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Lst>
  <p:sldIdLst>
    <p:sldId id="256" r:id="rId2"/>
    <p:sldId id="306" r:id="rId3"/>
    <p:sldId id="274" r:id="rId4"/>
    <p:sldId id="257" r:id="rId5"/>
    <p:sldId id="258" r:id="rId6"/>
    <p:sldId id="295" r:id="rId7"/>
    <p:sldId id="299" r:id="rId8"/>
    <p:sldId id="301" r:id="rId9"/>
    <p:sldId id="326" r:id="rId10"/>
    <p:sldId id="268" r:id="rId11"/>
    <p:sldId id="270" r:id="rId12"/>
    <p:sldId id="271" r:id="rId13"/>
    <p:sldId id="267" r:id="rId14"/>
    <p:sldId id="265" r:id="rId15"/>
    <p:sldId id="263" r:id="rId16"/>
    <p:sldId id="272" r:id="rId17"/>
    <p:sldId id="259" r:id="rId18"/>
    <p:sldId id="260" r:id="rId19"/>
    <p:sldId id="261" r:id="rId20"/>
    <p:sldId id="273" r:id="rId21"/>
    <p:sldId id="275" r:id="rId22"/>
    <p:sldId id="276" r:id="rId23"/>
    <p:sldId id="277" r:id="rId24"/>
    <p:sldId id="282" r:id="rId25"/>
    <p:sldId id="283" r:id="rId26"/>
    <p:sldId id="308" r:id="rId27"/>
    <p:sldId id="287" r:id="rId28"/>
    <p:sldId id="288" r:id="rId29"/>
    <p:sldId id="280" r:id="rId30"/>
    <p:sldId id="281" r:id="rId31"/>
    <p:sldId id="284" r:id="rId32"/>
    <p:sldId id="309" r:id="rId33"/>
    <p:sldId id="285" r:id="rId34"/>
    <p:sldId id="290" r:id="rId35"/>
    <p:sldId id="289" r:id="rId36"/>
    <p:sldId id="278" r:id="rId37"/>
    <p:sldId id="279" r:id="rId38"/>
    <p:sldId id="304" r:id="rId39"/>
    <p:sldId id="305" r:id="rId40"/>
    <p:sldId id="293" r:id="rId41"/>
    <p:sldId id="292" r:id="rId42"/>
    <p:sldId id="291" r:id="rId43"/>
    <p:sldId id="310" r:id="rId44"/>
    <p:sldId id="262" r:id="rId45"/>
    <p:sldId id="302" r:id="rId46"/>
    <p:sldId id="297" r:id="rId47"/>
    <p:sldId id="298" r:id="rId48"/>
    <p:sldId id="312" r:id="rId49"/>
    <p:sldId id="313" r:id="rId50"/>
    <p:sldId id="311" r:id="rId51"/>
    <p:sldId id="314" r:id="rId52"/>
    <p:sldId id="317" r:id="rId53"/>
    <p:sldId id="321" r:id="rId54"/>
    <p:sldId id="322" r:id="rId55"/>
    <p:sldId id="323" r:id="rId56"/>
    <p:sldId id="324" r:id="rId57"/>
    <p:sldId id="328" r:id="rId58"/>
    <p:sldId id="325" r:id="rId59"/>
    <p:sldId id="330" r:id="rId60"/>
    <p:sldId id="332" r:id="rId61"/>
    <p:sldId id="334" r:id="rId62"/>
    <p:sldId id="336" r:id="rId63"/>
    <p:sldId id="337" r:id="rId64"/>
    <p:sldId id="294" r:id="rId65"/>
    <p:sldId id="319" r:id="rId66"/>
    <p:sldId id="266"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25" d="100"/>
          <a:sy n="125" d="100"/>
        </p:scale>
        <p:origin x="-1128" y="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005649-0850-4379-8C75-C76956068B43}"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US"/>
        </a:p>
      </dgm:t>
    </dgm:pt>
    <dgm:pt modelId="{1D62D749-FD84-4D6B-BE77-2BE3F0AC4C69}">
      <dgm:prSet phldrT="[Text]" custT="1"/>
      <dgm:spPr/>
      <dgm:t>
        <a:bodyPr/>
        <a:lstStyle/>
        <a:p>
          <a:r>
            <a:rPr lang="en-US" sz="3600" dirty="0" smtClean="0"/>
            <a:t>VOKI</a:t>
          </a:r>
          <a:endParaRPr lang="en-US" sz="3600" dirty="0"/>
        </a:p>
      </dgm:t>
    </dgm:pt>
    <dgm:pt modelId="{C141BB01-75AF-4E9A-946C-72F00F1DA27B}" type="parTrans" cxnId="{713E2A12-2E42-419E-B49C-B7469C9D88BA}">
      <dgm:prSet/>
      <dgm:spPr/>
      <dgm:t>
        <a:bodyPr/>
        <a:lstStyle/>
        <a:p>
          <a:endParaRPr lang="en-US"/>
        </a:p>
      </dgm:t>
    </dgm:pt>
    <dgm:pt modelId="{8AB1875C-4BF4-4D73-99FF-12800EFE7B87}" type="sibTrans" cxnId="{713E2A12-2E42-419E-B49C-B7469C9D88BA}">
      <dgm:prSet/>
      <dgm:spPr/>
      <dgm:t>
        <a:bodyPr/>
        <a:lstStyle/>
        <a:p>
          <a:endParaRPr lang="en-US"/>
        </a:p>
      </dgm:t>
    </dgm:pt>
    <dgm:pt modelId="{ECF2E276-5E3C-4B7B-9A9F-52F391ABAEAC}">
      <dgm:prSet phldrT="[Text]"/>
      <dgm:spPr/>
      <dgm:t>
        <a:bodyPr/>
        <a:lstStyle/>
        <a:p>
          <a:r>
            <a:rPr lang="en-US" dirty="0" err="1" smtClean="0"/>
            <a:t>Habilidades</a:t>
          </a:r>
          <a:endParaRPr lang="en-US" dirty="0"/>
        </a:p>
      </dgm:t>
    </dgm:pt>
    <dgm:pt modelId="{AF7409AA-BAE8-4D33-A484-6130EDC7FFEC}" type="parTrans" cxnId="{E2F3A453-E63D-49C8-8E1E-6032542B05D9}">
      <dgm:prSet/>
      <dgm:spPr/>
      <dgm:t>
        <a:bodyPr/>
        <a:lstStyle/>
        <a:p>
          <a:endParaRPr lang="en-US"/>
        </a:p>
      </dgm:t>
    </dgm:pt>
    <dgm:pt modelId="{44A6D3EF-4C31-481F-BBF2-2C4ECA783C1F}" type="sibTrans" cxnId="{E2F3A453-E63D-49C8-8E1E-6032542B05D9}">
      <dgm:prSet/>
      <dgm:spPr/>
      <dgm:t>
        <a:bodyPr/>
        <a:lstStyle/>
        <a:p>
          <a:endParaRPr lang="en-US"/>
        </a:p>
      </dgm:t>
    </dgm:pt>
    <dgm:pt modelId="{39CD36E9-B4F7-493A-86C8-10C8287E8961}">
      <dgm:prSet phldrT="[Text]"/>
      <dgm:spPr/>
      <dgm:t>
        <a:bodyPr/>
        <a:lstStyle/>
        <a:p>
          <a:r>
            <a:rPr lang="en-US" dirty="0" err="1" smtClean="0"/>
            <a:t>Hablar</a:t>
          </a:r>
          <a:endParaRPr lang="en-US" dirty="0"/>
        </a:p>
      </dgm:t>
    </dgm:pt>
    <dgm:pt modelId="{3483F803-522E-4D91-B3A7-9BFE024C9255}" type="parTrans" cxnId="{88C3D838-26ED-44E6-B922-C28D6A01A2AE}">
      <dgm:prSet/>
      <dgm:spPr/>
      <dgm:t>
        <a:bodyPr/>
        <a:lstStyle/>
        <a:p>
          <a:endParaRPr lang="en-US"/>
        </a:p>
      </dgm:t>
    </dgm:pt>
    <dgm:pt modelId="{283B4D70-F7CA-4105-BB07-0D018DA535F6}" type="sibTrans" cxnId="{88C3D838-26ED-44E6-B922-C28D6A01A2AE}">
      <dgm:prSet/>
      <dgm:spPr/>
      <dgm:t>
        <a:bodyPr/>
        <a:lstStyle/>
        <a:p>
          <a:endParaRPr lang="en-US"/>
        </a:p>
      </dgm:t>
    </dgm:pt>
    <dgm:pt modelId="{734EE572-B91E-4969-90D2-89814974856A}">
      <dgm:prSet phldrT="[Text]"/>
      <dgm:spPr/>
      <dgm:t>
        <a:bodyPr/>
        <a:lstStyle/>
        <a:p>
          <a:r>
            <a:rPr lang="en-US" dirty="0" smtClean="0"/>
            <a:t>Leer</a:t>
          </a:r>
          <a:endParaRPr lang="en-US" dirty="0"/>
        </a:p>
      </dgm:t>
    </dgm:pt>
    <dgm:pt modelId="{299AEF18-9321-4316-A083-C1F3047AFD28}" type="parTrans" cxnId="{B297CFC9-6D3B-4E8B-9596-8CF0C3029B72}">
      <dgm:prSet/>
      <dgm:spPr/>
      <dgm:t>
        <a:bodyPr/>
        <a:lstStyle/>
        <a:p>
          <a:endParaRPr lang="en-US"/>
        </a:p>
      </dgm:t>
    </dgm:pt>
    <dgm:pt modelId="{77893E2B-13BC-458A-9EE2-1BC8FE24484B}" type="sibTrans" cxnId="{B297CFC9-6D3B-4E8B-9596-8CF0C3029B72}">
      <dgm:prSet/>
      <dgm:spPr/>
      <dgm:t>
        <a:bodyPr/>
        <a:lstStyle/>
        <a:p>
          <a:endParaRPr lang="en-US"/>
        </a:p>
      </dgm:t>
    </dgm:pt>
    <dgm:pt modelId="{2E43A897-D9E9-4C57-8ABE-289B63ED19BA}">
      <dgm:prSet phldrT="[Text]"/>
      <dgm:spPr/>
      <dgm:t>
        <a:bodyPr/>
        <a:lstStyle/>
        <a:p>
          <a:r>
            <a:rPr lang="en-US" dirty="0" err="1" smtClean="0"/>
            <a:t>Tareas</a:t>
          </a:r>
          <a:endParaRPr lang="en-US" dirty="0"/>
        </a:p>
      </dgm:t>
    </dgm:pt>
    <dgm:pt modelId="{ACD0E131-29CF-49C2-8A1F-B77AEF9F3395}" type="parTrans" cxnId="{1F236728-753F-411A-840C-89AC380BE34B}">
      <dgm:prSet/>
      <dgm:spPr/>
      <dgm:t>
        <a:bodyPr/>
        <a:lstStyle/>
        <a:p>
          <a:endParaRPr lang="en-US"/>
        </a:p>
      </dgm:t>
    </dgm:pt>
    <dgm:pt modelId="{67701299-AB28-4BDA-BBB4-74CBD1D0DBFF}" type="sibTrans" cxnId="{1F236728-753F-411A-840C-89AC380BE34B}">
      <dgm:prSet/>
      <dgm:spPr/>
      <dgm:t>
        <a:bodyPr/>
        <a:lstStyle/>
        <a:p>
          <a:endParaRPr lang="en-US"/>
        </a:p>
      </dgm:t>
    </dgm:pt>
    <dgm:pt modelId="{5CC0295F-690F-44E9-996F-C8DA03F0BF50}">
      <dgm:prSet phldrT="[Text]"/>
      <dgm:spPr/>
      <dgm:t>
        <a:bodyPr/>
        <a:lstStyle/>
        <a:p>
          <a:r>
            <a:rPr lang="en-US" dirty="0" err="1" smtClean="0"/>
            <a:t>Presentacione</a:t>
          </a:r>
          <a:r>
            <a:rPr lang="en-US" dirty="0" smtClean="0"/>
            <a:t>, </a:t>
          </a:r>
          <a:r>
            <a:rPr lang="en-US" dirty="0" err="1" smtClean="0"/>
            <a:t>anuncios</a:t>
          </a:r>
          <a:r>
            <a:rPr lang="en-US" dirty="0" smtClean="0"/>
            <a:t>, </a:t>
          </a:r>
          <a:r>
            <a:rPr lang="en-US" dirty="0" err="1" smtClean="0"/>
            <a:t>avisos</a:t>
          </a:r>
          <a:r>
            <a:rPr lang="en-US" dirty="0" smtClean="0"/>
            <a:t>, etc.</a:t>
          </a:r>
          <a:endParaRPr lang="en-US" dirty="0"/>
        </a:p>
      </dgm:t>
    </dgm:pt>
    <dgm:pt modelId="{040C51E6-3DE8-42E5-A56B-6DFC5BC9BA92}" type="parTrans" cxnId="{6B0EE877-0F92-43CC-AA2D-646D9A64F972}">
      <dgm:prSet/>
      <dgm:spPr/>
      <dgm:t>
        <a:bodyPr/>
        <a:lstStyle/>
        <a:p>
          <a:endParaRPr lang="en-US"/>
        </a:p>
      </dgm:t>
    </dgm:pt>
    <dgm:pt modelId="{ED80F464-4278-4C2F-BE6A-4548EC7A050A}" type="sibTrans" cxnId="{6B0EE877-0F92-43CC-AA2D-646D9A64F972}">
      <dgm:prSet/>
      <dgm:spPr/>
      <dgm:t>
        <a:bodyPr/>
        <a:lstStyle/>
        <a:p>
          <a:endParaRPr lang="en-US"/>
        </a:p>
      </dgm:t>
    </dgm:pt>
    <dgm:pt modelId="{F7BEF0EF-9ADC-40F4-93BC-4A19B98ED3B0}">
      <dgm:prSet/>
      <dgm:spPr/>
      <dgm:t>
        <a:bodyPr/>
        <a:lstStyle/>
        <a:p>
          <a:r>
            <a:rPr lang="en-US" dirty="0" err="1" smtClean="0"/>
            <a:t>Escribir</a:t>
          </a:r>
          <a:endParaRPr lang="en-US" dirty="0"/>
        </a:p>
      </dgm:t>
    </dgm:pt>
    <dgm:pt modelId="{AEFBF6E4-3C99-4145-98C7-2ECF6E72DA2D}" type="parTrans" cxnId="{6B4848B2-984B-41E6-8446-7C1982760A3E}">
      <dgm:prSet/>
      <dgm:spPr/>
      <dgm:t>
        <a:bodyPr/>
        <a:lstStyle/>
        <a:p>
          <a:endParaRPr lang="en-US"/>
        </a:p>
      </dgm:t>
    </dgm:pt>
    <dgm:pt modelId="{E6270D52-19B4-4BE2-AC36-2339C18C2B99}" type="sibTrans" cxnId="{6B4848B2-984B-41E6-8446-7C1982760A3E}">
      <dgm:prSet/>
      <dgm:spPr/>
      <dgm:t>
        <a:bodyPr/>
        <a:lstStyle/>
        <a:p>
          <a:endParaRPr lang="en-US"/>
        </a:p>
      </dgm:t>
    </dgm:pt>
    <dgm:pt modelId="{A96EB4F4-54CD-44B8-9AF9-BCD463CB1AF6}">
      <dgm:prSet/>
      <dgm:spPr/>
      <dgm:t>
        <a:bodyPr/>
        <a:lstStyle/>
        <a:p>
          <a:r>
            <a:rPr lang="en-US" dirty="0" err="1" smtClean="0"/>
            <a:t>Escuchar</a:t>
          </a:r>
          <a:endParaRPr lang="en-US" dirty="0"/>
        </a:p>
      </dgm:t>
    </dgm:pt>
    <dgm:pt modelId="{9367C798-FFCA-446B-8B7B-631161414C96}" type="parTrans" cxnId="{6EF009EE-33EF-49C5-8206-3EA276D7600B}">
      <dgm:prSet/>
      <dgm:spPr/>
      <dgm:t>
        <a:bodyPr/>
        <a:lstStyle/>
        <a:p>
          <a:endParaRPr lang="en-US"/>
        </a:p>
      </dgm:t>
    </dgm:pt>
    <dgm:pt modelId="{6B4B1413-3361-41EC-AE7E-7F92345E6700}" type="sibTrans" cxnId="{6EF009EE-33EF-49C5-8206-3EA276D7600B}">
      <dgm:prSet/>
      <dgm:spPr/>
      <dgm:t>
        <a:bodyPr/>
        <a:lstStyle/>
        <a:p>
          <a:endParaRPr lang="en-US"/>
        </a:p>
      </dgm:t>
    </dgm:pt>
    <dgm:pt modelId="{B0DC6F79-3104-4BA4-801F-3C7A5EA821B5}">
      <dgm:prSet phldrT="[Text]"/>
      <dgm:spPr/>
      <dgm:t>
        <a:bodyPr/>
        <a:lstStyle/>
        <a:p>
          <a:r>
            <a:rPr lang="en-US" dirty="0" err="1" smtClean="0"/>
            <a:t>Mensaje</a:t>
          </a:r>
          <a:r>
            <a:rPr lang="en-US" dirty="0" smtClean="0"/>
            <a:t>: </a:t>
          </a:r>
          <a:r>
            <a:rPr lang="en-US" dirty="0" err="1" smtClean="0"/>
            <a:t>Felicitaciones</a:t>
          </a:r>
          <a:r>
            <a:rPr lang="en-US" dirty="0" smtClean="0"/>
            <a:t>, </a:t>
          </a:r>
          <a:r>
            <a:rPr lang="en-US" dirty="0" err="1" smtClean="0"/>
            <a:t>bienvenida,etc</a:t>
          </a:r>
          <a:r>
            <a:rPr lang="en-US" dirty="0" smtClean="0"/>
            <a:t>.</a:t>
          </a:r>
          <a:endParaRPr lang="en-US" dirty="0"/>
        </a:p>
      </dgm:t>
    </dgm:pt>
    <dgm:pt modelId="{E2FD52D4-CE9C-4294-A5D7-F830D6A6E2EE}" type="parTrans" cxnId="{A1238C3E-FC22-4DB9-8464-AD6618862A92}">
      <dgm:prSet/>
      <dgm:spPr/>
      <dgm:t>
        <a:bodyPr/>
        <a:lstStyle/>
        <a:p>
          <a:endParaRPr lang="en-US"/>
        </a:p>
      </dgm:t>
    </dgm:pt>
    <dgm:pt modelId="{F7DE6C74-0564-4F0B-8D6C-8EE9831433AE}" type="sibTrans" cxnId="{A1238C3E-FC22-4DB9-8464-AD6618862A92}">
      <dgm:prSet/>
      <dgm:spPr/>
      <dgm:t>
        <a:bodyPr/>
        <a:lstStyle/>
        <a:p>
          <a:endParaRPr lang="en-US"/>
        </a:p>
      </dgm:t>
    </dgm:pt>
    <dgm:pt modelId="{7A2CFCAD-93F3-4460-8DE6-D98CFB0D476F}">
      <dgm:prSet phldrT="[Text]"/>
      <dgm:spPr/>
      <dgm:t>
        <a:bodyPr/>
        <a:lstStyle/>
        <a:p>
          <a:r>
            <a:rPr lang="en-US" dirty="0" smtClean="0"/>
            <a:t>(Re</a:t>
          </a:r>
          <a:r>
            <a:rPr lang="en-US" dirty="0" smtClean="0"/>
            <a:t>) </a:t>
          </a:r>
          <a:r>
            <a:rPr lang="en-US" dirty="0" err="1" smtClean="0"/>
            <a:t>contar</a:t>
          </a:r>
          <a:r>
            <a:rPr lang="en-US" dirty="0" smtClean="0"/>
            <a:t> </a:t>
          </a:r>
          <a:r>
            <a:rPr lang="en-US" dirty="0" err="1" smtClean="0"/>
            <a:t>una</a:t>
          </a:r>
          <a:r>
            <a:rPr lang="en-US" dirty="0" smtClean="0"/>
            <a:t> </a:t>
          </a:r>
          <a:r>
            <a:rPr lang="en-US" dirty="0" err="1" smtClean="0"/>
            <a:t>historia</a:t>
          </a:r>
          <a:endParaRPr lang="en-US" dirty="0"/>
        </a:p>
      </dgm:t>
    </dgm:pt>
    <dgm:pt modelId="{12EC6665-E0E3-45BF-976C-A64099AD9970}" type="parTrans" cxnId="{D66DA32B-5C69-493F-B6F8-3E6D786C472B}">
      <dgm:prSet/>
      <dgm:spPr/>
      <dgm:t>
        <a:bodyPr/>
        <a:lstStyle/>
        <a:p>
          <a:endParaRPr lang="en-US"/>
        </a:p>
      </dgm:t>
    </dgm:pt>
    <dgm:pt modelId="{7D022A4C-5D80-488D-B0CB-95B8F22AD7CB}" type="sibTrans" cxnId="{D66DA32B-5C69-493F-B6F8-3E6D786C472B}">
      <dgm:prSet/>
      <dgm:spPr/>
      <dgm:t>
        <a:bodyPr/>
        <a:lstStyle/>
        <a:p>
          <a:endParaRPr lang="en-US"/>
        </a:p>
      </dgm:t>
    </dgm:pt>
    <dgm:pt modelId="{A130E2D2-DF69-41F8-8EBF-DC5B4069889F}">
      <dgm:prSet phldrT="[Text]"/>
      <dgm:spPr/>
      <dgm:t>
        <a:bodyPr/>
        <a:lstStyle/>
        <a:p>
          <a:r>
            <a:rPr lang="en-US" dirty="0" err="1" smtClean="0"/>
            <a:t>Pronunciac</a:t>
          </a:r>
          <a:r>
            <a:rPr lang="en-US" dirty="0" err="1" smtClean="0"/>
            <a:t>ió</a:t>
          </a:r>
          <a:r>
            <a:rPr lang="en-US" dirty="0" err="1" smtClean="0"/>
            <a:t>n</a:t>
          </a:r>
          <a:endParaRPr lang="en-US" dirty="0"/>
        </a:p>
      </dgm:t>
    </dgm:pt>
    <dgm:pt modelId="{9C39CEAF-AE8E-40B7-A72A-8D5F8F0C6991}" type="parTrans" cxnId="{AB0266EA-0434-4AF9-9900-69984FE2C0B0}">
      <dgm:prSet/>
      <dgm:spPr/>
      <dgm:t>
        <a:bodyPr/>
        <a:lstStyle/>
        <a:p>
          <a:endParaRPr lang="en-US"/>
        </a:p>
      </dgm:t>
    </dgm:pt>
    <dgm:pt modelId="{4A8D5BFB-20AD-4380-869D-C17C1011526E}" type="sibTrans" cxnId="{AB0266EA-0434-4AF9-9900-69984FE2C0B0}">
      <dgm:prSet/>
      <dgm:spPr/>
      <dgm:t>
        <a:bodyPr/>
        <a:lstStyle/>
        <a:p>
          <a:endParaRPr lang="en-US"/>
        </a:p>
      </dgm:t>
    </dgm:pt>
    <dgm:pt modelId="{A2CD9ADC-8D91-49B2-A086-204D6B0CF520}" type="pres">
      <dgm:prSet presAssocID="{83005649-0850-4379-8C75-C76956068B43}" presName="diagram" presStyleCnt="0">
        <dgm:presLayoutVars>
          <dgm:chPref val="1"/>
          <dgm:dir/>
          <dgm:animOne val="branch"/>
          <dgm:animLvl val="lvl"/>
          <dgm:resizeHandles val="exact"/>
        </dgm:presLayoutVars>
      </dgm:prSet>
      <dgm:spPr/>
      <dgm:t>
        <a:bodyPr/>
        <a:lstStyle/>
        <a:p>
          <a:endParaRPr lang="en-US"/>
        </a:p>
      </dgm:t>
    </dgm:pt>
    <dgm:pt modelId="{87DC6FCE-126F-4F30-9BB6-81CB5B7A5A91}" type="pres">
      <dgm:prSet presAssocID="{1D62D749-FD84-4D6B-BE77-2BE3F0AC4C69}" presName="root1" presStyleCnt="0"/>
      <dgm:spPr/>
    </dgm:pt>
    <dgm:pt modelId="{A7C6D12D-FECB-4008-AA11-0F1763774B75}" type="pres">
      <dgm:prSet presAssocID="{1D62D749-FD84-4D6B-BE77-2BE3F0AC4C69}" presName="LevelOneTextNode" presStyleLbl="node0" presStyleIdx="0" presStyleCnt="1" custAng="0" custScaleX="133706" custScaleY="125721" custLinFactNeighborX="-51596" custLinFactNeighborY="-32189">
        <dgm:presLayoutVars>
          <dgm:chPref val="3"/>
        </dgm:presLayoutVars>
      </dgm:prSet>
      <dgm:spPr/>
      <dgm:t>
        <a:bodyPr/>
        <a:lstStyle/>
        <a:p>
          <a:endParaRPr lang="en-US"/>
        </a:p>
      </dgm:t>
    </dgm:pt>
    <dgm:pt modelId="{1C971D92-B67F-4D0B-A5F1-C5C101F71772}" type="pres">
      <dgm:prSet presAssocID="{1D62D749-FD84-4D6B-BE77-2BE3F0AC4C69}" presName="level2hierChild" presStyleCnt="0"/>
      <dgm:spPr/>
    </dgm:pt>
    <dgm:pt modelId="{3AFF7C1A-C3C8-4524-806B-BA5CA4B4729B}" type="pres">
      <dgm:prSet presAssocID="{AF7409AA-BAE8-4D33-A484-6130EDC7FFEC}" presName="conn2-1" presStyleLbl="parChTrans1D2" presStyleIdx="0" presStyleCnt="2"/>
      <dgm:spPr/>
      <dgm:t>
        <a:bodyPr/>
        <a:lstStyle/>
        <a:p>
          <a:endParaRPr lang="en-US"/>
        </a:p>
      </dgm:t>
    </dgm:pt>
    <dgm:pt modelId="{1EA35C75-0C88-44AD-9133-0E962EB85C5E}" type="pres">
      <dgm:prSet presAssocID="{AF7409AA-BAE8-4D33-A484-6130EDC7FFEC}" presName="connTx" presStyleLbl="parChTrans1D2" presStyleIdx="0" presStyleCnt="2"/>
      <dgm:spPr/>
      <dgm:t>
        <a:bodyPr/>
        <a:lstStyle/>
        <a:p>
          <a:endParaRPr lang="en-US"/>
        </a:p>
      </dgm:t>
    </dgm:pt>
    <dgm:pt modelId="{A0C2B894-1933-45A2-B44A-BE857039792E}" type="pres">
      <dgm:prSet presAssocID="{ECF2E276-5E3C-4B7B-9A9F-52F391ABAEAC}" presName="root2" presStyleCnt="0"/>
      <dgm:spPr/>
    </dgm:pt>
    <dgm:pt modelId="{EF5653BC-5990-46CE-A529-3C34D306F3AE}" type="pres">
      <dgm:prSet presAssocID="{ECF2E276-5E3C-4B7B-9A9F-52F391ABAEAC}" presName="LevelTwoTextNode" presStyleLbl="node2" presStyleIdx="0" presStyleCnt="2" custLinFactNeighborX="-17999" custLinFactNeighborY="-14188">
        <dgm:presLayoutVars>
          <dgm:chPref val="3"/>
        </dgm:presLayoutVars>
      </dgm:prSet>
      <dgm:spPr/>
      <dgm:t>
        <a:bodyPr/>
        <a:lstStyle/>
        <a:p>
          <a:endParaRPr lang="en-US"/>
        </a:p>
      </dgm:t>
    </dgm:pt>
    <dgm:pt modelId="{1EF47E86-B7F6-4884-9DA5-7418F118A0EF}" type="pres">
      <dgm:prSet presAssocID="{ECF2E276-5E3C-4B7B-9A9F-52F391ABAEAC}" presName="level3hierChild" presStyleCnt="0"/>
      <dgm:spPr/>
    </dgm:pt>
    <dgm:pt modelId="{B95726AD-F758-452A-8379-DE90EC28605F}" type="pres">
      <dgm:prSet presAssocID="{3483F803-522E-4D91-B3A7-9BFE024C9255}" presName="conn2-1" presStyleLbl="parChTrans1D3" presStyleIdx="0" presStyleCnt="8"/>
      <dgm:spPr/>
      <dgm:t>
        <a:bodyPr/>
        <a:lstStyle/>
        <a:p>
          <a:endParaRPr lang="en-US"/>
        </a:p>
      </dgm:t>
    </dgm:pt>
    <dgm:pt modelId="{F870A504-9141-4479-90B2-3E8EB1244BDC}" type="pres">
      <dgm:prSet presAssocID="{3483F803-522E-4D91-B3A7-9BFE024C9255}" presName="connTx" presStyleLbl="parChTrans1D3" presStyleIdx="0" presStyleCnt="8"/>
      <dgm:spPr/>
      <dgm:t>
        <a:bodyPr/>
        <a:lstStyle/>
        <a:p>
          <a:endParaRPr lang="en-US"/>
        </a:p>
      </dgm:t>
    </dgm:pt>
    <dgm:pt modelId="{5991C31F-D431-4110-A0FB-DC840E9C06EF}" type="pres">
      <dgm:prSet presAssocID="{39CD36E9-B4F7-493A-86C8-10C8287E8961}" presName="root2" presStyleCnt="0"/>
      <dgm:spPr/>
    </dgm:pt>
    <dgm:pt modelId="{55A9B462-5D21-4F56-8972-FDA3AA1578C9}" type="pres">
      <dgm:prSet presAssocID="{39CD36E9-B4F7-493A-86C8-10C8287E8961}" presName="LevelTwoTextNode" presStyleLbl="node3" presStyleIdx="0" presStyleCnt="8">
        <dgm:presLayoutVars>
          <dgm:chPref val="3"/>
        </dgm:presLayoutVars>
      </dgm:prSet>
      <dgm:spPr/>
      <dgm:t>
        <a:bodyPr/>
        <a:lstStyle/>
        <a:p>
          <a:endParaRPr lang="en-US"/>
        </a:p>
      </dgm:t>
    </dgm:pt>
    <dgm:pt modelId="{5634BC7F-028E-4C34-A707-A873DD515420}" type="pres">
      <dgm:prSet presAssocID="{39CD36E9-B4F7-493A-86C8-10C8287E8961}" presName="level3hierChild" presStyleCnt="0"/>
      <dgm:spPr/>
    </dgm:pt>
    <dgm:pt modelId="{2C4E32C1-42F7-4F8B-9A5D-17C802392627}" type="pres">
      <dgm:prSet presAssocID="{299AEF18-9321-4316-A083-C1F3047AFD28}" presName="conn2-1" presStyleLbl="parChTrans1D3" presStyleIdx="1" presStyleCnt="8"/>
      <dgm:spPr/>
      <dgm:t>
        <a:bodyPr/>
        <a:lstStyle/>
        <a:p>
          <a:endParaRPr lang="en-US"/>
        </a:p>
      </dgm:t>
    </dgm:pt>
    <dgm:pt modelId="{7810E3F4-C596-416F-A410-C26DC0A7AD79}" type="pres">
      <dgm:prSet presAssocID="{299AEF18-9321-4316-A083-C1F3047AFD28}" presName="connTx" presStyleLbl="parChTrans1D3" presStyleIdx="1" presStyleCnt="8"/>
      <dgm:spPr/>
      <dgm:t>
        <a:bodyPr/>
        <a:lstStyle/>
        <a:p>
          <a:endParaRPr lang="en-US"/>
        </a:p>
      </dgm:t>
    </dgm:pt>
    <dgm:pt modelId="{BD70E7DA-6561-4D07-9698-A971BC6E5D8F}" type="pres">
      <dgm:prSet presAssocID="{734EE572-B91E-4969-90D2-89814974856A}" presName="root2" presStyleCnt="0"/>
      <dgm:spPr/>
    </dgm:pt>
    <dgm:pt modelId="{F01D3535-3EC9-458D-B1E5-1A0319D2FBD4}" type="pres">
      <dgm:prSet presAssocID="{734EE572-B91E-4969-90D2-89814974856A}" presName="LevelTwoTextNode" presStyleLbl="node3" presStyleIdx="1" presStyleCnt="8">
        <dgm:presLayoutVars>
          <dgm:chPref val="3"/>
        </dgm:presLayoutVars>
      </dgm:prSet>
      <dgm:spPr/>
      <dgm:t>
        <a:bodyPr/>
        <a:lstStyle/>
        <a:p>
          <a:endParaRPr lang="en-US"/>
        </a:p>
      </dgm:t>
    </dgm:pt>
    <dgm:pt modelId="{E9A79848-B02A-4DBB-9713-979F9FFF8779}" type="pres">
      <dgm:prSet presAssocID="{734EE572-B91E-4969-90D2-89814974856A}" presName="level3hierChild" presStyleCnt="0"/>
      <dgm:spPr/>
    </dgm:pt>
    <dgm:pt modelId="{564B1CF0-6DF0-4833-AE7D-7DA8F938C563}" type="pres">
      <dgm:prSet presAssocID="{AEFBF6E4-3C99-4145-98C7-2ECF6E72DA2D}" presName="conn2-1" presStyleLbl="parChTrans1D3" presStyleIdx="2" presStyleCnt="8"/>
      <dgm:spPr/>
      <dgm:t>
        <a:bodyPr/>
        <a:lstStyle/>
        <a:p>
          <a:endParaRPr lang="en-US"/>
        </a:p>
      </dgm:t>
    </dgm:pt>
    <dgm:pt modelId="{03D20409-D785-42D7-B98E-CBC36D55C8C6}" type="pres">
      <dgm:prSet presAssocID="{AEFBF6E4-3C99-4145-98C7-2ECF6E72DA2D}" presName="connTx" presStyleLbl="parChTrans1D3" presStyleIdx="2" presStyleCnt="8"/>
      <dgm:spPr/>
      <dgm:t>
        <a:bodyPr/>
        <a:lstStyle/>
        <a:p>
          <a:endParaRPr lang="en-US"/>
        </a:p>
      </dgm:t>
    </dgm:pt>
    <dgm:pt modelId="{0A89045A-128B-4001-B2DE-764ACD468CF2}" type="pres">
      <dgm:prSet presAssocID="{F7BEF0EF-9ADC-40F4-93BC-4A19B98ED3B0}" presName="root2" presStyleCnt="0"/>
      <dgm:spPr/>
    </dgm:pt>
    <dgm:pt modelId="{B54E8A3F-4014-465C-90B9-9CB236FB2502}" type="pres">
      <dgm:prSet presAssocID="{F7BEF0EF-9ADC-40F4-93BC-4A19B98ED3B0}" presName="LevelTwoTextNode" presStyleLbl="node3" presStyleIdx="2" presStyleCnt="8">
        <dgm:presLayoutVars>
          <dgm:chPref val="3"/>
        </dgm:presLayoutVars>
      </dgm:prSet>
      <dgm:spPr/>
      <dgm:t>
        <a:bodyPr/>
        <a:lstStyle/>
        <a:p>
          <a:endParaRPr lang="en-US"/>
        </a:p>
      </dgm:t>
    </dgm:pt>
    <dgm:pt modelId="{BB4A519B-62F3-49D7-BC9F-9248AAEF1C98}" type="pres">
      <dgm:prSet presAssocID="{F7BEF0EF-9ADC-40F4-93BC-4A19B98ED3B0}" presName="level3hierChild" presStyleCnt="0"/>
      <dgm:spPr/>
    </dgm:pt>
    <dgm:pt modelId="{F1142A46-7226-4CA8-9499-45428B18D982}" type="pres">
      <dgm:prSet presAssocID="{9367C798-FFCA-446B-8B7B-631161414C96}" presName="conn2-1" presStyleLbl="parChTrans1D3" presStyleIdx="3" presStyleCnt="8"/>
      <dgm:spPr/>
      <dgm:t>
        <a:bodyPr/>
        <a:lstStyle/>
        <a:p>
          <a:endParaRPr lang="en-US"/>
        </a:p>
      </dgm:t>
    </dgm:pt>
    <dgm:pt modelId="{33F9DB0D-647A-4611-9EA8-A04A66A5EB84}" type="pres">
      <dgm:prSet presAssocID="{9367C798-FFCA-446B-8B7B-631161414C96}" presName="connTx" presStyleLbl="parChTrans1D3" presStyleIdx="3" presStyleCnt="8"/>
      <dgm:spPr/>
      <dgm:t>
        <a:bodyPr/>
        <a:lstStyle/>
        <a:p>
          <a:endParaRPr lang="en-US"/>
        </a:p>
      </dgm:t>
    </dgm:pt>
    <dgm:pt modelId="{5D01B6CF-86ED-4E0D-B56F-1072C1F27136}" type="pres">
      <dgm:prSet presAssocID="{A96EB4F4-54CD-44B8-9AF9-BCD463CB1AF6}" presName="root2" presStyleCnt="0"/>
      <dgm:spPr/>
    </dgm:pt>
    <dgm:pt modelId="{D3A15144-371E-4BA7-810C-3AF2736223C0}" type="pres">
      <dgm:prSet presAssocID="{A96EB4F4-54CD-44B8-9AF9-BCD463CB1AF6}" presName="LevelTwoTextNode" presStyleLbl="node3" presStyleIdx="3" presStyleCnt="8">
        <dgm:presLayoutVars>
          <dgm:chPref val="3"/>
        </dgm:presLayoutVars>
      </dgm:prSet>
      <dgm:spPr/>
      <dgm:t>
        <a:bodyPr/>
        <a:lstStyle/>
        <a:p>
          <a:endParaRPr lang="en-US"/>
        </a:p>
      </dgm:t>
    </dgm:pt>
    <dgm:pt modelId="{CC9C67AB-7E59-49E9-A5F3-8CA63C6AEBD7}" type="pres">
      <dgm:prSet presAssocID="{A96EB4F4-54CD-44B8-9AF9-BCD463CB1AF6}" presName="level3hierChild" presStyleCnt="0"/>
      <dgm:spPr/>
    </dgm:pt>
    <dgm:pt modelId="{270DE635-641D-4208-B599-2C454C7C5810}" type="pres">
      <dgm:prSet presAssocID="{ACD0E131-29CF-49C2-8A1F-B77AEF9F3395}" presName="conn2-1" presStyleLbl="parChTrans1D2" presStyleIdx="1" presStyleCnt="2"/>
      <dgm:spPr/>
      <dgm:t>
        <a:bodyPr/>
        <a:lstStyle/>
        <a:p>
          <a:endParaRPr lang="en-US"/>
        </a:p>
      </dgm:t>
    </dgm:pt>
    <dgm:pt modelId="{BA28F057-2803-47E7-9090-D6441D0EAE13}" type="pres">
      <dgm:prSet presAssocID="{ACD0E131-29CF-49C2-8A1F-B77AEF9F3395}" presName="connTx" presStyleLbl="parChTrans1D2" presStyleIdx="1" presStyleCnt="2"/>
      <dgm:spPr/>
      <dgm:t>
        <a:bodyPr/>
        <a:lstStyle/>
        <a:p>
          <a:endParaRPr lang="en-US"/>
        </a:p>
      </dgm:t>
    </dgm:pt>
    <dgm:pt modelId="{B5A1C637-10C1-44C1-93E8-942BFC1ED486}" type="pres">
      <dgm:prSet presAssocID="{2E43A897-D9E9-4C57-8ABE-289B63ED19BA}" presName="root2" presStyleCnt="0"/>
      <dgm:spPr/>
    </dgm:pt>
    <dgm:pt modelId="{A86B12DC-955A-40B4-B477-D7C0CD7924E4}" type="pres">
      <dgm:prSet presAssocID="{2E43A897-D9E9-4C57-8ABE-289B63ED19BA}" presName="LevelTwoTextNode" presStyleLbl="node2" presStyleIdx="1" presStyleCnt="2" custLinFactNeighborX="-23656" custLinFactNeighborY="-21591">
        <dgm:presLayoutVars>
          <dgm:chPref val="3"/>
        </dgm:presLayoutVars>
      </dgm:prSet>
      <dgm:spPr/>
      <dgm:t>
        <a:bodyPr/>
        <a:lstStyle/>
        <a:p>
          <a:endParaRPr lang="en-US"/>
        </a:p>
      </dgm:t>
    </dgm:pt>
    <dgm:pt modelId="{3854E375-CD70-4FED-8E29-D93948B30A11}" type="pres">
      <dgm:prSet presAssocID="{2E43A897-D9E9-4C57-8ABE-289B63ED19BA}" presName="level3hierChild" presStyleCnt="0"/>
      <dgm:spPr/>
    </dgm:pt>
    <dgm:pt modelId="{FAE21C08-8474-412E-8BB8-8617B92A1982}" type="pres">
      <dgm:prSet presAssocID="{040C51E6-3DE8-42E5-A56B-6DFC5BC9BA92}" presName="conn2-1" presStyleLbl="parChTrans1D3" presStyleIdx="4" presStyleCnt="8"/>
      <dgm:spPr/>
      <dgm:t>
        <a:bodyPr/>
        <a:lstStyle/>
        <a:p>
          <a:endParaRPr lang="en-US"/>
        </a:p>
      </dgm:t>
    </dgm:pt>
    <dgm:pt modelId="{79C491CD-2A61-409C-B262-FEF475DA5811}" type="pres">
      <dgm:prSet presAssocID="{040C51E6-3DE8-42E5-A56B-6DFC5BC9BA92}" presName="connTx" presStyleLbl="parChTrans1D3" presStyleIdx="4" presStyleCnt="8"/>
      <dgm:spPr/>
      <dgm:t>
        <a:bodyPr/>
        <a:lstStyle/>
        <a:p>
          <a:endParaRPr lang="en-US"/>
        </a:p>
      </dgm:t>
    </dgm:pt>
    <dgm:pt modelId="{A06CB5FD-1376-40C7-8175-FAC3CAC19E9D}" type="pres">
      <dgm:prSet presAssocID="{5CC0295F-690F-44E9-996F-C8DA03F0BF50}" presName="root2" presStyleCnt="0"/>
      <dgm:spPr/>
    </dgm:pt>
    <dgm:pt modelId="{366D93D7-AD0D-44BF-A720-0D2D08BC816D}" type="pres">
      <dgm:prSet presAssocID="{5CC0295F-690F-44E9-996F-C8DA03F0BF50}" presName="LevelTwoTextNode" presStyleLbl="node3" presStyleIdx="4" presStyleCnt="8" custScaleX="252020" custLinFactNeighborX="-577" custLinFactNeighborY="5072">
        <dgm:presLayoutVars>
          <dgm:chPref val="3"/>
        </dgm:presLayoutVars>
      </dgm:prSet>
      <dgm:spPr/>
      <dgm:t>
        <a:bodyPr/>
        <a:lstStyle/>
        <a:p>
          <a:endParaRPr lang="en-US"/>
        </a:p>
      </dgm:t>
    </dgm:pt>
    <dgm:pt modelId="{0870421A-3AF2-4375-8956-11B7FE5631CA}" type="pres">
      <dgm:prSet presAssocID="{5CC0295F-690F-44E9-996F-C8DA03F0BF50}" presName="level3hierChild" presStyleCnt="0"/>
      <dgm:spPr/>
    </dgm:pt>
    <dgm:pt modelId="{92B5EE92-935C-4F7D-9608-9E04BD1592DB}" type="pres">
      <dgm:prSet presAssocID="{E2FD52D4-CE9C-4294-A5D7-F830D6A6E2EE}" presName="conn2-1" presStyleLbl="parChTrans1D3" presStyleIdx="5" presStyleCnt="8"/>
      <dgm:spPr/>
      <dgm:t>
        <a:bodyPr/>
        <a:lstStyle/>
        <a:p>
          <a:endParaRPr lang="en-US"/>
        </a:p>
      </dgm:t>
    </dgm:pt>
    <dgm:pt modelId="{65A9169A-7251-438A-89C2-49DAD8847463}" type="pres">
      <dgm:prSet presAssocID="{E2FD52D4-CE9C-4294-A5D7-F830D6A6E2EE}" presName="connTx" presStyleLbl="parChTrans1D3" presStyleIdx="5" presStyleCnt="8"/>
      <dgm:spPr/>
      <dgm:t>
        <a:bodyPr/>
        <a:lstStyle/>
        <a:p>
          <a:endParaRPr lang="en-US"/>
        </a:p>
      </dgm:t>
    </dgm:pt>
    <dgm:pt modelId="{F48402D1-F632-4AEF-A7DE-577312746AC0}" type="pres">
      <dgm:prSet presAssocID="{B0DC6F79-3104-4BA4-801F-3C7A5EA821B5}" presName="root2" presStyleCnt="0"/>
      <dgm:spPr/>
    </dgm:pt>
    <dgm:pt modelId="{F505F1F3-6BD7-4F7B-8017-D6EF80B6CA21}" type="pres">
      <dgm:prSet presAssocID="{B0DC6F79-3104-4BA4-801F-3C7A5EA821B5}" presName="LevelTwoTextNode" presStyleLbl="node3" presStyleIdx="5" presStyleCnt="8" custScaleX="288582">
        <dgm:presLayoutVars>
          <dgm:chPref val="3"/>
        </dgm:presLayoutVars>
      </dgm:prSet>
      <dgm:spPr/>
      <dgm:t>
        <a:bodyPr/>
        <a:lstStyle/>
        <a:p>
          <a:endParaRPr lang="en-US"/>
        </a:p>
      </dgm:t>
    </dgm:pt>
    <dgm:pt modelId="{268D9EA3-9464-45AB-AB74-EFF33F065F3D}" type="pres">
      <dgm:prSet presAssocID="{B0DC6F79-3104-4BA4-801F-3C7A5EA821B5}" presName="level3hierChild" presStyleCnt="0"/>
      <dgm:spPr/>
    </dgm:pt>
    <dgm:pt modelId="{3A3B5EBC-04E2-4EA3-BEEB-AE1C5D2EDF43}" type="pres">
      <dgm:prSet presAssocID="{12EC6665-E0E3-45BF-976C-A64099AD9970}" presName="conn2-1" presStyleLbl="parChTrans1D3" presStyleIdx="6" presStyleCnt="8"/>
      <dgm:spPr/>
      <dgm:t>
        <a:bodyPr/>
        <a:lstStyle/>
        <a:p>
          <a:endParaRPr lang="en-US"/>
        </a:p>
      </dgm:t>
    </dgm:pt>
    <dgm:pt modelId="{862E7FC4-A799-4952-A080-029D813C0B8C}" type="pres">
      <dgm:prSet presAssocID="{12EC6665-E0E3-45BF-976C-A64099AD9970}" presName="connTx" presStyleLbl="parChTrans1D3" presStyleIdx="6" presStyleCnt="8"/>
      <dgm:spPr/>
      <dgm:t>
        <a:bodyPr/>
        <a:lstStyle/>
        <a:p>
          <a:endParaRPr lang="en-US"/>
        </a:p>
      </dgm:t>
    </dgm:pt>
    <dgm:pt modelId="{4A2E52CB-F0AA-4069-9995-859C0B665F31}" type="pres">
      <dgm:prSet presAssocID="{7A2CFCAD-93F3-4460-8DE6-D98CFB0D476F}" presName="root2" presStyleCnt="0"/>
      <dgm:spPr/>
    </dgm:pt>
    <dgm:pt modelId="{194500CC-78E3-4DCF-AD3E-8B44AFA56000}" type="pres">
      <dgm:prSet presAssocID="{7A2CFCAD-93F3-4460-8DE6-D98CFB0D476F}" presName="LevelTwoTextNode" presStyleLbl="node3" presStyleIdx="6" presStyleCnt="8" custScaleX="162861">
        <dgm:presLayoutVars>
          <dgm:chPref val="3"/>
        </dgm:presLayoutVars>
      </dgm:prSet>
      <dgm:spPr/>
      <dgm:t>
        <a:bodyPr/>
        <a:lstStyle/>
        <a:p>
          <a:endParaRPr lang="en-US"/>
        </a:p>
      </dgm:t>
    </dgm:pt>
    <dgm:pt modelId="{4C0F023D-4C0F-478C-8836-1932F17D8DBB}" type="pres">
      <dgm:prSet presAssocID="{7A2CFCAD-93F3-4460-8DE6-D98CFB0D476F}" presName="level3hierChild" presStyleCnt="0"/>
      <dgm:spPr/>
    </dgm:pt>
    <dgm:pt modelId="{1D57B873-1799-4527-A609-0BCEDBF20ED2}" type="pres">
      <dgm:prSet presAssocID="{9C39CEAF-AE8E-40B7-A72A-8D5F8F0C6991}" presName="conn2-1" presStyleLbl="parChTrans1D3" presStyleIdx="7" presStyleCnt="8"/>
      <dgm:spPr/>
      <dgm:t>
        <a:bodyPr/>
        <a:lstStyle/>
        <a:p>
          <a:endParaRPr lang="en-US"/>
        </a:p>
      </dgm:t>
    </dgm:pt>
    <dgm:pt modelId="{6B395567-E727-45DD-AADC-69259B41C9AD}" type="pres">
      <dgm:prSet presAssocID="{9C39CEAF-AE8E-40B7-A72A-8D5F8F0C6991}" presName="connTx" presStyleLbl="parChTrans1D3" presStyleIdx="7" presStyleCnt="8"/>
      <dgm:spPr/>
      <dgm:t>
        <a:bodyPr/>
        <a:lstStyle/>
        <a:p>
          <a:endParaRPr lang="en-US"/>
        </a:p>
      </dgm:t>
    </dgm:pt>
    <dgm:pt modelId="{FB9A9FD1-BE37-4593-8407-357097DEEEFD}" type="pres">
      <dgm:prSet presAssocID="{A130E2D2-DF69-41F8-8EBF-DC5B4069889F}" presName="root2" presStyleCnt="0"/>
      <dgm:spPr/>
    </dgm:pt>
    <dgm:pt modelId="{726671A8-BE51-4135-8208-FFBBDD7B70BC}" type="pres">
      <dgm:prSet presAssocID="{A130E2D2-DF69-41F8-8EBF-DC5B4069889F}" presName="LevelTwoTextNode" presStyleLbl="node3" presStyleIdx="7" presStyleCnt="8" custLinFactNeighborX="11725" custLinFactNeighborY="-1737">
        <dgm:presLayoutVars>
          <dgm:chPref val="3"/>
        </dgm:presLayoutVars>
      </dgm:prSet>
      <dgm:spPr/>
      <dgm:t>
        <a:bodyPr/>
        <a:lstStyle/>
        <a:p>
          <a:endParaRPr lang="en-US"/>
        </a:p>
      </dgm:t>
    </dgm:pt>
    <dgm:pt modelId="{46E8A6BF-B4C2-46EB-94FB-AB7AF1663BBB}" type="pres">
      <dgm:prSet presAssocID="{A130E2D2-DF69-41F8-8EBF-DC5B4069889F}" presName="level3hierChild" presStyleCnt="0"/>
      <dgm:spPr/>
    </dgm:pt>
  </dgm:ptLst>
  <dgm:cxnLst>
    <dgm:cxn modelId="{2754C975-3B66-2441-B960-2A5284847B1F}" type="presOf" srcId="{5CC0295F-690F-44E9-996F-C8DA03F0BF50}" destId="{366D93D7-AD0D-44BF-A720-0D2D08BC816D}" srcOrd="0" destOrd="0" presId="urn:microsoft.com/office/officeart/2005/8/layout/hierarchy2"/>
    <dgm:cxn modelId="{831C68AE-6625-FA43-A420-CF7770C5C133}" type="presOf" srcId="{39CD36E9-B4F7-493A-86C8-10C8287E8961}" destId="{55A9B462-5D21-4F56-8972-FDA3AA1578C9}" srcOrd="0" destOrd="0" presId="urn:microsoft.com/office/officeart/2005/8/layout/hierarchy2"/>
    <dgm:cxn modelId="{10D3D56F-D217-244A-94B3-7A1AFADDAF43}" type="presOf" srcId="{AF7409AA-BAE8-4D33-A484-6130EDC7FFEC}" destId="{1EA35C75-0C88-44AD-9133-0E962EB85C5E}" srcOrd="1" destOrd="0" presId="urn:microsoft.com/office/officeart/2005/8/layout/hierarchy2"/>
    <dgm:cxn modelId="{88CB87D1-3B6F-6749-8FBF-A2AA7DDB5539}" type="presOf" srcId="{040C51E6-3DE8-42E5-A56B-6DFC5BC9BA92}" destId="{FAE21C08-8474-412E-8BB8-8617B92A1982}" srcOrd="0" destOrd="0" presId="urn:microsoft.com/office/officeart/2005/8/layout/hierarchy2"/>
    <dgm:cxn modelId="{713E2A12-2E42-419E-B49C-B7469C9D88BA}" srcId="{83005649-0850-4379-8C75-C76956068B43}" destId="{1D62D749-FD84-4D6B-BE77-2BE3F0AC4C69}" srcOrd="0" destOrd="0" parTransId="{C141BB01-75AF-4E9A-946C-72F00F1DA27B}" sibTransId="{8AB1875C-4BF4-4D73-99FF-12800EFE7B87}"/>
    <dgm:cxn modelId="{AAD19B66-B03E-384B-A8DD-ABD48BF23D88}" type="presOf" srcId="{83005649-0850-4379-8C75-C76956068B43}" destId="{A2CD9ADC-8D91-49B2-A086-204D6B0CF520}" srcOrd="0" destOrd="0" presId="urn:microsoft.com/office/officeart/2005/8/layout/hierarchy2"/>
    <dgm:cxn modelId="{0E6B3392-0C0C-9E4A-A6DB-08BEE836AF00}" type="presOf" srcId="{A96EB4F4-54CD-44B8-9AF9-BCD463CB1AF6}" destId="{D3A15144-371E-4BA7-810C-3AF2736223C0}" srcOrd="0" destOrd="0" presId="urn:microsoft.com/office/officeart/2005/8/layout/hierarchy2"/>
    <dgm:cxn modelId="{B0A61D1D-B46F-6840-A6AF-2994DAA77631}" type="presOf" srcId="{3483F803-522E-4D91-B3A7-9BFE024C9255}" destId="{B95726AD-F758-452A-8379-DE90EC28605F}" srcOrd="0" destOrd="0" presId="urn:microsoft.com/office/officeart/2005/8/layout/hierarchy2"/>
    <dgm:cxn modelId="{6EF009EE-33EF-49C5-8206-3EA276D7600B}" srcId="{ECF2E276-5E3C-4B7B-9A9F-52F391ABAEAC}" destId="{A96EB4F4-54CD-44B8-9AF9-BCD463CB1AF6}" srcOrd="3" destOrd="0" parTransId="{9367C798-FFCA-446B-8B7B-631161414C96}" sibTransId="{6B4B1413-3361-41EC-AE7E-7F92345E6700}"/>
    <dgm:cxn modelId="{FFE5DAFC-23E3-7B47-919F-4B6FBC0E4295}" type="presOf" srcId="{AEFBF6E4-3C99-4145-98C7-2ECF6E72DA2D}" destId="{564B1CF0-6DF0-4833-AE7D-7DA8F938C563}" srcOrd="0" destOrd="0" presId="urn:microsoft.com/office/officeart/2005/8/layout/hierarchy2"/>
    <dgm:cxn modelId="{50B71EC2-4969-A644-AB08-BD5A1329D665}" type="presOf" srcId="{A130E2D2-DF69-41F8-8EBF-DC5B4069889F}" destId="{726671A8-BE51-4135-8208-FFBBDD7B70BC}" srcOrd="0" destOrd="0" presId="urn:microsoft.com/office/officeart/2005/8/layout/hierarchy2"/>
    <dgm:cxn modelId="{C8D36D18-78B1-5643-B64D-699ECB3CBD0D}" type="presOf" srcId="{12EC6665-E0E3-45BF-976C-A64099AD9970}" destId="{3A3B5EBC-04E2-4EA3-BEEB-AE1C5D2EDF43}" srcOrd="0" destOrd="0" presId="urn:microsoft.com/office/officeart/2005/8/layout/hierarchy2"/>
    <dgm:cxn modelId="{B7CC0A88-5219-024C-9E71-8FA3F833F403}" type="presOf" srcId="{B0DC6F79-3104-4BA4-801F-3C7A5EA821B5}" destId="{F505F1F3-6BD7-4F7B-8017-D6EF80B6CA21}" srcOrd="0" destOrd="0" presId="urn:microsoft.com/office/officeart/2005/8/layout/hierarchy2"/>
    <dgm:cxn modelId="{D6FFC363-C2C8-FB4C-B8E4-86B8B7C558DC}" type="presOf" srcId="{7A2CFCAD-93F3-4460-8DE6-D98CFB0D476F}" destId="{194500CC-78E3-4DCF-AD3E-8B44AFA56000}" srcOrd="0" destOrd="0" presId="urn:microsoft.com/office/officeart/2005/8/layout/hierarchy2"/>
    <dgm:cxn modelId="{B297CFC9-6D3B-4E8B-9596-8CF0C3029B72}" srcId="{ECF2E276-5E3C-4B7B-9A9F-52F391ABAEAC}" destId="{734EE572-B91E-4969-90D2-89814974856A}" srcOrd="1" destOrd="0" parTransId="{299AEF18-9321-4316-A083-C1F3047AFD28}" sibTransId="{77893E2B-13BC-458A-9EE2-1BC8FE24484B}"/>
    <dgm:cxn modelId="{A7514839-2B03-AF4E-8A38-1CE6A75800A1}" type="presOf" srcId="{AF7409AA-BAE8-4D33-A484-6130EDC7FFEC}" destId="{3AFF7C1A-C3C8-4524-806B-BA5CA4B4729B}" srcOrd="0" destOrd="0" presId="urn:microsoft.com/office/officeart/2005/8/layout/hierarchy2"/>
    <dgm:cxn modelId="{6B2BE23F-1AF1-3646-A690-A4F7C2FBCDEE}" type="presOf" srcId="{734EE572-B91E-4969-90D2-89814974856A}" destId="{F01D3535-3EC9-458D-B1E5-1A0319D2FBD4}" srcOrd="0" destOrd="0" presId="urn:microsoft.com/office/officeart/2005/8/layout/hierarchy2"/>
    <dgm:cxn modelId="{8B73071D-4FEE-BC40-BF15-23C567E59DE2}" type="presOf" srcId="{040C51E6-3DE8-42E5-A56B-6DFC5BC9BA92}" destId="{79C491CD-2A61-409C-B262-FEF475DA5811}" srcOrd="1" destOrd="0" presId="urn:microsoft.com/office/officeart/2005/8/layout/hierarchy2"/>
    <dgm:cxn modelId="{D4ED7649-FDA6-8F47-950D-3642FF77A36B}" type="presOf" srcId="{299AEF18-9321-4316-A083-C1F3047AFD28}" destId="{2C4E32C1-42F7-4F8B-9A5D-17C802392627}" srcOrd="0" destOrd="0" presId="urn:microsoft.com/office/officeart/2005/8/layout/hierarchy2"/>
    <dgm:cxn modelId="{C6174BBA-9FDC-0247-9D5C-BD67D313CD70}" type="presOf" srcId="{AEFBF6E4-3C99-4145-98C7-2ECF6E72DA2D}" destId="{03D20409-D785-42D7-B98E-CBC36D55C8C6}" srcOrd="1" destOrd="0" presId="urn:microsoft.com/office/officeart/2005/8/layout/hierarchy2"/>
    <dgm:cxn modelId="{BBE68566-770C-1A4C-A560-3EFCA78C4118}" type="presOf" srcId="{299AEF18-9321-4316-A083-C1F3047AFD28}" destId="{7810E3F4-C596-416F-A410-C26DC0A7AD79}" srcOrd="1" destOrd="0" presId="urn:microsoft.com/office/officeart/2005/8/layout/hierarchy2"/>
    <dgm:cxn modelId="{AB0266EA-0434-4AF9-9900-69984FE2C0B0}" srcId="{2E43A897-D9E9-4C57-8ABE-289B63ED19BA}" destId="{A130E2D2-DF69-41F8-8EBF-DC5B4069889F}" srcOrd="3" destOrd="0" parTransId="{9C39CEAF-AE8E-40B7-A72A-8D5F8F0C6991}" sibTransId="{4A8D5BFB-20AD-4380-869D-C17C1011526E}"/>
    <dgm:cxn modelId="{A1238C3E-FC22-4DB9-8464-AD6618862A92}" srcId="{2E43A897-D9E9-4C57-8ABE-289B63ED19BA}" destId="{B0DC6F79-3104-4BA4-801F-3C7A5EA821B5}" srcOrd="1" destOrd="0" parTransId="{E2FD52D4-CE9C-4294-A5D7-F830D6A6E2EE}" sibTransId="{F7DE6C74-0564-4F0B-8D6C-8EE9831433AE}"/>
    <dgm:cxn modelId="{6B4848B2-984B-41E6-8446-7C1982760A3E}" srcId="{ECF2E276-5E3C-4B7B-9A9F-52F391ABAEAC}" destId="{F7BEF0EF-9ADC-40F4-93BC-4A19B98ED3B0}" srcOrd="2" destOrd="0" parTransId="{AEFBF6E4-3C99-4145-98C7-2ECF6E72DA2D}" sibTransId="{E6270D52-19B4-4BE2-AC36-2339C18C2B99}"/>
    <dgm:cxn modelId="{88C3D838-26ED-44E6-B922-C28D6A01A2AE}" srcId="{ECF2E276-5E3C-4B7B-9A9F-52F391ABAEAC}" destId="{39CD36E9-B4F7-493A-86C8-10C8287E8961}" srcOrd="0" destOrd="0" parTransId="{3483F803-522E-4D91-B3A7-9BFE024C9255}" sibTransId="{283B4D70-F7CA-4105-BB07-0D018DA535F6}"/>
    <dgm:cxn modelId="{6B0EE877-0F92-43CC-AA2D-646D9A64F972}" srcId="{2E43A897-D9E9-4C57-8ABE-289B63ED19BA}" destId="{5CC0295F-690F-44E9-996F-C8DA03F0BF50}" srcOrd="0" destOrd="0" parTransId="{040C51E6-3DE8-42E5-A56B-6DFC5BC9BA92}" sibTransId="{ED80F464-4278-4C2F-BE6A-4548EC7A050A}"/>
    <dgm:cxn modelId="{1F236728-753F-411A-840C-89AC380BE34B}" srcId="{1D62D749-FD84-4D6B-BE77-2BE3F0AC4C69}" destId="{2E43A897-D9E9-4C57-8ABE-289B63ED19BA}" srcOrd="1" destOrd="0" parTransId="{ACD0E131-29CF-49C2-8A1F-B77AEF9F3395}" sibTransId="{67701299-AB28-4BDA-BBB4-74CBD1D0DBFF}"/>
    <dgm:cxn modelId="{D66DA32B-5C69-493F-B6F8-3E6D786C472B}" srcId="{2E43A897-D9E9-4C57-8ABE-289B63ED19BA}" destId="{7A2CFCAD-93F3-4460-8DE6-D98CFB0D476F}" srcOrd="2" destOrd="0" parTransId="{12EC6665-E0E3-45BF-976C-A64099AD9970}" sibTransId="{7D022A4C-5D80-488D-B0CB-95B8F22AD7CB}"/>
    <dgm:cxn modelId="{D7A18522-43B1-8643-99AC-DB0C4C764953}" type="presOf" srcId="{1D62D749-FD84-4D6B-BE77-2BE3F0AC4C69}" destId="{A7C6D12D-FECB-4008-AA11-0F1763774B75}" srcOrd="0" destOrd="0" presId="urn:microsoft.com/office/officeart/2005/8/layout/hierarchy2"/>
    <dgm:cxn modelId="{DA926850-37D8-3348-B9C5-238D7F2B8938}" type="presOf" srcId="{2E43A897-D9E9-4C57-8ABE-289B63ED19BA}" destId="{A86B12DC-955A-40B4-B477-D7C0CD7924E4}" srcOrd="0" destOrd="0" presId="urn:microsoft.com/office/officeart/2005/8/layout/hierarchy2"/>
    <dgm:cxn modelId="{70FD0A65-C41B-064E-AE64-72FE54418D97}" type="presOf" srcId="{ACD0E131-29CF-49C2-8A1F-B77AEF9F3395}" destId="{BA28F057-2803-47E7-9090-D6441D0EAE13}" srcOrd="1" destOrd="0" presId="urn:microsoft.com/office/officeart/2005/8/layout/hierarchy2"/>
    <dgm:cxn modelId="{E2F3A453-E63D-49C8-8E1E-6032542B05D9}" srcId="{1D62D749-FD84-4D6B-BE77-2BE3F0AC4C69}" destId="{ECF2E276-5E3C-4B7B-9A9F-52F391ABAEAC}" srcOrd="0" destOrd="0" parTransId="{AF7409AA-BAE8-4D33-A484-6130EDC7FFEC}" sibTransId="{44A6D3EF-4C31-481F-BBF2-2C4ECA783C1F}"/>
    <dgm:cxn modelId="{9E386A24-1B38-BE4B-A100-E280613D1084}" type="presOf" srcId="{E2FD52D4-CE9C-4294-A5D7-F830D6A6E2EE}" destId="{92B5EE92-935C-4F7D-9608-9E04BD1592DB}" srcOrd="0" destOrd="0" presId="urn:microsoft.com/office/officeart/2005/8/layout/hierarchy2"/>
    <dgm:cxn modelId="{6D01516E-00EB-4E44-9383-A6C3CF8194FB}" type="presOf" srcId="{E2FD52D4-CE9C-4294-A5D7-F830D6A6E2EE}" destId="{65A9169A-7251-438A-89C2-49DAD8847463}" srcOrd="1" destOrd="0" presId="urn:microsoft.com/office/officeart/2005/8/layout/hierarchy2"/>
    <dgm:cxn modelId="{2A0B2480-D7D2-C343-8E0F-FAA63FCED193}" type="presOf" srcId="{9C39CEAF-AE8E-40B7-A72A-8D5F8F0C6991}" destId="{6B395567-E727-45DD-AADC-69259B41C9AD}" srcOrd="1" destOrd="0" presId="urn:microsoft.com/office/officeart/2005/8/layout/hierarchy2"/>
    <dgm:cxn modelId="{92893459-0840-784D-AAC4-427567BDD1A2}" type="presOf" srcId="{F7BEF0EF-9ADC-40F4-93BC-4A19B98ED3B0}" destId="{B54E8A3F-4014-465C-90B9-9CB236FB2502}" srcOrd="0" destOrd="0" presId="urn:microsoft.com/office/officeart/2005/8/layout/hierarchy2"/>
    <dgm:cxn modelId="{F205A65B-0520-E642-9165-E115D6F69035}" type="presOf" srcId="{ECF2E276-5E3C-4B7B-9A9F-52F391ABAEAC}" destId="{EF5653BC-5990-46CE-A529-3C34D306F3AE}" srcOrd="0" destOrd="0" presId="urn:microsoft.com/office/officeart/2005/8/layout/hierarchy2"/>
    <dgm:cxn modelId="{ABDD400F-704D-F649-8A71-08FECCD245B5}" type="presOf" srcId="{12EC6665-E0E3-45BF-976C-A64099AD9970}" destId="{862E7FC4-A799-4952-A080-029D813C0B8C}" srcOrd="1" destOrd="0" presId="urn:microsoft.com/office/officeart/2005/8/layout/hierarchy2"/>
    <dgm:cxn modelId="{370D0757-A004-DF42-A16A-4876931F22B3}" type="presOf" srcId="{3483F803-522E-4D91-B3A7-9BFE024C9255}" destId="{F870A504-9141-4479-90B2-3E8EB1244BDC}" srcOrd="1" destOrd="0" presId="urn:microsoft.com/office/officeart/2005/8/layout/hierarchy2"/>
    <dgm:cxn modelId="{419ED9C9-92F1-1048-97B8-818C76C8E713}" type="presOf" srcId="{9367C798-FFCA-446B-8B7B-631161414C96}" destId="{33F9DB0D-647A-4611-9EA8-A04A66A5EB84}" srcOrd="1" destOrd="0" presId="urn:microsoft.com/office/officeart/2005/8/layout/hierarchy2"/>
    <dgm:cxn modelId="{DE12447D-2696-5E4E-A7C7-4137B56892AE}" type="presOf" srcId="{9367C798-FFCA-446B-8B7B-631161414C96}" destId="{F1142A46-7226-4CA8-9499-45428B18D982}" srcOrd="0" destOrd="0" presId="urn:microsoft.com/office/officeart/2005/8/layout/hierarchy2"/>
    <dgm:cxn modelId="{A7178F6E-2063-6443-AF32-20FA71B0A469}" type="presOf" srcId="{9C39CEAF-AE8E-40B7-A72A-8D5F8F0C6991}" destId="{1D57B873-1799-4527-A609-0BCEDBF20ED2}" srcOrd="0" destOrd="0" presId="urn:microsoft.com/office/officeart/2005/8/layout/hierarchy2"/>
    <dgm:cxn modelId="{0C8AA800-0996-AF49-9FE0-AAD08D7BDF5D}" type="presOf" srcId="{ACD0E131-29CF-49C2-8A1F-B77AEF9F3395}" destId="{270DE635-641D-4208-B599-2C454C7C5810}" srcOrd="0" destOrd="0" presId="urn:microsoft.com/office/officeart/2005/8/layout/hierarchy2"/>
    <dgm:cxn modelId="{8446AA75-2078-F243-B7B2-78B410A79A1C}" type="presParOf" srcId="{A2CD9ADC-8D91-49B2-A086-204D6B0CF520}" destId="{87DC6FCE-126F-4F30-9BB6-81CB5B7A5A91}" srcOrd="0" destOrd="0" presId="urn:microsoft.com/office/officeart/2005/8/layout/hierarchy2"/>
    <dgm:cxn modelId="{72C5C883-0874-E947-AF84-5CB00CC1F87D}" type="presParOf" srcId="{87DC6FCE-126F-4F30-9BB6-81CB5B7A5A91}" destId="{A7C6D12D-FECB-4008-AA11-0F1763774B75}" srcOrd="0" destOrd="0" presId="urn:microsoft.com/office/officeart/2005/8/layout/hierarchy2"/>
    <dgm:cxn modelId="{2FFA50A8-E151-D440-BCE3-77A80A16D455}" type="presParOf" srcId="{87DC6FCE-126F-4F30-9BB6-81CB5B7A5A91}" destId="{1C971D92-B67F-4D0B-A5F1-C5C101F71772}" srcOrd="1" destOrd="0" presId="urn:microsoft.com/office/officeart/2005/8/layout/hierarchy2"/>
    <dgm:cxn modelId="{7C487E0E-50FC-414C-924C-E7D93B58A342}" type="presParOf" srcId="{1C971D92-B67F-4D0B-A5F1-C5C101F71772}" destId="{3AFF7C1A-C3C8-4524-806B-BA5CA4B4729B}" srcOrd="0" destOrd="0" presId="urn:microsoft.com/office/officeart/2005/8/layout/hierarchy2"/>
    <dgm:cxn modelId="{4E348F24-C654-F345-B609-E4ED49AEFB14}" type="presParOf" srcId="{3AFF7C1A-C3C8-4524-806B-BA5CA4B4729B}" destId="{1EA35C75-0C88-44AD-9133-0E962EB85C5E}" srcOrd="0" destOrd="0" presId="urn:microsoft.com/office/officeart/2005/8/layout/hierarchy2"/>
    <dgm:cxn modelId="{54E3479B-B642-0244-9D8E-A6ADA62F5F7A}" type="presParOf" srcId="{1C971D92-B67F-4D0B-A5F1-C5C101F71772}" destId="{A0C2B894-1933-45A2-B44A-BE857039792E}" srcOrd="1" destOrd="0" presId="urn:microsoft.com/office/officeart/2005/8/layout/hierarchy2"/>
    <dgm:cxn modelId="{D71FD841-997B-864F-AB0F-1C913608ED2A}" type="presParOf" srcId="{A0C2B894-1933-45A2-B44A-BE857039792E}" destId="{EF5653BC-5990-46CE-A529-3C34D306F3AE}" srcOrd="0" destOrd="0" presId="urn:microsoft.com/office/officeart/2005/8/layout/hierarchy2"/>
    <dgm:cxn modelId="{8243C229-39BB-8549-8658-D768B0FD66B9}" type="presParOf" srcId="{A0C2B894-1933-45A2-B44A-BE857039792E}" destId="{1EF47E86-B7F6-4884-9DA5-7418F118A0EF}" srcOrd="1" destOrd="0" presId="urn:microsoft.com/office/officeart/2005/8/layout/hierarchy2"/>
    <dgm:cxn modelId="{243475FF-AF66-B642-8D68-6EBBC09E71DB}" type="presParOf" srcId="{1EF47E86-B7F6-4884-9DA5-7418F118A0EF}" destId="{B95726AD-F758-452A-8379-DE90EC28605F}" srcOrd="0" destOrd="0" presId="urn:microsoft.com/office/officeart/2005/8/layout/hierarchy2"/>
    <dgm:cxn modelId="{CA1D7AD3-1ACE-5743-9BA9-FC5024A05232}" type="presParOf" srcId="{B95726AD-F758-452A-8379-DE90EC28605F}" destId="{F870A504-9141-4479-90B2-3E8EB1244BDC}" srcOrd="0" destOrd="0" presId="urn:microsoft.com/office/officeart/2005/8/layout/hierarchy2"/>
    <dgm:cxn modelId="{45B9A443-E945-0946-B0EE-18D0B1D07ABB}" type="presParOf" srcId="{1EF47E86-B7F6-4884-9DA5-7418F118A0EF}" destId="{5991C31F-D431-4110-A0FB-DC840E9C06EF}" srcOrd="1" destOrd="0" presId="urn:microsoft.com/office/officeart/2005/8/layout/hierarchy2"/>
    <dgm:cxn modelId="{E9706BA3-A343-8A43-BB8E-702041338657}" type="presParOf" srcId="{5991C31F-D431-4110-A0FB-DC840E9C06EF}" destId="{55A9B462-5D21-4F56-8972-FDA3AA1578C9}" srcOrd="0" destOrd="0" presId="urn:microsoft.com/office/officeart/2005/8/layout/hierarchy2"/>
    <dgm:cxn modelId="{A97737A3-607A-1E4C-9730-3B95B78A1D0A}" type="presParOf" srcId="{5991C31F-D431-4110-A0FB-DC840E9C06EF}" destId="{5634BC7F-028E-4C34-A707-A873DD515420}" srcOrd="1" destOrd="0" presId="urn:microsoft.com/office/officeart/2005/8/layout/hierarchy2"/>
    <dgm:cxn modelId="{8FC1E78F-BE99-CD40-8C28-9A5178FA14BB}" type="presParOf" srcId="{1EF47E86-B7F6-4884-9DA5-7418F118A0EF}" destId="{2C4E32C1-42F7-4F8B-9A5D-17C802392627}" srcOrd="2" destOrd="0" presId="urn:microsoft.com/office/officeart/2005/8/layout/hierarchy2"/>
    <dgm:cxn modelId="{5BC5F625-3A9B-E147-B52F-83903360CFCC}" type="presParOf" srcId="{2C4E32C1-42F7-4F8B-9A5D-17C802392627}" destId="{7810E3F4-C596-416F-A410-C26DC0A7AD79}" srcOrd="0" destOrd="0" presId="urn:microsoft.com/office/officeart/2005/8/layout/hierarchy2"/>
    <dgm:cxn modelId="{E2DA4A33-F946-364D-86FD-F967E488334C}" type="presParOf" srcId="{1EF47E86-B7F6-4884-9DA5-7418F118A0EF}" destId="{BD70E7DA-6561-4D07-9698-A971BC6E5D8F}" srcOrd="3" destOrd="0" presId="urn:microsoft.com/office/officeart/2005/8/layout/hierarchy2"/>
    <dgm:cxn modelId="{4E817690-B8A2-3C4E-B81A-CA13BCDDF274}" type="presParOf" srcId="{BD70E7DA-6561-4D07-9698-A971BC6E5D8F}" destId="{F01D3535-3EC9-458D-B1E5-1A0319D2FBD4}" srcOrd="0" destOrd="0" presId="urn:microsoft.com/office/officeart/2005/8/layout/hierarchy2"/>
    <dgm:cxn modelId="{C6B9F823-6590-B343-8AA5-D2DA0BAC04B7}" type="presParOf" srcId="{BD70E7DA-6561-4D07-9698-A971BC6E5D8F}" destId="{E9A79848-B02A-4DBB-9713-979F9FFF8779}" srcOrd="1" destOrd="0" presId="urn:microsoft.com/office/officeart/2005/8/layout/hierarchy2"/>
    <dgm:cxn modelId="{18688AD8-F89C-D94F-9579-81FDE85D87A2}" type="presParOf" srcId="{1EF47E86-B7F6-4884-9DA5-7418F118A0EF}" destId="{564B1CF0-6DF0-4833-AE7D-7DA8F938C563}" srcOrd="4" destOrd="0" presId="urn:microsoft.com/office/officeart/2005/8/layout/hierarchy2"/>
    <dgm:cxn modelId="{258A3D59-3A74-F44E-BA26-488FDE199E76}" type="presParOf" srcId="{564B1CF0-6DF0-4833-AE7D-7DA8F938C563}" destId="{03D20409-D785-42D7-B98E-CBC36D55C8C6}" srcOrd="0" destOrd="0" presId="urn:microsoft.com/office/officeart/2005/8/layout/hierarchy2"/>
    <dgm:cxn modelId="{202016B9-FF67-DE47-90AA-4A9F61B1697F}" type="presParOf" srcId="{1EF47E86-B7F6-4884-9DA5-7418F118A0EF}" destId="{0A89045A-128B-4001-B2DE-764ACD468CF2}" srcOrd="5" destOrd="0" presId="urn:microsoft.com/office/officeart/2005/8/layout/hierarchy2"/>
    <dgm:cxn modelId="{0F56E81D-F814-094A-8F43-9ABD7D76AC81}" type="presParOf" srcId="{0A89045A-128B-4001-B2DE-764ACD468CF2}" destId="{B54E8A3F-4014-465C-90B9-9CB236FB2502}" srcOrd="0" destOrd="0" presId="urn:microsoft.com/office/officeart/2005/8/layout/hierarchy2"/>
    <dgm:cxn modelId="{91E1EF87-B031-1442-98FB-51C05027AA4B}" type="presParOf" srcId="{0A89045A-128B-4001-B2DE-764ACD468CF2}" destId="{BB4A519B-62F3-49D7-BC9F-9248AAEF1C98}" srcOrd="1" destOrd="0" presId="urn:microsoft.com/office/officeart/2005/8/layout/hierarchy2"/>
    <dgm:cxn modelId="{B963DEBC-6FBC-CF4D-8170-396F10E5CFB8}" type="presParOf" srcId="{1EF47E86-B7F6-4884-9DA5-7418F118A0EF}" destId="{F1142A46-7226-4CA8-9499-45428B18D982}" srcOrd="6" destOrd="0" presId="urn:microsoft.com/office/officeart/2005/8/layout/hierarchy2"/>
    <dgm:cxn modelId="{C074A612-F558-264B-BD0D-869F18B49895}" type="presParOf" srcId="{F1142A46-7226-4CA8-9499-45428B18D982}" destId="{33F9DB0D-647A-4611-9EA8-A04A66A5EB84}" srcOrd="0" destOrd="0" presId="urn:microsoft.com/office/officeart/2005/8/layout/hierarchy2"/>
    <dgm:cxn modelId="{23A6E05D-93C2-4340-93A7-DAFF7372B37D}" type="presParOf" srcId="{1EF47E86-B7F6-4884-9DA5-7418F118A0EF}" destId="{5D01B6CF-86ED-4E0D-B56F-1072C1F27136}" srcOrd="7" destOrd="0" presId="urn:microsoft.com/office/officeart/2005/8/layout/hierarchy2"/>
    <dgm:cxn modelId="{F1143B26-21F8-7F43-802A-8B0EE362E936}" type="presParOf" srcId="{5D01B6CF-86ED-4E0D-B56F-1072C1F27136}" destId="{D3A15144-371E-4BA7-810C-3AF2736223C0}" srcOrd="0" destOrd="0" presId="urn:microsoft.com/office/officeart/2005/8/layout/hierarchy2"/>
    <dgm:cxn modelId="{B6CA23CA-8BC3-3D4A-8B9F-38B6711F98C6}" type="presParOf" srcId="{5D01B6CF-86ED-4E0D-B56F-1072C1F27136}" destId="{CC9C67AB-7E59-49E9-A5F3-8CA63C6AEBD7}" srcOrd="1" destOrd="0" presId="urn:microsoft.com/office/officeart/2005/8/layout/hierarchy2"/>
    <dgm:cxn modelId="{F3358D0D-FF0E-6B4A-A645-BE603A7FAAD9}" type="presParOf" srcId="{1C971D92-B67F-4D0B-A5F1-C5C101F71772}" destId="{270DE635-641D-4208-B599-2C454C7C5810}" srcOrd="2" destOrd="0" presId="urn:microsoft.com/office/officeart/2005/8/layout/hierarchy2"/>
    <dgm:cxn modelId="{C927FD8D-5CFB-804E-9034-78029C4D807E}" type="presParOf" srcId="{270DE635-641D-4208-B599-2C454C7C5810}" destId="{BA28F057-2803-47E7-9090-D6441D0EAE13}" srcOrd="0" destOrd="0" presId="urn:microsoft.com/office/officeart/2005/8/layout/hierarchy2"/>
    <dgm:cxn modelId="{3E224992-EA6F-FC4A-A911-7082AAE279BA}" type="presParOf" srcId="{1C971D92-B67F-4D0B-A5F1-C5C101F71772}" destId="{B5A1C637-10C1-44C1-93E8-942BFC1ED486}" srcOrd="3" destOrd="0" presId="urn:microsoft.com/office/officeart/2005/8/layout/hierarchy2"/>
    <dgm:cxn modelId="{488AEC1B-AD94-3740-9D4E-3741A38C0D57}" type="presParOf" srcId="{B5A1C637-10C1-44C1-93E8-942BFC1ED486}" destId="{A86B12DC-955A-40B4-B477-D7C0CD7924E4}" srcOrd="0" destOrd="0" presId="urn:microsoft.com/office/officeart/2005/8/layout/hierarchy2"/>
    <dgm:cxn modelId="{4124310E-E23D-3041-954D-47203D3ADB9F}" type="presParOf" srcId="{B5A1C637-10C1-44C1-93E8-942BFC1ED486}" destId="{3854E375-CD70-4FED-8E29-D93948B30A11}" srcOrd="1" destOrd="0" presId="urn:microsoft.com/office/officeart/2005/8/layout/hierarchy2"/>
    <dgm:cxn modelId="{159573C0-A08D-934A-9453-3F6A09983B15}" type="presParOf" srcId="{3854E375-CD70-4FED-8E29-D93948B30A11}" destId="{FAE21C08-8474-412E-8BB8-8617B92A1982}" srcOrd="0" destOrd="0" presId="urn:microsoft.com/office/officeart/2005/8/layout/hierarchy2"/>
    <dgm:cxn modelId="{C5661B80-C569-EA46-80C3-6F91D5EB0838}" type="presParOf" srcId="{FAE21C08-8474-412E-8BB8-8617B92A1982}" destId="{79C491CD-2A61-409C-B262-FEF475DA5811}" srcOrd="0" destOrd="0" presId="urn:microsoft.com/office/officeart/2005/8/layout/hierarchy2"/>
    <dgm:cxn modelId="{BA5C1A9A-5947-1C4C-B9E9-192420611CE8}" type="presParOf" srcId="{3854E375-CD70-4FED-8E29-D93948B30A11}" destId="{A06CB5FD-1376-40C7-8175-FAC3CAC19E9D}" srcOrd="1" destOrd="0" presId="urn:microsoft.com/office/officeart/2005/8/layout/hierarchy2"/>
    <dgm:cxn modelId="{1A3F73BA-1DA1-B648-BD6F-26F5EBD2F587}" type="presParOf" srcId="{A06CB5FD-1376-40C7-8175-FAC3CAC19E9D}" destId="{366D93D7-AD0D-44BF-A720-0D2D08BC816D}" srcOrd="0" destOrd="0" presId="urn:microsoft.com/office/officeart/2005/8/layout/hierarchy2"/>
    <dgm:cxn modelId="{DE6C20C0-9F6A-8647-9878-528E00CBC118}" type="presParOf" srcId="{A06CB5FD-1376-40C7-8175-FAC3CAC19E9D}" destId="{0870421A-3AF2-4375-8956-11B7FE5631CA}" srcOrd="1" destOrd="0" presId="urn:microsoft.com/office/officeart/2005/8/layout/hierarchy2"/>
    <dgm:cxn modelId="{8EEE32E4-EF85-AE4D-8742-33006F3AD51D}" type="presParOf" srcId="{3854E375-CD70-4FED-8E29-D93948B30A11}" destId="{92B5EE92-935C-4F7D-9608-9E04BD1592DB}" srcOrd="2" destOrd="0" presId="urn:microsoft.com/office/officeart/2005/8/layout/hierarchy2"/>
    <dgm:cxn modelId="{D858710E-5485-A441-A4FA-AD63353B7788}" type="presParOf" srcId="{92B5EE92-935C-4F7D-9608-9E04BD1592DB}" destId="{65A9169A-7251-438A-89C2-49DAD8847463}" srcOrd="0" destOrd="0" presId="urn:microsoft.com/office/officeart/2005/8/layout/hierarchy2"/>
    <dgm:cxn modelId="{6451CACC-FBF8-9445-BB20-A75C1333451F}" type="presParOf" srcId="{3854E375-CD70-4FED-8E29-D93948B30A11}" destId="{F48402D1-F632-4AEF-A7DE-577312746AC0}" srcOrd="3" destOrd="0" presId="urn:microsoft.com/office/officeart/2005/8/layout/hierarchy2"/>
    <dgm:cxn modelId="{DD6D54C5-3ABC-4440-A968-1792E3C019A4}" type="presParOf" srcId="{F48402D1-F632-4AEF-A7DE-577312746AC0}" destId="{F505F1F3-6BD7-4F7B-8017-D6EF80B6CA21}" srcOrd="0" destOrd="0" presId="urn:microsoft.com/office/officeart/2005/8/layout/hierarchy2"/>
    <dgm:cxn modelId="{11EBC947-D82D-824B-994C-B04AFD844FEA}" type="presParOf" srcId="{F48402D1-F632-4AEF-A7DE-577312746AC0}" destId="{268D9EA3-9464-45AB-AB74-EFF33F065F3D}" srcOrd="1" destOrd="0" presId="urn:microsoft.com/office/officeart/2005/8/layout/hierarchy2"/>
    <dgm:cxn modelId="{469C614E-EAD7-414F-A46B-4EC0364BC57E}" type="presParOf" srcId="{3854E375-CD70-4FED-8E29-D93948B30A11}" destId="{3A3B5EBC-04E2-4EA3-BEEB-AE1C5D2EDF43}" srcOrd="4" destOrd="0" presId="urn:microsoft.com/office/officeart/2005/8/layout/hierarchy2"/>
    <dgm:cxn modelId="{0C10ED26-3D78-DB40-8E98-44F8CEEE193D}" type="presParOf" srcId="{3A3B5EBC-04E2-4EA3-BEEB-AE1C5D2EDF43}" destId="{862E7FC4-A799-4952-A080-029D813C0B8C}" srcOrd="0" destOrd="0" presId="urn:microsoft.com/office/officeart/2005/8/layout/hierarchy2"/>
    <dgm:cxn modelId="{485E8AF2-1F82-044E-B3C5-B379C02AB46D}" type="presParOf" srcId="{3854E375-CD70-4FED-8E29-D93948B30A11}" destId="{4A2E52CB-F0AA-4069-9995-859C0B665F31}" srcOrd="5" destOrd="0" presId="urn:microsoft.com/office/officeart/2005/8/layout/hierarchy2"/>
    <dgm:cxn modelId="{D74EE11F-93F5-844F-8941-8E64AFED96C9}" type="presParOf" srcId="{4A2E52CB-F0AA-4069-9995-859C0B665F31}" destId="{194500CC-78E3-4DCF-AD3E-8B44AFA56000}" srcOrd="0" destOrd="0" presId="urn:microsoft.com/office/officeart/2005/8/layout/hierarchy2"/>
    <dgm:cxn modelId="{DCD3D6A9-B4E8-C74D-8E7E-C24DCAF9F86E}" type="presParOf" srcId="{4A2E52CB-F0AA-4069-9995-859C0B665F31}" destId="{4C0F023D-4C0F-478C-8836-1932F17D8DBB}" srcOrd="1" destOrd="0" presId="urn:microsoft.com/office/officeart/2005/8/layout/hierarchy2"/>
    <dgm:cxn modelId="{42DEB89D-E784-2342-AC44-E7597776E2F9}" type="presParOf" srcId="{3854E375-CD70-4FED-8E29-D93948B30A11}" destId="{1D57B873-1799-4527-A609-0BCEDBF20ED2}" srcOrd="6" destOrd="0" presId="urn:microsoft.com/office/officeart/2005/8/layout/hierarchy2"/>
    <dgm:cxn modelId="{B357FDFE-6098-1044-BD29-977147788F64}" type="presParOf" srcId="{1D57B873-1799-4527-A609-0BCEDBF20ED2}" destId="{6B395567-E727-45DD-AADC-69259B41C9AD}" srcOrd="0" destOrd="0" presId="urn:microsoft.com/office/officeart/2005/8/layout/hierarchy2"/>
    <dgm:cxn modelId="{01C94AF8-22F4-3D4F-9701-5DDC4CBC075A}" type="presParOf" srcId="{3854E375-CD70-4FED-8E29-D93948B30A11}" destId="{FB9A9FD1-BE37-4593-8407-357097DEEEFD}" srcOrd="7" destOrd="0" presId="urn:microsoft.com/office/officeart/2005/8/layout/hierarchy2"/>
    <dgm:cxn modelId="{6DD352A2-19DC-5945-8CA7-459B1A39F672}" type="presParOf" srcId="{FB9A9FD1-BE37-4593-8407-357097DEEEFD}" destId="{726671A8-BE51-4135-8208-FFBBDD7B70BC}" srcOrd="0" destOrd="0" presId="urn:microsoft.com/office/officeart/2005/8/layout/hierarchy2"/>
    <dgm:cxn modelId="{9BB08F80-2CE7-9A4B-B008-96B3E9FABB51}" type="presParOf" srcId="{FB9A9FD1-BE37-4593-8407-357097DEEEFD}" destId="{46E8A6BF-B4C2-46EB-94FB-AB7AF1663BB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005649-0850-4379-8C75-C76956068B43}"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US"/>
        </a:p>
      </dgm:t>
    </dgm:pt>
    <dgm:pt modelId="{1D62D749-FD84-4D6B-BE77-2BE3F0AC4C69}">
      <dgm:prSet phldrT="[Text]" custT="1"/>
      <dgm:spPr/>
      <dgm:t>
        <a:bodyPr/>
        <a:lstStyle/>
        <a:p>
          <a:r>
            <a:rPr lang="en-US" sz="3600" dirty="0" smtClean="0"/>
            <a:t>DVOLVER</a:t>
          </a:r>
          <a:endParaRPr lang="en-US" sz="3600" dirty="0"/>
        </a:p>
      </dgm:t>
    </dgm:pt>
    <dgm:pt modelId="{C141BB01-75AF-4E9A-946C-72F00F1DA27B}" type="parTrans" cxnId="{713E2A12-2E42-419E-B49C-B7469C9D88BA}">
      <dgm:prSet/>
      <dgm:spPr/>
      <dgm:t>
        <a:bodyPr/>
        <a:lstStyle/>
        <a:p>
          <a:endParaRPr lang="en-US"/>
        </a:p>
      </dgm:t>
    </dgm:pt>
    <dgm:pt modelId="{8AB1875C-4BF4-4D73-99FF-12800EFE7B87}" type="sibTrans" cxnId="{713E2A12-2E42-419E-B49C-B7469C9D88BA}">
      <dgm:prSet/>
      <dgm:spPr/>
      <dgm:t>
        <a:bodyPr/>
        <a:lstStyle/>
        <a:p>
          <a:endParaRPr lang="en-US"/>
        </a:p>
      </dgm:t>
    </dgm:pt>
    <dgm:pt modelId="{ECF2E276-5E3C-4B7B-9A9F-52F391ABAEAC}">
      <dgm:prSet phldrT="[Text]" custT="1"/>
      <dgm:spPr/>
      <dgm:t>
        <a:bodyPr/>
        <a:lstStyle/>
        <a:p>
          <a:r>
            <a:rPr lang="en-US" sz="2400" dirty="0" err="1" smtClean="0"/>
            <a:t>Habilidades</a:t>
          </a:r>
          <a:endParaRPr lang="en-US" sz="2400" dirty="0"/>
        </a:p>
      </dgm:t>
    </dgm:pt>
    <dgm:pt modelId="{AF7409AA-BAE8-4D33-A484-6130EDC7FFEC}" type="parTrans" cxnId="{E2F3A453-E63D-49C8-8E1E-6032542B05D9}">
      <dgm:prSet/>
      <dgm:spPr/>
      <dgm:t>
        <a:bodyPr/>
        <a:lstStyle/>
        <a:p>
          <a:endParaRPr lang="en-US"/>
        </a:p>
      </dgm:t>
    </dgm:pt>
    <dgm:pt modelId="{44A6D3EF-4C31-481F-BBF2-2C4ECA783C1F}" type="sibTrans" cxnId="{E2F3A453-E63D-49C8-8E1E-6032542B05D9}">
      <dgm:prSet/>
      <dgm:spPr/>
      <dgm:t>
        <a:bodyPr/>
        <a:lstStyle/>
        <a:p>
          <a:endParaRPr lang="en-US"/>
        </a:p>
      </dgm:t>
    </dgm:pt>
    <dgm:pt modelId="{734EE572-B91E-4969-90D2-89814974856A}">
      <dgm:prSet phldrT="[Text]" custT="1"/>
      <dgm:spPr/>
      <dgm:t>
        <a:bodyPr/>
        <a:lstStyle/>
        <a:p>
          <a:r>
            <a:rPr lang="en-US" sz="2000" dirty="0" smtClean="0"/>
            <a:t>Leer</a:t>
          </a:r>
          <a:endParaRPr lang="en-US" sz="2000" dirty="0"/>
        </a:p>
      </dgm:t>
    </dgm:pt>
    <dgm:pt modelId="{299AEF18-9321-4316-A083-C1F3047AFD28}" type="parTrans" cxnId="{B297CFC9-6D3B-4E8B-9596-8CF0C3029B72}">
      <dgm:prSet/>
      <dgm:spPr/>
      <dgm:t>
        <a:bodyPr/>
        <a:lstStyle/>
        <a:p>
          <a:endParaRPr lang="en-US"/>
        </a:p>
      </dgm:t>
    </dgm:pt>
    <dgm:pt modelId="{77893E2B-13BC-458A-9EE2-1BC8FE24484B}" type="sibTrans" cxnId="{B297CFC9-6D3B-4E8B-9596-8CF0C3029B72}">
      <dgm:prSet/>
      <dgm:spPr/>
      <dgm:t>
        <a:bodyPr/>
        <a:lstStyle/>
        <a:p>
          <a:endParaRPr lang="en-US"/>
        </a:p>
      </dgm:t>
    </dgm:pt>
    <dgm:pt modelId="{2E43A897-D9E9-4C57-8ABE-289B63ED19BA}">
      <dgm:prSet phldrT="[Text]" custT="1"/>
      <dgm:spPr/>
      <dgm:t>
        <a:bodyPr/>
        <a:lstStyle/>
        <a:p>
          <a:r>
            <a:rPr lang="en-US" sz="2400" dirty="0" err="1" smtClean="0"/>
            <a:t>Tareas</a:t>
          </a:r>
          <a:endParaRPr lang="en-US" sz="2400" dirty="0"/>
        </a:p>
      </dgm:t>
    </dgm:pt>
    <dgm:pt modelId="{ACD0E131-29CF-49C2-8A1F-B77AEF9F3395}" type="parTrans" cxnId="{1F236728-753F-411A-840C-89AC380BE34B}">
      <dgm:prSet/>
      <dgm:spPr/>
      <dgm:t>
        <a:bodyPr/>
        <a:lstStyle/>
        <a:p>
          <a:endParaRPr lang="en-US"/>
        </a:p>
      </dgm:t>
    </dgm:pt>
    <dgm:pt modelId="{67701299-AB28-4BDA-BBB4-74CBD1D0DBFF}" type="sibTrans" cxnId="{1F236728-753F-411A-840C-89AC380BE34B}">
      <dgm:prSet/>
      <dgm:spPr/>
      <dgm:t>
        <a:bodyPr/>
        <a:lstStyle/>
        <a:p>
          <a:endParaRPr lang="en-US"/>
        </a:p>
      </dgm:t>
    </dgm:pt>
    <dgm:pt modelId="{5CC0295F-690F-44E9-996F-C8DA03F0BF50}">
      <dgm:prSet phldrT="[Text]" custT="1"/>
      <dgm:spPr/>
      <dgm:t>
        <a:bodyPr/>
        <a:lstStyle/>
        <a:p>
          <a:r>
            <a:rPr lang="en-US" sz="2000" dirty="0" err="1" smtClean="0"/>
            <a:t>Crear</a:t>
          </a:r>
          <a:r>
            <a:rPr lang="en-US" sz="2000" dirty="0" smtClean="0"/>
            <a:t> </a:t>
          </a:r>
          <a:r>
            <a:rPr lang="en-US" sz="2000" dirty="0" err="1" smtClean="0"/>
            <a:t>una</a:t>
          </a:r>
          <a:r>
            <a:rPr lang="en-US" sz="2000" dirty="0" smtClean="0"/>
            <a:t> </a:t>
          </a:r>
          <a:r>
            <a:rPr lang="en-US" sz="2000" dirty="0" err="1" smtClean="0"/>
            <a:t>historia</a:t>
          </a:r>
          <a:endParaRPr lang="en-US" sz="2000" dirty="0"/>
        </a:p>
      </dgm:t>
    </dgm:pt>
    <dgm:pt modelId="{040C51E6-3DE8-42E5-A56B-6DFC5BC9BA92}" type="parTrans" cxnId="{6B0EE877-0F92-43CC-AA2D-646D9A64F972}">
      <dgm:prSet/>
      <dgm:spPr/>
      <dgm:t>
        <a:bodyPr/>
        <a:lstStyle/>
        <a:p>
          <a:endParaRPr lang="en-US"/>
        </a:p>
      </dgm:t>
    </dgm:pt>
    <dgm:pt modelId="{ED80F464-4278-4C2F-BE6A-4548EC7A050A}" type="sibTrans" cxnId="{6B0EE877-0F92-43CC-AA2D-646D9A64F972}">
      <dgm:prSet/>
      <dgm:spPr/>
      <dgm:t>
        <a:bodyPr/>
        <a:lstStyle/>
        <a:p>
          <a:endParaRPr lang="en-US"/>
        </a:p>
      </dgm:t>
    </dgm:pt>
    <dgm:pt modelId="{F7BEF0EF-9ADC-40F4-93BC-4A19B98ED3B0}">
      <dgm:prSet custT="1"/>
      <dgm:spPr/>
      <dgm:t>
        <a:bodyPr/>
        <a:lstStyle/>
        <a:p>
          <a:r>
            <a:rPr lang="en-US" sz="2000" dirty="0" err="1" smtClean="0"/>
            <a:t>Escribir</a:t>
          </a:r>
          <a:endParaRPr lang="en-US" sz="2000" dirty="0"/>
        </a:p>
      </dgm:t>
    </dgm:pt>
    <dgm:pt modelId="{AEFBF6E4-3C99-4145-98C7-2ECF6E72DA2D}" type="parTrans" cxnId="{6B4848B2-984B-41E6-8446-7C1982760A3E}">
      <dgm:prSet/>
      <dgm:spPr/>
      <dgm:t>
        <a:bodyPr/>
        <a:lstStyle/>
        <a:p>
          <a:endParaRPr lang="en-US"/>
        </a:p>
      </dgm:t>
    </dgm:pt>
    <dgm:pt modelId="{E6270D52-19B4-4BE2-AC36-2339C18C2B99}" type="sibTrans" cxnId="{6B4848B2-984B-41E6-8446-7C1982760A3E}">
      <dgm:prSet/>
      <dgm:spPr/>
      <dgm:t>
        <a:bodyPr/>
        <a:lstStyle/>
        <a:p>
          <a:endParaRPr lang="en-US"/>
        </a:p>
      </dgm:t>
    </dgm:pt>
    <dgm:pt modelId="{7A2CFCAD-93F3-4460-8DE6-D98CFB0D476F}">
      <dgm:prSet phldrT="[Text]" custT="1"/>
      <dgm:spPr/>
      <dgm:t>
        <a:bodyPr/>
        <a:lstStyle/>
        <a:p>
          <a:r>
            <a:rPr lang="en-US" sz="2000" dirty="0" smtClean="0"/>
            <a:t>(Re</a:t>
          </a:r>
          <a:r>
            <a:rPr lang="en-US" sz="2000" dirty="0" smtClean="0"/>
            <a:t>)</a:t>
          </a:r>
          <a:r>
            <a:rPr lang="en-US" sz="2000" dirty="0" err="1" smtClean="0"/>
            <a:t>Contar</a:t>
          </a:r>
          <a:r>
            <a:rPr lang="en-US" sz="2000" dirty="0" smtClean="0"/>
            <a:t> </a:t>
          </a:r>
          <a:r>
            <a:rPr lang="en-US" sz="2000" dirty="0" err="1" smtClean="0"/>
            <a:t>una</a:t>
          </a:r>
          <a:r>
            <a:rPr lang="en-US" sz="2000" dirty="0" smtClean="0"/>
            <a:t> </a:t>
          </a:r>
          <a:r>
            <a:rPr lang="en-US" sz="2000" dirty="0" err="1" smtClean="0"/>
            <a:t>historia</a:t>
          </a:r>
          <a:endParaRPr lang="en-US" sz="2000" dirty="0"/>
        </a:p>
      </dgm:t>
    </dgm:pt>
    <dgm:pt modelId="{12EC6665-E0E3-45BF-976C-A64099AD9970}" type="parTrans" cxnId="{D66DA32B-5C69-493F-B6F8-3E6D786C472B}">
      <dgm:prSet/>
      <dgm:spPr/>
      <dgm:t>
        <a:bodyPr/>
        <a:lstStyle/>
        <a:p>
          <a:endParaRPr lang="en-US"/>
        </a:p>
      </dgm:t>
    </dgm:pt>
    <dgm:pt modelId="{7D022A4C-5D80-488D-B0CB-95B8F22AD7CB}" type="sibTrans" cxnId="{D66DA32B-5C69-493F-B6F8-3E6D786C472B}">
      <dgm:prSet/>
      <dgm:spPr/>
      <dgm:t>
        <a:bodyPr/>
        <a:lstStyle/>
        <a:p>
          <a:endParaRPr lang="en-US"/>
        </a:p>
      </dgm:t>
    </dgm:pt>
    <dgm:pt modelId="{A2CD9ADC-8D91-49B2-A086-204D6B0CF520}" type="pres">
      <dgm:prSet presAssocID="{83005649-0850-4379-8C75-C76956068B43}" presName="diagram" presStyleCnt="0">
        <dgm:presLayoutVars>
          <dgm:chPref val="1"/>
          <dgm:dir/>
          <dgm:animOne val="branch"/>
          <dgm:animLvl val="lvl"/>
          <dgm:resizeHandles val="exact"/>
        </dgm:presLayoutVars>
      </dgm:prSet>
      <dgm:spPr/>
      <dgm:t>
        <a:bodyPr/>
        <a:lstStyle/>
        <a:p>
          <a:endParaRPr lang="en-US"/>
        </a:p>
      </dgm:t>
    </dgm:pt>
    <dgm:pt modelId="{87DC6FCE-126F-4F30-9BB6-81CB5B7A5A91}" type="pres">
      <dgm:prSet presAssocID="{1D62D749-FD84-4D6B-BE77-2BE3F0AC4C69}" presName="root1" presStyleCnt="0"/>
      <dgm:spPr/>
    </dgm:pt>
    <dgm:pt modelId="{A7C6D12D-FECB-4008-AA11-0F1763774B75}" type="pres">
      <dgm:prSet presAssocID="{1D62D749-FD84-4D6B-BE77-2BE3F0AC4C69}" presName="LevelOneTextNode" presStyleLbl="node0" presStyleIdx="0" presStyleCnt="1" custAng="0" custScaleX="154743" custScaleY="125721" custLinFactNeighborX="11523" custLinFactNeighborY="-13707">
        <dgm:presLayoutVars>
          <dgm:chPref val="3"/>
        </dgm:presLayoutVars>
      </dgm:prSet>
      <dgm:spPr/>
      <dgm:t>
        <a:bodyPr/>
        <a:lstStyle/>
        <a:p>
          <a:endParaRPr lang="en-US"/>
        </a:p>
      </dgm:t>
    </dgm:pt>
    <dgm:pt modelId="{1C971D92-B67F-4D0B-A5F1-C5C101F71772}" type="pres">
      <dgm:prSet presAssocID="{1D62D749-FD84-4D6B-BE77-2BE3F0AC4C69}" presName="level2hierChild" presStyleCnt="0"/>
      <dgm:spPr/>
    </dgm:pt>
    <dgm:pt modelId="{3AFF7C1A-C3C8-4524-806B-BA5CA4B4729B}" type="pres">
      <dgm:prSet presAssocID="{AF7409AA-BAE8-4D33-A484-6130EDC7FFEC}" presName="conn2-1" presStyleLbl="parChTrans1D2" presStyleIdx="0" presStyleCnt="2"/>
      <dgm:spPr/>
      <dgm:t>
        <a:bodyPr/>
        <a:lstStyle/>
        <a:p>
          <a:endParaRPr lang="en-US"/>
        </a:p>
      </dgm:t>
    </dgm:pt>
    <dgm:pt modelId="{1EA35C75-0C88-44AD-9133-0E962EB85C5E}" type="pres">
      <dgm:prSet presAssocID="{AF7409AA-BAE8-4D33-A484-6130EDC7FFEC}" presName="connTx" presStyleLbl="parChTrans1D2" presStyleIdx="0" presStyleCnt="2"/>
      <dgm:spPr/>
      <dgm:t>
        <a:bodyPr/>
        <a:lstStyle/>
        <a:p>
          <a:endParaRPr lang="en-US"/>
        </a:p>
      </dgm:t>
    </dgm:pt>
    <dgm:pt modelId="{A0C2B894-1933-45A2-B44A-BE857039792E}" type="pres">
      <dgm:prSet presAssocID="{ECF2E276-5E3C-4B7B-9A9F-52F391ABAEAC}" presName="root2" presStyleCnt="0"/>
      <dgm:spPr/>
    </dgm:pt>
    <dgm:pt modelId="{EF5653BC-5990-46CE-A529-3C34D306F3AE}" type="pres">
      <dgm:prSet presAssocID="{ECF2E276-5E3C-4B7B-9A9F-52F391ABAEAC}" presName="LevelTwoTextNode" presStyleLbl="node2" presStyleIdx="0" presStyleCnt="2" custLinFactNeighborX="-13346" custLinFactNeighborY="-17423">
        <dgm:presLayoutVars>
          <dgm:chPref val="3"/>
        </dgm:presLayoutVars>
      </dgm:prSet>
      <dgm:spPr/>
      <dgm:t>
        <a:bodyPr/>
        <a:lstStyle/>
        <a:p>
          <a:endParaRPr lang="en-US"/>
        </a:p>
      </dgm:t>
    </dgm:pt>
    <dgm:pt modelId="{1EF47E86-B7F6-4884-9DA5-7418F118A0EF}" type="pres">
      <dgm:prSet presAssocID="{ECF2E276-5E3C-4B7B-9A9F-52F391ABAEAC}" presName="level3hierChild" presStyleCnt="0"/>
      <dgm:spPr/>
    </dgm:pt>
    <dgm:pt modelId="{2C4E32C1-42F7-4F8B-9A5D-17C802392627}" type="pres">
      <dgm:prSet presAssocID="{299AEF18-9321-4316-A083-C1F3047AFD28}" presName="conn2-1" presStyleLbl="parChTrans1D3" presStyleIdx="0" presStyleCnt="4"/>
      <dgm:spPr/>
      <dgm:t>
        <a:bodyPr/>
        <a:lstStyle/>
        <a:p>
          <a:endParaRPr lang="en-US"/>
        </a:p>
      </dgm:t>
    </dgm:pt>
    <dgm:pt modelId="{7810E3F4-C596-416F-A410-C26DC0A7AD79}" type="pres">
      <dgm:prSet presAssocID="{299AEF18-9321-4316-A083-C1F3047AFD28}" presName="connTx" presStyleLbl="parChTrans1D3" presStyleIdx="0" presStyleCnt="4"/>
      <dgm:spPr/>
      <dgm:t>
        <a:bodyPr/>
        <a:lstStyle/>
        <a:p>
          <a:endParaRPr lang="en-US"/>
        </a:p>
      </dgm:t>
    </dgm:pt>
    <dgm:pt modelId="{BD70E7DA-6561-4D07-9698-A971BC6E5D8F}" type="pres">
      <dgm:prSet presAssocID="{734EE572-B91E-4969-90D2-89814974856A}" presName="root2" presStyleCnt="0"/>
      <dgm:spPr/>
    </dgm:pt>
    <dgm:pt modelId="{F01D3535-3EC9-458D-B1E5-1A0319D2FBD4}" type="pres">
      <dgm:prSet presAssocID="{734EE572-B91E-4969-90D2-89814974856A}" presName="LevelTwoTextNode" presStyleLbl="node3" presStyleIdx="0" presStyleCnt="4" custLinFactNeighborX="-15261" custLinFactNeighborY="-62668">
        <dgm:presLayoutVars>
          <dgm:chPref val="3"/>
        </dgm:presLayoutVars>
      </dgm:prSet>
      <dgm:spPr/>
      <dgm:t>
        <a:bodyPr/>
        <a:lstStyle/>
        <a:p>
          <a:endParaRPr lang="en-US"/>
        </a:p>
      </dgm:t>
    </dgm:pt>
    <dgm:pt modelId="{E9A79848-B02A-4DBB-9713-979F9FFF8779}" type="pres">
      <dgm:prSet presAssocID="{734EE572-B91E-4969-90D2-89814974856A}" presName="level3hierChild" presStyleCnt="0"/>
      <dgm:spPr/>
    </dgm:pt>
    <dgm:pt modelId="{564B1CF0-6DF0-4833-AE7D-7DA8F938C563}" type="pres">
      <dgm:prSet presAssocID="{AEFBF6E4-3C99-4145-98C7-2ECF6E72DA2D}" presName="conn2-1" presStyleLbl="parChTrans1D3" presStyleIdx="1" presStyleCnt="4"/>
      <dgm:spPr/>
      <dgm:t>
        <a:bodyPr/>
        <a:lstStyle/>
        <a:p>
          <a:endParaRPr lang="en-US"/>
        </a:p>
      </dgm:t>
    </dgm:pt>
    <dgm:pt modelId="{03D20409-D785-42D7-B98E-CBC36D55C8C6}" type="pres">
      <dgm:prSet presAssocID="{AEFBF6E4-3C99-4145-98C7-2ECF6E72DA2D}" presName="connTx" presStyleLbl="parChTrans1D3" presStyleIdx="1" presStyleCnt="4"/>
      <dgm:spPr/>
      <dgm:t>
        <a:bodyPr/>
        <a:lstStyle/>
        <a:p>
          <a:endParaRPr lang="en-US"/>
        </a:p>
      </dgm:t>
    </dgm:pt>
    <dgm:pt modelId="{0A89045A-128B-4001-B2DE-764ACD468CF2}" type="pres">
      <dgm:prSet presAssocID="{F7BEF0EF-9ADC-40F4-93BC-4A19B98ED3B0}" presName="root2" presStyleCnt="0"/>
      <dgm:spPr/>
    </dgm:pt>
    <dgm:pt modelId="{B54E8A3F-4014-465C-90B9-9CB236FB2502}" type="pres">
      <dgm:prSet presAssocID="{F7BEF0EF-9ADC-40F4-93BC-4A19B98ED3B0}" presName="LevelTwoTextNode" presStyleLbl="node3" presStyleIdx="1" presStyleCnt="4" custLinFactNeighborX="-18218" custLinFactNeighborY="-14115">
        <dgm:presLayoutVars>
          <dgm:chPref val="3"/>
        </dgm:presLayoutVars>
      </dgm:prSet>
      <dgm:spPr/>
      <dgm:t>
        <a:bodyPr/>
        <a:lstStyle/>
        <a:p>
          <a:endParaRPr lang="en-US"/>
        </a:p>
      </dgm:t>
    </dgm:pt>
    <dgm:pt modelId="{BB4A519B-62F3-49D7-BC9F-9248AAEF1C98}" type="pres">
      <dgm:prSet presAssocID="{F7BEF0EF-9ADC-40F4-93BC-4A19B98ED3B0}" presName="level3hierChild" presStyleCnt="0"/>
      <dgm:spPr/>
    </dgm:pt>
    <dgm:pt modelId="{270DE635-641D-4208-B599-2C454C7C5810}" type="pres">
      <dgm:prSet presAssocID="{ACD0E131-29CF-49C2-8A1F-B77AEF9F3395}" presName="conn2-1" presStyleLbl="parChTrans1D2" presStyleIdx="1" presStyleCnt="2"/>
      <dgm:spPr/>
      <dgm:t>
        <a:bodyPr/>
        <a:lstStyle/>
        <a:p>
          <a:endParaRPr lang="en-US"/>
        </a:p>
      </dgm:t>
    </dgm:pt>
    <dgm:pt modelId="{BA28F057-2803-47E7-9090-D6441D0EAE13}" type="pres">
      <dgm:prSet presAssocID="{ACD0E131-29CF-49C2-8A1F-B77AEF9F3395}" presName="connTx" presStyleLbl="parChTrans1D2" presStyleIdx="1" presStyleCnt="2"/>
      <dgm:spPr/>
      <dgm:t>
        <a:bodyPr/>
        <a:lstStyle/>
        <a:p>
          <a:endParaRPr lang="en-US"/>
        </a:p>
      </dgm:t>
    </dgm:pt>
    <dgm:pt modelId="{B5A1C637-10C1-44C1-93E8-942BFC1ED486}" type="pres">
      <dgm:prSet presAssocID="{2E43A897-D9E9-4C57-8ABE-289B63ED19BA}" presName="root2" presStyleCnt="0"/>
      <dgm:spPr/>
    </dgm:pt>
    <dgm:pt modelId="{A86B12DC-955A-40B4-B477-D7C0CD7924E4}" type="pres">
      <dgm:prSet presAssocID="{2E43A897-D9E9-4C57-8ABE-289B63ED19BA}" presName="LevelTwoTextNode" presStyleLbl="node2" presStyleIdx="1" presStyleCnt="2" custLinFactNeighborX="-20102" custLinFactNeighborY="9320">
        <dgm:presLayoutVars>
          <dgm:chPref val="3"/>
        </dgm:presLayoutVars>
      </dgm:prSet>
      <dgm:spPr/>
      <dgm:t>
        <a:bodyPr/>
        <a:lstStyle/>
        <a:p>
          <a:endParaRPr lang="en-US"/>
        </a:p>
      </dgm:t>
    </dgm:pt>
    <dgm:pt modelId="{3854E375-CD70-4FED-8E29-D93948B30A11}" type="pres">
      <dgm:prSet presAssocID="{2E43A897-D9E9-4C57-8ABE-289B63ED19BA}" presName="level3hierChild" presStyleCnt="0"/>
      <dgm:spPr/>
    </dgm:pt>
    <dgm:pt modelId="{FAE21C08-8474-412E-8BB8-8617B92A1982}" type="pres">
      <dgm:prSet presAssocID="{040C51E6-3DE8-42E5-A56B-6DFC5BC9BA92}" presName="conn2-1" presStyleLbl="parChTrans1D3" presStyleIdx="2" presStyleCnt="4"/>
      <dgm:spPr/>
      <dgm:t>
        <a:bodyPr/>
        <a:lstStyle/>
        <a:p>
          <a:endParaRPr lang="en-US"/>
        </a:p>
      </dgm:t>
    </dgm:pt>
    <dgm:pt modelId="{79C491CD-2A61-409C-B262-FEF475DA5811}" type="pres">
      <dgm:prSet presAssocID="{040C51E6-3DE8-42E5-A56B-6DFC5BC9BA92}" presName="connTx" presStyleLbl="parChTrans1D3" presStyleIdx="2" presStyleCnt="4"/>
      <dgm:spPr/>
      <dgm:t>
        <a:bodyPr/>
        <a:lstStyle/>
        <a:p>
          <a:endParaRPr lang="en-US"/>
        </a:p>
      </dgm:t>
    </dgm:pt>
    <dgm:pt modelId="{A06CB5FD-1376-40C7-8175-FAC3CAC19E9D}" type="pres">
      <dgm:prSet presAssocID="{5CC0295F-690F-44E9-996F-C8DA03F0BF50}" presName="root2" presStyleCnt="0"/>
      <dgm:spPr/>
    </dgm:pt>
    <dgm:pt modelId="{366D93D7-AD0D-44BF-A720-0D2D08BC816D}" type="pres">
      <dgm:prSet presAssocID="{5CC0295F-690F-44E9-996F-C8DA03F0BF50}" presName="LevelTwoTextNode" presStyleLbl="node3" presStyleIdx="2" presStyleCnt="4" custLinFactNeighborX="-18218" custLinFactNeighborY="-7500">
        <dgm:presLayoutVars>
          <dgm:chPref val="3"/>
        </dgm:presLayoutVars>
      </dgm:prSet>
      <dgm:spPr/>
      <dgm:t>
        <a:bodyPr/>
        <a:lstStyle/>
        <a:p>
          <a:endParaRPr lang="en-US"/>
        </a:p>
      </dgm:t>
    </dgm:pt>
    <dgm:pt modelId="{0870421A-3AF2-4375-8956-11B7FE5631CA}" type="pres">
      <dgm:prSet presAssocID="{5CC0295F-690F-44E9-996F-C8DA03F0BF50}" presName="level3hierChild" presStyleCnt="0"/>
      <dgm:spPr/>
    </dgm:pt>
    <dgm:pt modelId="{3A3B5EBC-04E2-4EA3-BEEB-AE1C5D2EDF43}" type="pres">
      <dgm:prSet presAssocID="{12EC6665-E0E3-45BF-976C-A64099AD9970}" presName="conn2-1" presStyleLbl="parChTrans1D3" presStyleIdx="3" presStyleCnt="4"/>
      <dgm:spPr/>
      <dgm:t>
        <a:bodyPr/>
        <a:lstStyle/>
        <a:p>
          <a:endParaRPr lang="en-US"/>
        </a:p>
      </dgm:t>
    </dgm:pt>
    <dgm:pt modelId="{862E7FC4-A799-4952-A080-029D813C0B8C}" type="pres">
      <dgm:prSet presAssocID="{12EC6665-E0E3-45BF-976C-A64099AD9970}" presName="connTx" presStyleLbl="parChTrans1D3" presStyleIdx="3" presStyleCnt="4"/>
      <dgm:spPr/>
      <dgm:t>
        <a:bodyPr/>
        <a:lstStyle/>
        <a:p>
          <a:endParaRPr lang="en-US"/>
        </a:p>
      </dgm:t>
    </dgm:pt>
    <dgm:pt modelId="{4A2E52CB-F0AA-4069-9995-859C0B665F31}" type="pres">
      <dgm:prSet presAssocID="{7A2CFCAD-93F3-4460-8DE6-D98CFB0D476F}" presName="root2" presStyleCnt="0"/>
      <dgm:spPr/>
    </dgm:pt>
    <dgm:pt modelId="{194500CC-78E3-4DCF-AD3E-8B44AFA56000}" type="pres">
      <dgm:prSet presAssocID="{7A2CFCAD-93F3-4460-8DE6-D98CFB0D476F}" presName="LevelTwoTextNode" presStyleLbl="node3" presStyleIdx="3" presStyleCnt="4" custLinFactNeighborX="-21596" custLinFactNeighborY="12628">
        <dgm:presLayoutVars>
          <dgm:chPref val="3"/>
        </dgm:presLayoutVars>
      </dgm:prSet>
      <dgm:spPr/>
      <dgm:t>
        <a:bodyPr/>
        <a:lstStyle/>
        <a:p>
          <a:endParaRPr lang="en-US"/>
        </a:p>
      </dgm:t>
    </dgm:pt>
    <dgm:pt modelId="{4C0F023D-4C0F-478C-8836-1932F17D8DBB}" type="pres">
      <dgm:prSet presAssocID="{7A2CFCAD-93F3-4460-8DE6-D98CFB0D476F}" presName="level3hierChild" presStyleCnt="0"/>
      <dgm:spPr/>
    </dgm:pt>
  </dgm:ptLst>
  <dgm:cxnLst>
    <dgm:cxn modelId="{56C04565-1263-2241-A133-86F80C9F6ECE}" type="presOf" srcId="{1D62D749-FD84-4D6B-BE77-2BE3F0AC4C69}" destId="{A7C6D12D-FECB-4008-AA11-0F1763774B75}" srcOrd="0" destOrd="0" presId="urn:microsoft.com/office/officeart/2005/8/layout/hierarchy2"/>
    <dgm:cxn modelId="{D3CB5AFC-2242-1B4B-A6CE-5EF3C45FDE9B}" type="presOf" srcId="{2E43A897-D9E9-4C57-8ABE-289B63ED19BA}" destId="{A86B12DC-955A-40B4-B477-D7C0CD7924E4}" srcOrd="0" destOrd="0" presId="urn:microsoft.com/office/officeart/2005/8/layout/hierarchy2"/>
    <dgm:cxn modelId="{A42C97E0-BD5A-2341-BABC-1A96BC451C4E}" type="presOf" srcId="{299AEF18-9321-4316-A083-C1F3047AFD28}" destId="{2C4E32C1-42F7-4F8B-9A5D-17C802392627}" srcOrd="0" destOrd="0" presId="urn:microsoft.com/office/officeart/2005/8/layout/hierarchy2"/>
    <dgm:cxn modelId="{7AF790C4-E8CA-0D42-9826-97799F605336}" type="presOf" srcId="{12EC6665-E0E3-45BF-976C-A64099AD9970}" destId="{862E7FC4-A799-4952-A080-029D813C0B8C}" srcOrd="1" destOrd="0" presId="urn:microsoft.com/office/officeart/2005/8/layout/hierarchy2"/>
    <dgm:cxn modelId="{8C9B00DB-4355-0F4E-BB8D-BB0A767359BA}" type="presOf" srcId="{AEFBF6E4-3C99-4145-98C7-2ECF6E72DA2D}" destId="{03D20409-D785-42D7-B98E-CBC36D55C8C6}" srcOrd="1" destOrd="0" presId="urn:microsoft.com/office/officeart/2005/8/layout/hierarchy2"/>
    <dgm:cxn modelId="{5A7FCA66-6F7A-F746-8763-4DB5C459E8AB}" type="presOf" srcId="{040C51E6-3DE8-42E5-A56B-6DFC5BC9BA92}" destId="{79C491CD-2A61-409C-B262-FEF475DA5811}" srcOrd="1" destOrd="0" presId="urn:microsoft.com/office/officeart/2005/8/layout/hierarchy2"/>
    <dgm:cxn modelId="{6B0EE877-0F92-43CC-AA2D-646D9A64F972}" srcId="{2E43A897-D9E9-4C57-8ABE-289B63ED19BA}" destId="{5CC0295F-690F-44E9-996F-C8DA03F0BF50}" srcOrd="0" destOrd="0" parTransId="{040C51E6-3DE8-42E5-A56B-6DFC5BC9BA92}" sibTransId="{ED80F464-4278-4C2F-BE6A-4548EC7A050A}"/>
    <dgm:cxn modelId="{91CE75CA-E5F9-2342-BED3-052DC322EC30}" type="presOf" srcId="{ECF2E276-5E3C-4B7B-9A9F-52F391ABAEAC}" destId="{EF5653BC-5990-46CE-A529-3C34D306F3AE}" srcOrd="0" destOrd="0" presId="urn:microsoft.com/office/officeart/2005/8/layout/hierarchy2"/>
    <dgm:cxn modelId="{4C869447-B1BA-584D-8E8A-EE0BA595C418}" type="presOf" srcId="{734EE572-B91E-4969-90D2-89814974856A}" destId="{F01D3535-3EC9-458D-B1E5-1A0319D2FBD4}" srcOrd="0" destOrd="0" presId="urn:microsoft.com/office/officeart/2005/8/layout/hierarchy2"/>
    <dgm:cxn modelId="{AF8E930C-4B00-B94E-97F3-9B590F3C22D0}" type="presOf" srcId="{AF7409AA-BAE8-4D33-A484-6130EDC7FFEC}" destId="{1EA35C75-0C88-44AD-9133-0E962EB85C5E}" srcOrd="1" destOrd="0" presId="urn:microsoft.com/office/officeart/2005/8/layout/hierarchy2"/>
    <dgm:cxn modelId="{7CC2A422-DF71-0248-A374-F5F975263981}" type="presOf" srcId="{AF7409AA-BAE8-4D33-A484-6130EDC7FFEC}" destId="{3AFF7C1A-C3C8-4524-806B-BA5CA4B4729B}" srcOrd="0" destOrd="0" presId="urn:microsoft.com/office/officeart/2005/8/layout/hierarchy2"/>
    <dgm:cxn modelId="{F389B149-907D-9C47-97BB-065187737AFE}" type="presOf" srcId="{040C51E6-3DE8-42E5-A56B-6DFC5BC9BA92}" destId="{FAE21C08-8474-412E-8BB8-8617B92A1982}" srcOrd="0" destOrd="0" presId="urn:microsoft.com/office/officeart/2005/8/layout/hierarchy2"/>
    <dgm:cxn modelId="{9737BEFD-94A6-BE44-8737-374E035453B2}" type="presOf" srcId="{83005649-0850-4379-8C75-C76956068B43}" destId="{A2CD9ADC-8D91-49B2-A086-204D6B0CF520}" srcOrd="0" destOrd="0" presId="urn:microsoft.com/office/officeart/2005/8/layout/hierarchy2"/>
    <dgm:cxn modelId="{7003AC63-531D-1346-96CF-3902BBE29FF2}" type="presOf" srcId="{12EC6665-E0E3-45BF-976C-A64099AD9970}" destId="{3A3B5EBC-04E2-4EA3-BEEB-AE1C5D2EDF43}" srcOrd="0" destOrd="0" presId="urn:microsoft.com/office/officeart/2005/8/layout/hierarchy2"/>
    <dgm:cxn modelId="{6B4848B2-984B-41E6-8446-7C1982760A3E}" srcId="{ECF2E276-5E3C-4B7B-9A9F-52F391ABAEAC}" destId="{F7BEF0EF-9ADC-40F4-93BC-4A19B98ED3B0}" srcOrd="1" destOrd="0" parTransId="{AEFBF6E4-3C99-4145-98C7-2ECF6E72DA2D}" sibTransId="{E6270D52-19B4-4BE2-AC36-2339C18C2B99}"/>
    <dgm:cxn modelId="{713E2A12-2E42-419E-B49C-B7469C9D88BA}" srcId="{83005649-0850-4379-8C75-C76956068B43}" destId="{1D62D749-FD84-4D6B-BE77-2BE3F0AC4C69}" srcOrd="0" destOrd="0" parTransId="{C141BB01-75AF-4E9A-946C-72F00F1DA27B}" sibTransId="{8AB1875C-4BF4-4D73-99FF-12800EFE7B87}"/>
    <dgm:cxn modelId="{093894D8-6D51-8B41-8644-86FDA512C3D8}" type="presOf" srcId="{AEFBF6E4-3C99-4145-98C7-2ECF6E72DA2D}" destId="{564B1CF0-6DF0-4833-AE7D-7DA8F938C563}" srcOrd="0" destOrd="0" presId="urn:microsoft.com/office/officeart/2005/8/layout/hierarchy2"/>
    <dgm:cxn modelId="{1F236728-753F-411A-840C-89AC380BE34B}" srcId="{1D62D749-FD84-4D6B-BE77-2BE3F0AC4C69}" destId="{2E43A897-D9E9-4C57-8ABE-289B63ED19BA}" srcOrd="1" destOrd="0" parTransId="{ACD0E131-29CF-49C2-8A1F-B77AEF9F3395}" sibTransId="{67701299-AB28-4BDA-BBB4-74CBD1D0DBFF}"/>
    <dgm:cxn modelId="{3050EABE-23B7-4547-B826-0665FAB6A34B}" type="presOf" srcId="{F7BEF0EF-9ADC-40F4-93BC-4A19B98ED3B0}" destId="{B54E8A3F-4014-465C-90B9-9CB236FB2502}" srcOrd="0" destOrd="0" presId="urn:microsoft.com/office/officeart/2005/8/layout/hierarchy2"/>
    <dgm:cxn modelId="{B297CFC9-6D3B-4E8B-9596-8CF0C3029B72}" srcId="{ECF2E276-5E3C-4B7B-9A9F-52F391ABAEAC}" destId="{734EE572-B91E-4969-90D2-89814974856A}" srcOrd="0" destOrd="0" parTransId="{299AEF18-9321-4316-A083-C1F3047AFD28}" sibTransId="{77893E2B-13BC-458A-9EE2-1BC8FE24484B}"/>
    <dgm:cxn modelId="{10AC9543-C3C7-7A4F-9830-842F9B184843}" type="presOf" srcId="{5CC0295F-690F-44E9-996F-C8DA03F0BF50}" destId="{366D93D7-AD0D-44BF-A720-0D2D08BC816D}" srcOrd="0" destOrd="0" presId="urn:microsoft.com/office/officeart/2005/8/layout/hierarchy2"/>
    <dgm:cxn modelId="{6CA26081-804A-0046-9CFC-2406FDBF20B5}" type="presOf" srcId="{ACD0E131-29CF-49C2-8A1F-B77AEF9F3395}" destId="{270DE635-641D-4208-B599-2C454C7C5810}" srcOrd="0" destOrd="0" presId="urn:microsoft.com/office/officeart/2005/8/layout/hierarchy2"/>
    <dgm:cxn modelId="{E2F3A453-E63D-49C8-8E1E-6032542B05D9}" srcId="{1D62D749-FD84-4D6B-BE77-2BE3F0AC4C69}" destId="{ECF2E276-5E3C-4B7B-9A9F-52F391ABAEAC}" srcOrd="0" destOrd="0" parTransId="{AF7409AA-BAE8-4D33-A484-6130EDC7FFEC}" sibTransId="{44A6D3EF-4C31-481F-BBF2-2C4ECA783C1F}"/>
    <dgm:cxn modelId="{D66DA32B-5C69-493F-B6F8-3E6D786C472B}" srcId="{2E43A897-D9E9-4C57-8ABE-289B63ED19BA}" destId="{7A2CFCAD-93F3-4460-8DE6-D98CFB0D476F}" srcOrd="1" destOrd="0" parTransId="{12EC6665-E0E3-45BF-976C-A64099AD9970}" sibTransId="{7D022A4C-5D80-488D-B0CB-95B8F22AD7CB}"/>
    <dgm:cxn modelId="{0986ECBF-2D7E-CA42-B34D-445574BA140E}" type="presOf" srcId="{ACD0E131-29CF-49C2-8A1F-B77AEF9F3395}" destId="{BA28F057-2803-47E7-9090-D6441D0EAE13}" srcOrd="1" destOrd="0" presId="urn:microsoft.com/office/officeart/2005/8/layout/hierarchy2"/>
    <dgm:cxn modelId="{2DD269EF-4A50-EC46-8BDA-7B31B1C59E2A}" type="presOf" srcId="{7A2CFCAD-93F3-4460-8DE6-D98CFB0D476F}" destId="{194500CC-78E3-4DCF-AD3E-8B44AFA56000}" srcOrd="0" destOrd="0" presId="urn:microsoft.com/office/officeart/2005/8/layout/hierarchy2"/>
    <dgm:cxn modelId="{4088236E-5E30-2441-8D81-5AD17B845999}" type="presOf" srcId="{299AEF18-9321-4316-A083-C1F3047AFD28}" destId="{7810E3F4-C596-416F-A410-C26DC0A7AD79}" srcOrd="1" destOrd="0" presId="urn:microsoft.com/office/officeart/2005/8/layout/hierarchy2"/>
    <dgm:cxn modelId="{9961E36E-5BFD-3E48-B25E-BA482A8B42CA}" type="presParOf" srcId="{A2CD9ADC-8D91-49B2-A086-204D6B0CF520}" destId="{87DC6FCE-126F-4F30-9BB6-81CB5B7A5A91}" srcOrd="0" destOrd="0" presId="urn:microsoft.com/office/officeart/2005/8/layout/hierarchy2"/>
    <dgm:cxn modelId="{AE87E04D-141A-2446-9893-72F40E0AB18A}" type="presParOf" srcId="{87DC6FCE-126F-4F30-9BB6-81CB5B7A5A91}" destId="{A7C6D12D-FECB-4008-AA11-0F1763774B75}" srcOrd="0" destOrd="0" presId="urn:microsoft.com/office/officeart/2005/8/layout/hierarchy2"/>
    <dgm:cxn modelId="{76479469-90A0-4C45-93A7-B1BD85F79B99}" type="presParOf" srcId="{87DC6FCE-126F-4F30-9BB6-81CB5B7A5A91}" destId="{1C971D92-B67F-4D0B-A5F1-C5C101F71772}" srcOrd="1" destOrd="0" presId="urn:microsoft.com/office/officeart/2005/8/layout/hierarchy2"/>
    <dgm:cxn modelId="{91D9098F-2040-6241-9024-6AB181800168}" type="presParOf" srcId="{1C971D92-B67F-4D0B-A5F1-C5C101F71772}" destId="{3AFF7C1A-C3C8-4524-806B-BA5CA4B4729B}" srcOrd="0" destOrd="0" presId="urn:microsoft.com/office/officeart/2005/8/layout/hierarchy2"/>
    <dgm:cxn modelId="{FE1FE652-B361-FE49-AF6A-F066F8EB8DA7}" type="presParOf" srcId="{3AFF7C1A-C3C8-4524-806B-BA5CA4B4729B}" destId="{1EA35C75-0C88-44AD-9133-0E962EB85C5E}" srcOrd="0" destOrd="0" presId="urn:microsoft.com/office/officeart/2005/8/layout/hierarchy2"/>
    <dgm:cxn modelId="{70A55ABF-6E8C-944F-9899-2F0EA47E082E}" type="presParOf" srcId="{1C971D92-B67F-4D0B-A5F1-C5C101F71772}" destId="{A0C2B894-1933-45A2-B44A-BE857039792E}" srcOrd="1" destOrd="0" presId="urn:microsoft.com/office/officeart/2005/8/layout/hierarchy2"/>
    <dgm:cxn modelId="{3966EAFF-DE9D-AC48-B322-FA5C49C9ABCD}" type="presParOf" srcId="{A0C2B894-1933-45A2-B44A-BE857039792E}" destId="{EF5653BC-5990-46CE-A529-3C34D306F3AE}" srcOrd="0" destOrd="0" presId="urn:microsoft.com/office/officeart/2005/8/layout/hierarchy2"/>
    <dgm:cxn modelId="{03A9EB7B-3E41-4640-8FCC-CF757BC58B9D}" type="presParOf" srcId="{A0C2B894-1933-45A2-B44A-BE857039792E}" destId="{1EF47E86-B7F6-4884-9DA5-7418F118A0EF}" srcOrd="1" destOrd="0" presId="urn:microsoft.com/office/officeart/2005/8/layout/hierarchy2"/>
    <dgm:cxn modelId="{DB516C94-EBC4-8545-A8FF-661E64BDC6F2}" type="presParOf" srcId="{1EF47E86-B7F6-4884-9DA5-7418F118A0EF}" destId="{2C4E32C1-42F7-4F8B-9A5D-17C802392627}" srcOrd="0" destOrd="0" presId="urn:microsoft.com/office/officeart/2005/8/layout/hierarchy2"/>
    <dgm:cxn modelId="{9EF24347-6161-C547-A5EB-C47FC8CFE353}" type="presParOf" srcId="{2C4E32C1-42F7-4F8B-9A5D-17C802392627}" destId="{7810E3F4-C596-416F-A410-C26DC0A7AD79}" srcOrd="0" destOrd="0" presId="urn:microsoft.com/office/officeart/2005/8/layout/hierarchy2"/>
    <dgm:cxn modelId="{B83CB3F3-CE08-FD45-A196-D51CD4259BBC}" type="presParOf" srcId="{1EF47E86-B7F6-4884-9DA5-7418F118A0EF}" destId="{BD70E7DA-6561-4D07-9698-A971BC6E5D8F}" srcOrd="1" destOrd="0" presId="urn:microsoft.com/office/officeart/2005/8/layout/hierarchy2"/>
    <dgm:cxn modelId="{7C966B88-9D53-6D44-AEFE-873093E56556}" type="presParOf" srcId="{BD70E7DA-6561-4D07-9698-A971BC6E5D8F}" destId="{F01D3535-3EC9-458D-B1E5-1A0319D2FBD4}" srcOrd="0" destOrd="0" presId="urn:microsoft.com/office/officeart/2005/8/layout/hierarchy2"/>
    <dgm:cxn modelId="{483CC870-DCCB-9246-9D50-0E86F1548CB4}" type="presParOf" srcId="{BD70E7DA-6561-4D07-9698-A971BC6E5D8F}" destId="{E9A79848-B02A-4DBB-9713-979F9FFF8779}" srcOrd="1" destOrd="0" presId="urn:microsoft.com/office/officeart/2005/8/layout/hierarchy2"/>
    <dgm:cxn modelId="{803C085A-12C8-B54E-A774-80307D31600D}" type="presParOf" srcId="{1EF47E86-B7F6-4884-9DA5-7418F118A0EF}" destId="{564B1CF0-6DF0-4833-AE7D-7DA8F938C563}" srcOrd="2" destOrd="0" presId="urn:microsoft.com/office/officeart/2005/8/layout/hierarchy2"/>
    <dgm:cxn modelId="{C8566768-B365-5F4C-AE0F-88D2F5550998}" type="presParOf" srcId="{564B1CF0-6DF0-4833-AE7D-7DA8F938C563}" destId="{03D20409-D785-42D7-B98E-CBC36D55C8C6}" srcOrd="0" destOrd="0" presId="urn:microsoft.com/office/officeart/2005/8/layout/hierarchy2"/>
    <dgm:cxn modelId="{40D49C03-0A6C-F54F-BEBF-1C3657D3879A}" type="presParOf" srcId="{1EF47E86-B7F6-4884-9DA5-7418F118A0EF}" destId="{0A89045A-128B-4001-B2DE-764ACD468CF2}" srcOrd="3" destOrd="0" presId="urn:microsoft.com/office/officeart/2005/8/layout/hierarchy2"/>
    <dgm:cxn modelId="{5C65FF6F-E6BA-EB49-A18E-845C102959BF}" type="presParOf" srcId="{0A89045A-128B-4001-B2DE-764ACD468CF2}" destId="{B54E8A3F-4014-465C-90B9-9CB236FB2502}" srcOrd="0" destOrd="0" presId="urn:microsoft.com/office/officeart/2005/8/layout/hierarchy2"/>
    <dgm:cxn modelId="{158FF208-9C10-1745-A826-3DB5FD4745ED}" type="presParOf" srcId="{0A89045A-128B-4001-B2DE-764ACD468CF2}" destId="{BB4A519B-62F3-49D7-BC9F-9248AAEF1C98}" srcOrd="1" destOrd="0" presId="urn:microsoft.com/office/officeart/2005/8/layout/hierarchy2"/>
    <dgm:cxn modelId="{6C6D1684-D6BA-9B40-9ADF-D598863ACBF1}" type="presParOf" srcId="{1C971D92-B67F-4D0B-A5F1-C5C101F71772}" destId="{270DE635-641D-4208-B599-2C454C7C5810}" srcOrd="2" destOrd="0" presId="urn:microsoft.com/office/officeart/2005/8/layout/hierarchy2"/>
    <dgm:cxn modelId="{8AF4E863-5D18-3E4F-B858-5C7587EE5D25}" type="presParOf" srcId="{270DE635-641D-4208-B599-2C454C7C5810}" destId="{BA28F057-2803-47E7-9090-D6441D0EAE13}" srcOrd="0" destOrd="0" presId="urn:microsoft.com/office/officeart/2005/8/layout/hierarchy2"/>
    <dgm:cxn modelId="{A4BAFDBF-0DDB-4042-9DCE-D0B0E7847A71}" type="presParOf" srcId="{1C971D92-B67F-4D0B-A5F1-C5C101F71772}" destId="{B5A1C637-10C1-44C1-93E8-942BFC1ED486}" srcOrd="3" destOrd="0" presId="urn:microsoft.com/office/officeart/2005/8/layout/hierarchy2"/>
    <dgm:cxn modelId="{D4D57E66-2EA3-A14B-9C22-84EF89D5080B}" type="presParOf" srcId="{B5A1C637-10C1-44C1-93E8-942BFC1ED486}" destId="{A86B12DC-955A-40B4-B477-D7C0CD7924E4}" srcOrd="0" destOrd="0" presId="urn:microsoft.com/office/officeart/2005/8/layout/hierarchy2"/>
    <dgm:cxn modelId="{6A5B3D78-E75F-0D4A-9024-35962791748A}" type="presParOf" srcId="{B5A1C637-10C1-44C1-93E8-942BFC1ED486}" destId="{3854E375-CD70-4FED-8E29-D93948B30A11}" srcOrd="1" destOrd="0" presId="urn:microsoft.com/office/officeart/2005/8/layout/hierarchy2"/>
    <dgm:cxn modelId="{7132BE9D-436F-4346-B7BE-C6EA9EF1BD6D}" type="presParOf" srcId="{3854E375-CD70-4FED-8E29-D93948B30A11}" destId="{FAE21C08-8474-412E-8BB8-8617B92A1982}" srcOrd="0" destOrd="0" presId="urn:microsoft.com/office/officeart/2005/8/layout/hierarchy2"/>
    <dgm:cxn modelId="{D119438E-8DB9-054F-B73D-915C1EFFB2EA}" type="presParOf" srcId="{FAE21C08-8474-412E-8BB8-8617B92A1982}" destId="{79C491CD-2A61-409C-B262-FEF475DA5811}" srcOrd="0" destOrd="0" presId="urn:microsoft.com/office/officeart/2005/8/layout/hierarchy2"/>
    <dgm:cxn modelId="{BC1E857C-9989-7941-9AA8-EE86BAB5561B}" type="presParOf" srcId="{3854E375-CD70-4FED-8E29-D93948B30A11}" destId="{A06CB5FD-1376-40C7-8175-FAC3CAC19E9D}" srcOrd="1" destOrd="0" presId="urn:microsoft.com/office/officeart/2005/8/layout/hierarchy2"/>
    <dgm:cxn modelId="{177A884F-B329-104E-89B4-4F60E29A2D51}" type="presParOf" srcId="{A06CB5FD-1376-40C7-8175-FAC3CAC19E9D}" destId="{366D93D7-AD0D-44BF-A720-0D2D08BC816D}" srcOrd="0" destOrd="0" presId="urn:microsoft.com/office/officeart/2005/8/layout/hierarchy2"/>
    <dgm:cxn modelId="{EDC18E47-D519-FB43-A699-DEEE23741F47}" type="presParOf" srcId="{A06CB5FD-1376-40C7-8175-FAC3CAC19E9D}" destId="{0870421A-3AF2-4375-8956-11B7FE5631CA}" srcOrd="1" destOrd="0" presId="urn:microsoft.com/office/officeart/2005/8/layout/hierarchy2"/>
    <dgm:cxn modelId="{5DA7219B-8612-C148-A81E-4846198DF5E1}" type="presParOf" srcId="{3854E375-CD70-4FED-8E29-D93948B30A11}" destId="{3A3B5EBC-04E2-4EA3-BEEB-AE1C5D2EDF43}" srcOrd="2" destOrd="0" presId="urn:microsoft.com/office/officeart/2005/8/layout/hierarchy2"/>
    <dgm:cxn modelId="{E02DCFC2-CB21-C64B-95C3-97FF59CA16E3}" type="presParOf" srcId="{3A3B5EBC-04E2-4EA3-BEEB-AE1C5D2EDF43}" destId="{862E7FC4-A799-4952-A080-029D813C0B8C}" srcOrd="0" destOrd="0" presId="urn:microsoft.com/office/officeart/2005/8/layout/hierarchy2"/>
    <dgm:cxn modelId="{A1763EF0-F61F-C943-BA7C-AAE48434DEE0}" type="presParOf" srcId="{3854E375-CD70-4FED-8E29-D93948B30A11}" destId="{4A2E52CB-F0AA-4069-9995-859C0B665F31}" srcOrd="3" destOrd="0" presId="urn:microsoft.com/office/officeart/2005/8/layout/hierarchy2"/>
    <dgm:cxn modelId="{415CD0AC-4E98-DE4A-BCB7-C0D292FFA1C9}" type="presParOf" srcId="{4A2E52CB-F0AA-4069-9995-859C0B665F31}" destId="{194500CC-78E3-4DCF-AD3E-8B44AFA56000}" srcOrd="0" destOrd="0" presId="urn:microsoft.com/office/officeart/2005/8/layout/hierarchy2"/>
    <dgm:cxn modelId="{20E5C777-B844-164D-839B-14D1BF5DA17A}" type="presParOf" srcId="{4A2E52CB-F0AA-4069-9995-859C0B665F31}" destId="{4C0F023D-4C0F-478C-8836-1932F17D8DB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6D12D-FECB-4008-AA11-0F1763774B75}">
      <dsp:nvSpPr>
        <dsp:cNvPr id="0" name=""/>
        <dsp:cNvSpPr/>
      </dsp:nvSpPr>
      <dsp:spPr>
        <a:xfrm>
          <a:off x="0" y="2407891"/>
          <a:ext cx="1800878" cy="84666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VOKI</a:t>
          </a:r>
          <a:endParaRPr lang="en-US" sz="3600" kern="1200" dirty="0"/>
        </a:p>
      </dsp:txBody>
      <dsp:txXfrm>
        <a:off x="24798" y="2432689"/>
        <a:ext cx="1751282" cy="797068"/>
      </dsp:txXfrm>
    </dsp:sp>
    <dsp:sp modelId="{3AFF7C1A-C3C8-4524-806B-BA5CA4B4729B}">
      <dsp:nvSpPr>
        <dsp:cNvPr id="0" name=""/>
        <dsp:cNvSpPr/>
      </dsp:nvSpPr>
      <dsp:spPr>
        <a:xfrm rot="17688293">
          <a:off x="1344395" y="2107430"/>
          <a:ext cx="1572805" cy="19885"/>
        </a:xfrm>
        <a:custGeom>
          <a:avLst/>
          <a:gdLst/>
          <a:ahLst/>
          <a:cxnLst/>
          <a:rect l="0" t="0" r="0" b="0"/>
          <a:pathLst>
            <a:path>
              <a:moveTo>
                <a:pt x="0" y="9942"/>
              </a:moveTo>
              <a:lnTo>
                <a:pt x="1572805" y="9942"/>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1477" y="2078053"/>
        <a:ext cx="78640" cy="78640"/>
      </dsp:txXfrm>
    </dsp:sp>
    <dsp:sp modelId="{EF5653BC-5990-46CE-A529-3C34D306F3AE}">
      <dsp:nvSpPr>
        <dsp:cNvPr id="0" name=""/>
        <dsp:cNvSpPr/>
      </dsp:nvSpPr>
      <dsp:spPr>
        <a:xfrm>
          <a:off x="2460717" y="1066798"/>
          <a:ext cx="1346894"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Habilidades</a:t>
          </a:r>
          <a:endParaRPr lang="en-US" sz="1400" kern="1200" dirty="0"/>
        </a:p>
      </dsp:txBody>
      <dsp:txXfrm>
        <a:off x="2480442" y="1086523"/>
        <a:ext cx="1307444" cy="633997"/>
      </dsp:txXfrm>
    </dsp:sp>
    <dsp:sp modelId="{B95726AD-F758-452A-8379-DE90EC28605F}">
      <dsp:nvSpPr>
        <dsp:cNvPr id="0" name=""/>
        <dsp:cNvSpPr/>
      </dsp:nvSpPr>
      <dsp:spPr>
        <a:xfrm rot="18373854">
          <a:off x="3537348" y="860506"/>
          <a:ext cx="1321711" cy="19885"/>
        </a:xfrm>
        <a:custGeom>
          <a:avLst/>
          <a:gdLst/>
          <a:ahLst/>
          <a:cxnLst/>
          <a:rect l="0" t="0" r="0" b="0"/>
          <a:pathLst>
            <a:path>
              <a:moveTo>
                <a:pt x="0" y="9942"/>
              </a:moveTo>
              <a:lnTo>
                <a:pt x="1321711" y="9942"/>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65161" y="837405"/>
        <a:ext cx="66085" cy="66085"/>
      </dsp:txXfrm>
    </dsp:sp>
    <dsp:sp modelId="{55A9B462-5D21-4F56-8972-FDA3AA1578C9}">
      <dsp:nvSpPr>
        <dsp:cNvPr id="0" name=""/>
        <dsp:cNvSpPr/>
      </dsp:nvSpPr>
      <dsp:spPr>
        <a:xfrm>
          <a:off x="4588796" y="651"/>
          <a:ext cx="1346894"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Hablar</a:t>
          </a:r>
          <a:endParaRPr lang="en-US" sz="1400" kern="1200" dirty="0"/>
        </a:p>
      </dsp:txBody>
      <dsp:txXfrm>
        <a:off x="4608521" y="20376"/>
        <a:ext cx="1307444" cy="633997"/>
      </dsp:txXfrm>
    </dsp:sp>
    <dsp:sp modelId="{2C4E32C1-42F7-4F8B-9A5D-17C802392627}">
      <dsp:nvSpPr>
        <dsp:cNvPr id="0" name=""/>
        <dsp:cNvSpPr/>
      </dsp:nvSpPr>
      <dsp:spPr>
        <a:xfrm rot="20371505">
          <a:off x="3781272" y="1247738"/>
          <a:ext cx="833864" cy="19885"/>
        </a:xfrm>
        <a:custGeom>
          <a:avLst/>
          <a:gdLst/>
          <a:ahLst/>
          <a:cxnLst/>
          <a:rect l="0" t="0" r="0" b="0"/>
          <a:pathLst>
            <a:path>
              <a:moveTo>
                <a:pt x="0" y="9942"/>
              </a:moveTo>
              <a:lnTo>
                <a:pt x="833864" y="9942"/>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77357" y="1236834"/>
        <a:ext cx="41693" cy="41693"/>
      </dsp:txXfrm>
    </dsp:sp>
    <dsp:sp modelId="{F01D3535-3EC9-458D-B1E5-1A0319D2FBD4}">
      <dsp:nvSpPr>
        <dsp:cNvPr id="0" name=""/>
        <dsp:cNvSpPr/>
      </dsp:nvSpPr>
      <dsp:spPr>
        <a:xfrm>
          <a:off x="4588796" y="775115"/>
          <a:ext cx="1346894"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Leer</a:t>
          </a:r>
          <a:endParaRPr lang="en-US" sz="1400" kern="1200" dirty="0"/>
        </a:p>
      </dsp:txBody>
      <dsp:txXfrm>
        <a:off x="4608521" y="794840"/>
        <a:ext cx="1307444" cy="633997"/>
      </dsp:txXfrm>
    </dsp:sp>
    <dsp:sp modelId="{564B1CF0-6DF0-4833-AE7D-7DA8F938C563}">
      <dsp:nvSpPr>
        <dsp:cNvPr id="0" name=""/>
        <dsp:cNvSpPr/>
      </dsp:nvSpPr>
      <dsp:spPr>
        <a:xfrm rot="1902990">
          <a:off x="3739039" y="1634970"/>
          <a:ext cx="918328" cy="19885"/>
        </a:xfrm>
        <a:custGeom>
          <a:avLst/>
          <a:gdLst/>
          <a:ahLst/>
          <a:cxnLst/>
          <a:rect l="0" t="0" r="0" b="0"/>
          <a:pathLst>
            <a:path>
              <a:moveTo>
                <a:pt x="0" y="9942"/>
              </a:moveTo>
              <a:lnTo>
                <a:pt x="918328" y="9942"/>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75245" y="1621954"/>
        <a:ext cx="45916" cy="45916"/>
      </dsp:txXfrm>
    </dsp:sp>
    <dsp:sp modelId="{B54E8A3F-4014-465C-90B9-9CB236FB2502}">
      <dsp:nvSpPr>
        <dsp:cNvPr id="0" name=""/>
        <dsp:cNvSpPr/>
      </dsp:nvSpPr>
      <dsp:spPr>
        <a:xfrm>
          <a:off x="4588796" y="1549579"/>
          <a:ext cx="1346894"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Escribir</a:t>
          </a:r>
          <a:endParaRPr lang="en-US" sz="1400" kern="1200" dirty="0"/>
        </a:p>
      </dsp:txBody>
      <dsp:txXfrm>
        <a:off x="4608521" y="1569304"/>
        <a:ext cx="1307444" cy="633997"/>
      </dsp:txXfrm>
    </dsp:sp>
    <dsp:sp modelId="{F1142A46-7226-4CA8-9499-45428B18D982}">
      <dsp:nvSpPr>
        <dsp:cNvPr id="0" name=""/>
        <dsp:cNvSpPr/>
      </dsp:nvSpPr>
      <dsp:spPr>
        <a:xfrm rot="3488723">
          <a:off x="3458117" y="2022202"/>
          <a:ext cx="1480174" cy="19885"/>
        </a:xfrm>
        <a:custGeom>
          <a:avLst/>
          <a:gdLst/>
          <a:ahLst/>
          <a:cxnLst/>
          <a:rect l="0" t="0" r="0" b="0"/>
          <a:pathLst>
            <a:path>
              <a:moveTo>
                <a:pt x="0" y="9942"/>
              </a:moveTo>
              <a:lnTo>
                <a:pt x="1480174" y="9942"/>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61199" y="1995140"/>
        <a:ext cx="74008" cy="74008"/>
      </dsp:txXfrm>
    </dsp:sp>
    <dsp:sp modelId="{D3A15144-371E-4BA7-810C-3AF2736223C0}">
      <dsp:nvSpPr>
        <dsp:cNvPr id="0" name=""/>
        <dsp:cNvSpPr/>
      </dsp:nvSpPr>
      <dsp:spPr>
        <a:xfrm>
          <a:off x="4588796" y="2324044"/>
          <a:ext cx="1346894"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Escuchar</a:t>
          </a:r>
          <a:endParaRPr lang="en-US" sz="1400" kern="1200" dirty="0"/>
        </a:p>
      </dsp:txBody>
      <dsp:txXfrm>
        <a:off x="4608521" y="2343769"/>
        <a:ext cx="1307444" cy="633997"/>
      </dsp:txXfrm>
    </dsp:sp>
    <dsp:sp modelId="{270DE635-641D-4208-B599-2C454C7C5810}">
      <dsp:nvSpPr>
        <dsp:cNvPr id="0" name=""/>
        <dsp:cNvSpPr/>
      </dsp:nvSpPr>
      <dsp:spPr>
        <a:xfrm rot="4211436">
          <a:off x="1231594" y="3631431"/>
          <a:ext cx="1722212" cy="19885"/>
        </a:xfrm>
        <a:custGeom>
          <a:avLst/>
          <a:gdLst/>
          <a:ahLst/>
          <a:cxnLst/>
          <a:rect l="0" t="0" r="0" b="0"/>
          <a:pathLst>
            <a:path>
              <a:moveTo>
                <a:pt x="0" y="9942"/>
              </a:moveTo>
              <a:lnTo>
                <a:pt x="1722212" y="9942"/>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49645" y="3598319"/>
        <a:ext cx="86110" cy="86110"/>
      </dsp:txXfrm>
    </dsp:sp>
    <dsp:sp modelId="{A86B12DC-955A-40B4-B477-D7C0CD7924E4}">
      <dsp:nvSpPr>
        <dsp:cNvPr id="0" name=""/>
        <dsp:cNvSpPr/>
      </dsp:nvSpPr>
      <dsp:spPr>
        <a:xfrm>
          <a:off x="2384523" y="4114801"/>
          <a:ext cx="1346894"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Tareas</a:t>
          </a:r>
          <a:endParaRPr lang="en-US" sz="1400" kern="1200" dirty="0"/>
        </a:p>
      </dsp:txBody>
      <dsp:txXfrm>
        <a:off x="2404248" y="4134526"/>
        <a:ext cx="1307444" cy="633997"/>
      </dsp:txXfrm>
    </dsp:sp>
    <dsp:sp modelId="{FAE21C08-8474-412E-8BB8-8617B92A1982}">
      <dsp:nvSpPr>
        <dsp:cNvPr id="0" name=""/>
        <dsp:cNvSpPr/>
      </dsp:nvSpPr>
      <dsp:spPr>
        <a:xfrm rot="18651710">
          <a:off x="3506909" y="3950514"/>
          <a:ext cx="1298623" cy="19885"/>
        </a:xfrm>
        <a:custGeom>
          <a:avLst/>
          <a:gdLst/>
          <a:ahLst/>
          <a:cxnLst/>
          <a:rect l="0" t="0" r="0" b="0"/>
          <a:pathLst>
            <a:path>
              <a:moveTo>
                <a:pt x="0" y="9942"/>
              </a:moveTo>
              <a:lnTo>
                <a:pt x="1298623" y="9942"/>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23755" y="3927991"/>
        <a:ext cx="64931" cy="64931"/>
      </dsp:txXfrm>
    </dsp:sp>
    <dsp:sp modelId="{366D93D7-AD0D-44BF-A720-0D2D08BC816D}">
      <dsp:nvSpPr>
        <dsp:cNvPr id="0" name=""/>
        <dsp:cNvSpPr/>
      </dsp:nvSpPr>
      <dsp:spPr>
        <a:xfrm>
          <a:off x="4581025" y="3132665"/>
          <a:ext cx="3394443"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Presentacione</a:t>
          </a:r>
          <a:r>
            <a:rPr lang="en-US" sz="1400" kern="1200" dirty="0" smtClean="0"/>
            <a:t>, </a:t>
          </a:r>
          <a:r>
            <a:rPr lang="en-US" sz="1400" kern="1200" dirty="0" err="1" smtClean="0"/>
            <a:t>anuncios</a:t>
          </a:r>
          <a:r>
            <a:rPr lang="en-US" sz="1400" kern="1200" dirty="0" smtClean="0"/>
            <a:t>, </a:t>
          </a:r>
          <a:r>
            <a:rPr lang="en-US" sz="1400" kern="1200" dirty="0" err="1" smtClean="0"/>
            <a:t>avisos</a:t>
          </a:r>
          <a:r>
            <a:rPr lang="en-US" sz="1400" kern="1200" dirty="0" smtClean="0"/>
            <a:t>, etc.</a:t>
          </a:r>
          <a:endParaRPr lang="en-US" sz="1400" kern="1200" dirty="0"/>
        </a:p>
      </dsp:txBody>
      <dsp:txXfrm>
        <a:off x="4600750" y="3152390"/>
        <a:ext cx="3354993" cy="633997"/>
      </dsp:txXfrm>
    </dsp:sp>
    <dsp:sp modelId="{92B5EE92-935C-4F7D-9608-9E04BD1592DB}">
      <dsp:nvSpPr>
        <dsp:cNvPr id="0" name=""/>
        <dsp:cNvSpPr/>
      </dsp:nvSpPr>
      <dsp:spPr>
        <a:xfrm rot="20654917">
          <a:off x="3714691" y="4320667"/>
          <a:ext cx="890831" cy="19885"/>
        </a:xfrm>
        <a:custGeom>
          <a:avLst/>
          <a:gdLst/>
          <a:ahLst/>
          <a:cxnLst/>
          <a:rect l="0" t="0" r="0" b="0"/>
          <a:pathLst>
            <a:path>
              <a:moveTo>
                <a:pt x="0" y="9942"/>
              </a:moveTo>
              <a:lnTo>
                <a:pt x="890831" y="9942"/>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37836" y="4308339"/>
        <a:ext cx="44541" cy="44541"/>
      </dsp:txXfrm>
    </dsp:sp>
    <dsp:sp modelId="{F505F1F3-6BD7-4F7B-8017-D6EF80B6CA21}">
      <dsp:nvSpPr>
        <dsp:cNvPr id="0" name=""/>
        <dsp:cNvSpPr/>
      </dsp:nvSpPr>
      <dsp:spPr>
        <a:xfrm>
          <a:off x="4588796" y="3872972"/>
          <a:ext cx="3886895"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Mensaje</a:t>
          </a:r>
          <a:r>
            <a:rPr lang="en-US" sz="1400" kern="1200" dirty="0" smtClean="0"/>
            <a:t>: </a:t>
          </a:r>
          <a:r>
            <a:rPr lang="en-US" sz="1400" kern="1200" dirty="0" err="1" smtClean="0"/>
            <a:t>Felicitaciones</a:t>
          </a:r>
          <a:r>
            <a:rPr lang="en-US" sz="1400" kern="1200" dirty="0" smtClean="0"/>
            <a:t>, </a:t>
          </a:r>
          <a:r>
            <a:rPr lang="en-US" sz="1400" kern="1200" dirty="0" err="1" smtClean="0"/>
            <a:t>bienvenida,etc</a:t>
          </a:r>
          <a:r>
            <a:rPr lang="en-US" sz="1400" kern="1200" dirty="0" smtClean="0"/>
            <a:t>.</a:t>
          </a:r>
          <a:endParaRPr lang="en-US" sz="1400" kern="1200" dirty="0"/>
        </a:p>
      </dsp:txBody>
      <dsp:txXfrm>
        <a:off x="4608521" y="3892697"/>
        <a:ext cx="3847445" cy="633997"/>
      </dsp:txXfrm>
    </dsp:sp>
    <dsp:sp modelId="{3A3B5EBC-04E2-4EA3-BEEB-AE1C5D2EDF43}">
      <dsp:nvSpPr>
        <dsp:cNvPr id="0" name=""/>
        <dsp:cNvSpPr/>
      </dsp:nvSpPr>
      <dsp:spPr>
        <a:xfrm rot="1911006">
          <a:off x="3655429" y="4707900"/>
          <a:ext cx="1009356" cy="19885"/>
        </a:xfrm>
        <a:custGeom>
          <a:avLst/>
          <a:gdLst/>
          <a:ahLst/>
          <a:cxnLst/>
          <a:rect l="0" t="0" r="0" b="0"/>
          <a:pathLst>
            <a:path>
              <a:moveTo>
                <a:pt x="0" y="9942"/>
              </a:moveTo>
              <a:lnTo>
                <a:pt x="1009356" y="9942"/>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34873" y="4692608"/>
        <a:ext cx="50467" cy="50467"/>
      </dsp:txXfrm>
    </dsp:sp>
    <dsp:sp modelId="{194500CC-78E3-4DCF-AD3E-8B44AFA56000}">
      <dsp:nvSpPr>
        <dsp:cNvPr id="0" name=""/>
        <dsp:cNvSpPr/>
      </dsp:nvSpPr>
      <dsp:spPr>
        <a:xfrm>
          <a:off x="4588796" y="4647437"/>
          <a:ext cx="2193565"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(Re</a:t>
          </a:r>
          <a:r>
            <a:rPr lang="en-US" sz="1400" kern="1200" dirty="0" smtClean="0"/>
            <a:t>) </a:t>
          </a:r>
          <a:r>
            <a:rPr lang="en-US" sz="1400" kern="1200" dirty="0" err="1" smtClean="0"/>
            <a:t>contar</a:t>
          </a:r>
          <a:r>
            <a:rPr lang="en-US" sz="1400" kern="1200" dirty="0" smtClean="0"/>
            <a:t> </a:t>
          </a:r>
          <a:r>
            <a:rPr lang="en-US" sz="1400" kern="1200" dirty="0" err="1" smtClean="0"/>
            <a:t>una</a:t>
          </a:r>
          <a:r>
            <a:rPr lang="en-US" sz="1400" kern="1200" dirty="0" smtClean="0"/>
            <a:t> </a:t>
          </a:r>
          <a:r>
            <a:rPr lang="en-US" sz="1400" kern="1200" dirty="0" err="1" smtClean="0"/>
            <a:t>historia</a:t>
          </a:r>
          <a:endParaRPr lang="en-US" sz="1400" kern="1200" dirty="0"/>
        </a:p>
      </dsp:txBody>
      <dsp:txXfrm>
        <a:off x="4608521" y="4667162"/>
        <a:ext cx="2154115" cy="633997"/>
      </dsp:txXfrm>
    </dsp:sp>
    <dsp:sp modelId="{1D57B873-1799-4527-A609-0BCEDBF20ED2}">
      <dsp:nvSpPr>
        <dsp:cNvPr id="0" name=""/>
        <dsp:cNvSpPr/>
      </dsp:nvSpPr>
      <dsp:spPr>
        <a:xfrm rot="3114695">
          <a:off x="3416131" y="5089283"/>
          <a:ext cx="1645875" cy="19885"/>
        </a:xfrm>
        <a:custGeom>
          <a:avLst/>
          <a:gdLst/>
          <a:ahLst/>
          <a:cxnLst/>
          <a:rect l="0" t="0" r="0" b="0"/>
          <a:pathLst>
            <a:path>
              <a:moveTo>
                <a:pt x="0" y="9942"/>
              </a:moveTo>
              <a:lnTo>
                <a:pt x="1645875" y="9942"/>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97922" y="5058079"/>
        <a:ext cx="82293" cy="82293"/>
      </dsp:txXfrm>
    </dsp:sp>
    <dsp:sp modelId="{726671A8-BE51-4135-8208-FFBBDD7B70BC}">
      <dsp:nvSpPr>
        <dsp:cNvPr id="0" name=""/>
        <dsp:cNvSpPr/>
      </dsp:nvSpPr>
      <dsp:spPr>
        <a:xfrm>
          <a:off x="4746720" y="5410203"/>
          <a:ext cx="1346894" cy="6734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Pronunciac</a:t>
          </a:r>
          <a:r>
            <a:rPr lang="en-US" sz="1400" kern="1200" dirty="0" err="1" smtClean="0"/>
            <a:t>ió</a:t>
          </a:r>
          <a:r>
            <a:rPr lang="en-US" sz="1400" kern="1200" dirty="0" err="1" smtClean="0"/>
            <a:t>n</a:t>
          </a:r>
          <a:endParaRPr lang="en-US" sz="1400" kern="1200" dirty="0"/>
        </a:p>
      </dsp:txBody>
      <dsp:txXfrm>
        <a:off x="4766445" y="5429928"/>
        <a:ext cx="1307444" cy="633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6D12D-FECB-4008-AA11-0F1763774B75}">
      <dsp:nvSpPr>
        <dsp:cNvPr id="0" name=""/>
        <dsp:cNvSpPr/>
      </dsp:nvSpPr>
      <dsp:spPr>
        <a:xfrm>
          <a:off x="224909" y="2012671"/>
          <a:ext cx="2952797" cy="119950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DVOLVER</a:t>
          </a:r>
          <a:endParaRPr lang="en-US" sz="3600" kern="1200" dirty="0"/>
        </a:p>
      </dsp:txBody>
      <dsp:txXfrm>
        <a:off x="260041" y="2047803"/>
        <a:ext cx="2882533" cy="1129236"/>
      </dsp:txXfrm>
    </dsp:sp>
    <dsp:sp modelId="{3AFF7C1A-C3C8-4524-806B-BA5CA4B4729B}">
      <dsp:nvSpPr>
        <dsp:cNvPr id="0" name=""/>
        <dsp:cNvSpPr/>
      </dsp:nvSpPr>
      <dsp:spPr>
        <a:xfrm rot="17058045">
          <a:off x="2737628" y="2030437"/>
          <a:ext cx="1168887" cy="31302"/>
        </a:xfrm>
        <a:custGeom>
          <a:avLst/>
          <a:gdLst/>
          <a:ahLst/>
          <a:cxnLst/>
          <a:rect l="0" t="0" r="0" b="0"/>
          <a:pathLst>
            <a:path>
              <a:moveTo>
                <a:pt x="0" y="15651"/>
              </a:moveTo>
              <a:lnTo>
                <a:pt x="1168887" y="15651"/>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92849" y="2016866"/>
        <a:ext cx="58444" cy="58444"/>
      </dsp:txXfrm>
    </dsp:sp>
    <dsp:sp modelId="{EF5653BC-5990-46CE-A529-3C34D306F3AE}">
      <dsp:nvSpPr>
        <dsp:cNvPr id="0" name=""/>
        <dsp:cNvSpPr/>
      </dsp:nvSpPr>
      <dsp:spPr>
        <a:xfrm>
          <a:off x="3466436" y="1002706"/>
          <a:ext cx="1908194" cy="95409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t>Habilidades</a:t>
          </a:r>
          <a:endParaRPr lang="en-US" sz="2400" kern="1200" dirty="0"/>
        </a:p>
      </dsp:txBody>
      <dsp:txXfrm>
        <a:off x="3494381" y="1030651"/>
        <a:ext cx="1852304" cy="898207"/>
      </dsp:txXfrm>
    </dsp:sp>
    <dsp:sp modelId="{2C4E32C1-42F7-4F8B-9A5D-17C802392627}">
      <dsp:nvSpPr>
        <dsp:cNvPr id="0" name=""/>
        <dsp:cNvSpPr/>
      </dsp:nvSpPr>
      <dsp:spPr>
        <a:xfrm rot="18393083">
          <a:off x="5127854" y="973960"/>
          <a:ext cx="1220290" cy="31302"/>
        </a:xfrm>
        <a:custGeom>
          <a:avLst/>
          <a:gdLst/>
          <a:ahLst/>
          <a:cxnLst/>
          <a:rect l="0" t="0" r="0" b="0"/>
          <a:pathLst>
            <a:path>
              <a:moveTo>
                <a:pt x="0" y="15651"/>
              </a:moveTo>
              <a:lnTo>
                <a:pt x="1220290" y="15651"/>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07492" y="959104"/>
        <a:ext cx="61014" cy="61014"/>
      </dsp:txXfrm>
    </dsp:sp>
    <dsp:sp modelId="{F01D3535-3EC9-458D-B1E5-1A0319D2FBD4}">
      <dsp:nvSpPr>
        <dsp:cNvPr id="0" name=""/>
        <dsp:cNvSpPr/>
      </dsp:nvSpPr>
      <dsp:spPr>
        <a:xfrm>
          <a:off x="6101367" y="22419"/>
          <a:ext cx="1908194" cy="95409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Leer</a:t>
          </a:r>
          <a:endParaRPr lang="en-US" sz="2000" kern="1200" dirty="0"/>
        </a:p>
      </dsp:txBody>
      <dsp:txXfrm>
        <a:off x="6129312" y="50364"/>
        <a:ext cx="1852304" cy="898207"/>
      </dsp:txXfrm>
    </dsp:sp>
    <dsp:sp modelId="{564B1CF0-6DF0-4833-AE7D-7DA8F938C563}">
      <dsp:nvSpPr>
        <dsp:cNvPr id="0" name=""/>
        <dsp:cNvSpPr/>
      </dsp:nvSpPr>
      <dsp:spPr>
        <a:xfrm rot="2452611">
          <a:off x="5266528" y="1754188"/>
          <a:ext cx="886516" cy="31302"/>
        </a:xfrm>
        <a:custGeom>
          <a:avLst/>
          <a:gdLst/>
          <a:ahLst/>
          <a:cxnLst/>
          <a:rect l="0" t="0" r="0" b="0"/>
          <a:pathLst>
            <a:path>
              <a:moveTo>
                <a:pt x="0" y="15651"/>
              </a:moveTo>
              <a:lnTo>
                <a:pt x="886516" y="15651"/>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87623" y="1747676"/>
        <a:ext cx="44325" cy="44325"/>
      </dsp:txXfrm>
    </dsp:sp>
    <dsp:sp modelId="{B54E8A3F-4014-465C-90B9-9CB236FB2502}">
      <dsp:nvSpPr>
        <dsp:cNvPr id="0" name=""/>
        <dsp:cNvSpPr/>
      </dsp:nvSpPr>
      <dsp:spPr>
        <a:xfrm>
          <a:off x="6044941" y="1582874"/>
          <a:ext cx="1908194" cy="95409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t>Escribir</a:t>
          </a:r>
          <a:endParaRPr lang="en-US" sz="2000" kern="1200" dirty="0"/>
        </a:p>
      </dsp:txBody>
      <dsp:txXfrm>
        <a:off x="6072886" y="1610819"/>
        <a:ext cx="1852304" cy="898207"/>
      </dsp:txXfrm>
    </dsp:sp>
    <dsp:sp modelId="{270DE635-641D-4208-B599-2C454C7C5810}">
      <dsp:nvSpPr>
        <dsp:cNvPr id="0" name=""/>
        <dsp:cNvSpPr/>
      </dsp:nvSpPr>
      <dsp:spPr>
        <a:xfrm rot="4984849">
          <a:off x="2594326" y="3255226"/>
          <a:ext cx="1326573" cy="31302"/>
        </a:xfrm>
        <a:custGeom>
          <a:avLst/>
          <a:gdLst/>
          <a:ahLst/>
          <a:cxnLst/>
          <a:rect l="0" t="0" r="0" b="0"/>
          <a:pathLst>
            <a:path>
              <a:moveTo>
                <a:pt x="0" y="15651"/>
              </a:moveTo>
              <a:lnTo>
                <a:pt x="1326573" y="15651"/>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24448" y="3237713"/>
        <a:ext cx="66328" cy="66328"/>
      </dsp:txXfrm>
    </dsp:sp>
    <dsp:sp modelId="{A86B12DC-955A-40B4-B477-D7C0CD7924E4}">
      <dsp:nvSpPr>
        <dsp:cNvPr id="0" name=""/>
        <dsp:cNvSpPr/>
      </dsp:nvSpPr>
      <dsp:spPr>
        <a:xfrm>
          <a:off x="3337518" y="3452285"/>
          <a:ext cx="1908194" cy="95409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t>Tareas</a:t>
          </a:r>
          <a:endParaRPr lang="en-US" sz="2400" kern="1200" dirty="0"/>
        </a:p>
      </dsp:txBody>
      <dsp:txXfrm>
        <a:off x="3365463" y="3480230"/>
        <a:ext cx="1852304" cy="898207"/>
      </dsp:txXfrm>
    </dsp:sp>
    <dsp:sp modelId="{FAE21C08-8474-412E-8BB8-8617B92A1982}">
      <dsp:nvSpPr>
        <dsp:cNvPr id="0" name=""/>
        <dsp:cNvSpPr/>
      </dsp:nvSpPr>
      <dsp:spPr>
        <a:xfrm rot="19105210">
          <a:off x="5111106" y="3559140"/>
          <a:ext cx="1068441" cy="31302"/>
        </a:xfrm>
        <a:custGeom>
          <a:avLst/>
          <a:gdLst/>
          <a:ahLst/>
          <a:cxnLst/>
          <a:rect l="0" t="0" r="0" b="0"/>
          <a:pathLst>
            <a:path>
              <a:moveTo>
                <a:pt x="0" y="15651"/>
              </a:moveTo>
              <a:lnTo>
                <a:pt x="1068441" y="15651"/>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18616" y="3548080"/>
        <a:ext cx="53422" cy="53422"/>
      </dsp:txXfrm>
    </dsp:sp>
    <dsp:sp modelId="{366D93D7-AD0D-44BF-A720-0D2D08BC816D}">
      <dsp:nvSpPr>
        <dsp:cNvPr id="0" name=""/>
        <dsp:cNvSpPr/>
      </dsp:nvSpPr>
      <dsp:spPr>
        <a:xfrm>
          <a:off x="6044941" y="2743200"/>
          <a:ext cx="1908194" cy="95409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t>Crear</a:t>
          </a:r>
          <a:r>
            <a:rPr lang="en-US" sz="2000" kern="1200" dirty="0" smtClean="0"/>
            <a:t> </a:t>
          </a:r>
          <a:r>
            <a:rPr lang="en-US" sz="2000" kern="1200" dirty="0" err="1" smtClean="0"/>
            <a:t>una</a:t>
          </a:r>
          <a:r>
            <a:rPr lang="en-US" sz="2000" kern="1200" dirty="0" smtClean="0"/>
            <a:t> </a:t>
          </a:r>
          <a:r>
            <a:rPr lang="en-US" sz="2000" kern="1200" dirty="0" err="1" smtClean="0"/>
            <a:t>historia</a:t>
          </a:r>
          <a:endParaRPr lang="en-US" sz="2000" kern="1200" dirty="0"/>
        </a:p>
      </dsp:txBody>
      <dsp:txXfrm>
        <a:off x="6072886" y="2771145"/>
        <a:ext cx="1852304" cy="898207"/>
      </dsp:txXfrm>
    </dsp:sp>
    <dsp:sp modelId="{3A3B5EBC-04E2-4EA3-BEEB-AE1C5D2EDF43}">
      <dsp:nvSpPr>
        <dsp:cNvPr id="0" name=""/>
        <dsp:cNvSpPr/>
      </dsp:nvSpPr>
      <dsp:spPr>
        <a:xfrm rot="2297659">
          <a:off x="5144995" y="4203766"/>
          <a:ext cx="936205" cy="31302"/>
        </a:xfrm>
        <a:custGeom>
          <a:avLst/>
          <a:gdLst/>
          <a:ahLst/>
          <a:cxnLst/>
          <a:rect l="0" t="0" r="0" b="0"/>
          <a:pathLst>
            <a:path>
              <a:moveTo>
                <a:pt x="0" y="15651"/>
              </a:moveTo>
              <a:lnTo>
                <a:pt x="936205" y="15651"/>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89693" y="4196012"/>
        <a:ext cx="46810" cy="46810"/>
      </dsp:txXfrm>
    </dsp:sp>
    <dsp:sp modelId="{194500CC-78E3-4DCF-AD3E-8B44AFA56000}">
      <dsp:nvSpPr>
        <dsp:cNvPr id="0" name=""/>
        <dsp:cNvSpPr/>
      </dsp:nvSpPr>
      <dsp:spPr>
        <a:xfrm>
          <a:off x="5980483" y="4032452"/>
          <a:ext cx="1908194" cy="95409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(Re</a:t>
          </a:r>
          <a:r>
            <a:rPr lang="en-US" sz="2000" kern="1200" dirty="0" smtClean="0"/>
            <a:t>)</a:t>
          </a:r>
          <a:r>
            <a:rPr lang="en-US" sz="2000" kern="1200" dirty="0" err="1" smtClean="0"/>
            <a:t>Contar</a:t>
          </a:r>
          <a:r>
            <a:rPr lang="en-US" sz="2000" kern="1200" dirty="0" smtClean="0"/>
            <a:t> </a:t>
          </a:r>
          <a:r>
            <a:rPr lang="en-US" sz="2000" kern="1200" dirty="0" err="1" smtClean="0"/>
            <a:t>una</a:t>
          </a:r>
          <a:r>
            <a:rPr lang="en-US" sz="2000" kern="1200" dirty="0" smtClean="0"/>
            <a:t> </a:t>
          </a:r>
          <a:r>
            <a:rPr lang="en-US" sz="2000" kern="1200" dirty="0" err="1" smtClean="0"/>
            <a:t>historia</a:t>
          </a:r>
          <a:endParaRPr lang="en-US" sz="2000" kern="1200" dirty="0"/>
        </a:p>
      </dsp:txBody>
      <dsp:txXfrm>
        <a:off x="6008428" y="4060397"/>
        <a:ext cx="1852304" cy="8982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_tradnl" smtClean="0"/>
              <a:t>Clic para editar título</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4251665B-C24A-4702-B522-6A4334602E03}" type="datetimeFigureOut">
              <a:rPr lang="en-US" smtClean="0"/>
              <a:t>9/3/16</a:t>
            </a:fld>
            <a:endParaRPr lang="en-US"/>
          </a:p>
        </p:txBody>
      </p:sp>
      <p:sp>
        <p:nvSpPr>
          <p:cNvPr id="8" name="Slide Number Placeholder 7"/>
          <p:cNvSpPr>
            <a:spLocks noGrp="1"/>
          </p:cNvSpPr>
          <p:nvPr>
            <p:ph type="sldNum" sz="quarter" idx="11"/>
          </p:nvPr>
        </p:nvSpPr>
        <p:spPr/>
        <p:txBody>
          <a:bodyPr/>
          <a:lstStyle/>
          <a:p>
            <a:fld id="{5FD889E0-CAB2-4699-909D-B9A88D47ACBE}" type="slidenum">
              <a:rPr lang="en-US" smtClean="0"/>
              <a:t>‹Nr.›</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9/3/16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‹Nr.›</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9/3/16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‹Nr.›</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smtClean="0"/>
          </a:p>
        </p:txBody>
      </p:sp>
      <p:sp>
        <p:nvSpPr>
          <p:cNvPr id="4" name="Date Placeholder 3"/>
          <p:cNvSpPr>
            <a:spLocks noGrp="1"/>
          </p:cNvSpPr>
          <p:nvPr>
            <p:ph type="dt" sz="half" idx="10"/>
          </p:nvPr>
        </p:nvSpPr>
        <p:spPr/>
        <p:txBody>
          <a:bodyPr/>
          <a:lstStyle/>
          <a:p>
            <a:fld id="{54AB02A5-4FE5-49D9-9E24-09F23B90C450}" type="datetimeFigureOut">
              <a:rPr lang="en-US" smtClean="0"/>
              <a:t>9/3/16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‹Nr.›</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_tradnl" smtClean="0"/>
              <a:t>Clic para editar título</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4251665B-C24A-4702-B522-6A4334602E03}" type="datetimeFigureOut">
              <a:rPr lang="en-US" smtClean="0"/>
              <a:t>9/3/16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‹Nr.›</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smtClean="0"/>
          </a:p>
        </p:txBody>
      </p:sp>
      <p:sp>
        <p:nvSpPr>
          <p:cNvPr id="5" name="Date Placeholder 4"/>
          <p:cNvSpPr>
            <a:spLocks noGrp="1"/>
          </p:cNvSpPr>
          <p:nvPr>
            <p:ph type="dt" sz="half" idx="10"/>
          </p:nvPr>
        </p:nvSpPr>
        <p:spPr/>
        <p:txBody>
          <a:bodyPr/>
          <a:lstStyle/>
          <a:p>
            <a:fld id="{54AB02A5-4FE5-49D9-9E24-09F23B90C450}" type="datetimeFigureOut">
              <a:rPr lang="en-US" smtClean="0"/>
              <a:t>9/3/16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t>‹Nr.›</a:t>
            </a:fld>
            <a:endParaRPr kumimoji="0" lang="en-US"/>
          </a:p>
        </p:txBody>
      </p:sp>
      <p:sp>
        <p:nvSpPr>
          <p:cNvPr id="9" name="Content Placeholder 8"/>
          <p:cNvSpPr>
            <a:spLocks noGrp="1"/>
          </p:cNvSpPr>
          <p:nvPr>
            <p:ph sz="quarter" idx="13"/>
          </p:nvPr>
        </p:nvSpPr>
        <p:spPr>
          <a:xfrm>
            <a:off x="365760" y="1600200"/>
            <a:ext cx="4041648" cy="452628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7" name="Date Placeholder 6"/>
          <p:cNvSpPr>
            <a:spLocks noGrp="1"/>
          </p:cNvSpPr>
          <p:nvPr>
            <p:ph type="dt" sz="half" idx="10"/>
          </p:nvPr>
        </p:nvSpPr>
        <p:spPr/>
        <p:txBody>
          <a:bodyPr/>
          <a:lstStyle/>
          <a:p>
            <a:fld id="{54AB02A5-4FE5-49D9-9E24-09F23B90C450}" type="datetimeFigureOut">
              <a:rPr lang="en-US" smtClean="0"/>
              <a:t>9/3/16</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294C92D-0306-4E69-9CD3-20855E849650}" type="slidenum">
              <a:rPr kumimoji="0" lang="en-US" smtClean="0"/>
              <a:t>‹Nr.›</a:t>
            </a:fld>
            <a:endParaRPr kumimoji="0" lang="en-US"/>
          </a:p>
        </p:txBody>
      </p:sp>
      <p:sp>
        <p:nvSpPr>
          <p:cNvPr id="11" name="Content Placeholder 10"/>
          <p:cNvSpPr>
            <a:spLocks noGrp="1"/>
          </p:cNvSpPr>
          <p:nvPr>
            <p:ph sz="quarter" idx="13"/>
          </p:nvPr>
        </p:nvSpPr>
        <p:spPr>
          <a:xfrm>
            <a:off x="457200" y="2212848"/>
            <a:ext cx="4041648" cy="3913632"/>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54AB02A5-4FE5-49D9-9E24-09F23B90C450}" type="datetimeFigureOut">
              <a:rPr lang="en-US" smtClean="0"/>
              <a:t>9/3/16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294C92D-0306-4E69-9CD3-20855E849650}" type="slidenum">
              <a:rPr kumimoji="0" lang="en-US" smtClean="0"/>
              <a:t>‹Nr.›</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AB02A5-4FE5-49D9-9E24-09F23B90C450}" type="datetimeFigureOut">
              <a:rPr lang="en-US" smtClean="0"/>
              <a:t>9/3/16</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294C92D-0306-4E69-9CD3-20855E849650}" type="slidenum">
              <a:rPr kumimoji="0" lang="en-US" smtClean="0"/>
              <a:t>‹Nr.›</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_tradnl" smtClean="0"/>
              <a:t>Clic para editar título</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54AB02A5-4FE5-49D9-9E24-09F23B90C450}" type="datetimeFigureOut">
              <a:rPr lang="en-US" smtClean="0"/>
              <a:t>9/3/16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t>‹Nr.›</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_tradnl" smtClean="0"/>
              <a:t>Clic para editar título</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54AB02A5-4FE5-49D9-9E24-09F23B90C450}" type="datetimeFigureOut">
              <a:rPr lang="en-US" smtClean="0"/>
              <a:t>9/3/16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t>‹Nr.›</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_tradnl" smtClean="0"/>
              <a:t>Clic para editar título</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lgn="r" eaLnBrk="1" latinLnBrk="0" hangingPunct="1"/>
            <a:fld id="{54AB02A5-4FE5-49D9-9E24-09F23B90C450}" type="datetimeFigureOut">
              <a:rPr lang="en-US" smtClean="0"/>
              <a:t>9/3/16</a:t>
            </a:fld>
            <a:endParaRPr lang="en-US" sz="1200">
              <a:solidFill>
                <a:schemeClr val="bg2">
                  <a:shade val="50000"/>
                </a:scheme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kumimoji="0" lang="en-US" sz="1200">
              <a:solidFill>
                <a:schemeClr val="bg2">
                  <a:shade val="50000"/>
                </a:schemeClr>
              </a:solidFill>
              <a:effectLst/>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lgn="ctr" eaLnBrk="1" latinLnBrk="0" hangingPunct="1"/>
            <a:fld id="{6294C92D-0306-4E69-9CD3-20855E849650}" type="slidenum">
              <a:rPr kumimoji="0" lang="en-US" smtClean="0"/>
              <a:t>‹Nr.›</a:t>
            </a:fld>
            <a:endParaRPr kumimoji="0" lang="en-US" sz="1200">
              <a:solidFill>
                <a:schemeClr val="bg2">
                  <a:shade val="50000"/>
                </a:schemeClr>
              </a:solidFill>
              <a:effectLst/>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lilianasimon@fahce.unlp.edu.ar" TargetMode="External"/><Relationship Id="rId3" Type="http://schemas.openxmlformats.org/officeDocument/2006/relationships/hyperlink" Target="mailto:lilianaesimon@gmai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file://localhost/Users/lilianasimon/Documents/2016/Seminario%20Especializaci%C3%B3n%20Espa%C3%B1ol%20UNLP/videos/video%20telegami%20bienvenida.mov" TargetMode="External"/><Relationship Id="rId5" Type="http://schemas.openxmlformats.org/officeDocument/2006/relationships/image" Target="../media/image2.png"/><Relationship Id="rId6" Type="http://schemas.openxmlformats.org/officeDocument/2006/relationships/hyperlink" Target="https://tellagami.com/gami/ESMYXJ/" TargetMode="External"/><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lideshare.net/janehart/top-100-tools-for-learning-2015-52992784" TargetMode="Externa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lideshare.net/janehart/top-100-tools-for-learning-2015-52992784" TargetMode="Externa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http://www.readwritethink.org/files/resources/interactives/timeline_2/" TargetMode="External"/><Relationship Id="rId4" Type="http://schemas.openxmlformats.org/officeDocument/2006/relationships/hyperlink" Target="https://www.timetoast.com/timelines/evolution-of-web-tools" TargetMode="External"/><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hyperlink" Target="http://www.dipity.com/timeline/Evolucion-De-La-Telefonia-Fija/" TargetMode="External"/><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hyperlink" Target="http://linoit.com/users/iteach/canvases/L%C3%ADneas%20del%20Tiempo"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hyperlink" Target="http://www.qr-code-generator.com" TargetMode="External"/><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iggio.com/group_open_join.php?groupid=3051298&amp;password=ELSE2016&amp;ref=1539197" TargetMode="Externa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hyperlink" Target="http://www.tolearnenglish.com/free/celebs/audreyg.php" TargetMode="External"/><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hyperlink" Target="http://www.oddcast.com/home/demos/tts/tts_example.php?sitepal" TargetMode="External"/><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hyperlink" Target="http://www.voki.com/pickup.php?scid=10402609&amp;height=267&amp;width=200"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volver.com/live/movies-1018116" TargetMode="External"/><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GkHNNPM7pJA" TargetMode="Externa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meo.com/106807552" TargetMode="External"/><Relationship Id="rId3"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hyperlink" Target="https://es.wikipedia.org/wiki/Internet" TargetMode="External"/><Relationship Id="rId4" Type="http://schemas.openxmlformats.org/officeDocument/2006/relationships/hyperlink" Target="http://4.bp.blogspot.com/-ky8kc5snWOo/USgc6gWKzgI/AAAAAAAAAAw/wLUC-bifFnk/s1600/Cuadro+comparativo.png" TargetMode="External"/><Relationship Id="rId5" Type="http://schemas.openxmlformats.org/officeDocument/2006/relationships/hyperlink" Target="https://www.prokarma.com/blog/2014/10/16/what-exactly-web-30" TargetMode="External"/><Relationship Id="rId6" Type="http://schemas.openxmlformats.org/officeDocument/2006/relationships/hyperlink" Target="http://www.wordle.net/" TargetMode="External"/><Relationship Id="rId7" Type="http://schemas.openxmlformats.org/officeDocument/2006/relationships/hyperlink" Target="http://www.slideshare.net/janehart/top-100-tools-for-learning-2015-52992784" TargetMode="External"/><Relationship Id="rId1" Type="http://schemas.openxmlformats.org/officeDocument/2006/relationships/slideLayout" Target="../slideLayouts/slideLayout2.xml"/><Relationship Id="rId2" Type="http://schemas.openxmlformats.org/officeDocument/2006/relationships/hyperlink" Target="http://www.unesco.org/new/es/education/themes/education-building-blocks/literac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sz="4000" b="1" dirty="0">
                <a:effectLst/>
              </a:rPr>
              <a:t>Seminario TIC </a:t>
            </a:r>
            <a:r>
              <a:rPr lang="es-ES" sz="4000" b="1" dirty="0" smtClean="0">
                <a:effectLst/>
              </a:rPr>
              <a:t/>
            </a:r>
            <a:br>
              <a:rPr lang="es-ES" sz="4000" b="1" dirty="0" smtClean="0">
                <a:effectLst/>
              </a:rPr>
            </a:br>
            <a:r>
              <a:rPr lang="en-US" sz="4000" dirty="0">
                <a:effectLst/>
              </a:rPr>
              <a:t/>
            </a:r>
            <a:br>
              <a:rPr lang="en-US" sz="4000" dirty="0">
                <a:effectLst/>
              </a:rPr>
            </a:br>
            <a:r>
              <a:rPr lang="es-ES" sz="4000" dirty="0">
                <a:effectLst/>
              </a:rPr>
              <a:t>La Enseñanza de  Lenguas con Tecnologías de Aprendizaje</a:t>
            </a:r>
            <a:r>
              <a:rPr lang="en-US" sz="4000" dirty="0">
                <a:effectLst/>
              </a:rPr>
              <a:t/>
            </a:r>
            <a:br>
              <a:rPr lang="en-US" sz="4000" dirty="0">
                <a:effectLst/>
              </a:rPr>
            </a:br>
            <a:r>
              <a:rPr lang="es-ES" sz="4000" b="1" dirty="0">
                <a:effectLst/>
              </a:rPr>
              <a:t> </a:t>
            </a:r>
            <a:r>
              <a:rPr lang="en-US" sz="4000" dirty="0">
                <a:effectLst/>
              </a:rPr>
              <a:t/>
            </a:r>
            <a:br>
              <a:rPr lang="en-US" sz="4000" dirty="0">
                <a:effectLst/>
              </a:rPr>
            </a:br>
            <a:endParaRPr lang="es-ES" sz="4000" dirty="0"/>
          </a:p>
        </p:txBody>
      </p:sp>
      <p:sp>
        <p:nvSpPr>
          <p:cNvPr id="3" name="Subtítulo 2"/>
          <p:cNvSpPr>
            <a:spLocks noGrp="1"/>
          </p:cNvSpPr>
          <p:nvPr>
            <p:ph type="subTitle" idx="1"/>
          </p:nvPr>
        </p:nvSpPr>
        <p:spPr/>
        <p:txBody>
          <a:bodyPr>
            <a:normAutofit lnSpcReduction="10000"/>
          </a:bodyPr>
          <a:lstStyle/>
          <a:p>
            <a:r>
              <a:rPr lang="es-ES" b="1" dirty="0"/>
              <a:t>Prof. Liliana Simón</a:t>
            </a:r>
            <a:r>
              <a:rPr lang="en-US" b="1" dirty="0"/>
              <a:t/>
            </a:r>
            <a:br>
              <a:rPr lang="en-US" b="1" dirty="0"/>
            </a:br>
            <a:r>
              <a:rPr lang="es-ES" b="1" dirty="0"/>
              <a:t>FAHCE-</a:t>
            </a:r>
            <a:r>
              <a:rPr lang="es-ES" b="1" dirty="0" smtClean="0"/>
              <a:t>UNLP</a:t>
            </a:r>
          </a:p>
          <a:p>
            <a:r>
              <a:rPr lang="es-ES" sz="1200" b="1" dirty="0" smtClean="0">
                <a:hlinkClick r:id="rId2"/>
              </a:rPr>
              <a:t>lilianasimon@fahce.unlp.edu.ar</a:t>
            </a:r>
            <a:endParaRPr lang="es-ES" sz="1200" b="1" dirty="0" smtClean="0"/>
          </a:p>
          <a:p>
            <a:r>
              <a:rPr lang="es-ES" sz="1200" b="1" dirty="0" smtClean="0">
                <a:hlinkClick r:id="rId3"/>
              </a:rPr>
              <a:t>lilianaesimon@gmail.com</a:t>
            </a:r>
            <a:endParaRPr lang="es-ES" sz="1200" b="1" dirty="0" smtClean="0"/>
          </a:p>
          <a:p>
            <a:endParaRPr lang="es-ES" b="1" dirty="0"/>
          </a:p>
        </p:txBody>
      </p:sp>
    </p:spTree>
    <p:extLst>
      <p:ext uri="{BB962C8B-B14F-4D97-AF65-F5344CB8AC3E}">
        <p14:creationId xmlns:p14="http://schemas.microsoft.com/office/powerpoint/2010/main" val="29552957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2046" y="3587210"/>
            <a:ext cx="5317557" cy="1600200"/>
          </a:xfrm>
        </p:spPr>
        <p:txBody>
          <a:bodyPr/>
          <a:lstStyle/>
          <a:p>
            <a:pPr algn="l"/>
            <a:r>
              <a:rPr lang="es-ES" dirty="0" smtClean="0"/>
              <a:t>¿Qué significa </a:t>
            </a:r>
            <a:br>
              <a:rPr lang="es-ES" dirty="0" smtClean="0"/>
            </a:br>
            <a:r>
              <a:rPr lang="es-ES" dirty="0" smtClean="0"/>
              <a:t>alfabetización?</a:t>
            </a:r>
            <a:endParaRPr lang="es-ES" dirty="0"/>
          </a:p>
        </p:txBody>
      </p:sp>
      <p:sp>
        <p:nvSpPr>
          <p:cNvPr id="3" name="Marcador de contenido 2"/>
          <p:cNvSpPr>
            <a:spLocks noGrp="1"/>
          </p:cNvSpPr>
          <p:nvPr>
            <p:ph idx="1"/>
          </p:nvPr>
        </p:nvSpPr>
        <p:spPr>
          <a:xfrm>
            <a:off x="457200" y="2077886"/>
            <a:ext cx="8229600" cy="4525963"/>
          </a:xfrm>
        </p:spPr>
        <p:txBody>
          <a:bodyPr>
            <a:normAutofit/>
          </a:bodyPr>
          <a:lstStyle/>
          <a:p>
            <a:pPr marL="0" indent="0" algn="ctr">
              <a:buNone/>
            </a:pPr>
            <a:endParaRPr lang="es-ES" sz="9600" dirty="0" smtClean="0">
              <a:latin typeface="Arial"/>
              <a:cs typeface="Arial"/>
            </a:endParaRPr>
          </a:p>
          <a:p>
            <a:pPr marL="0" indent="0" algn="ctr">
              <a:buNone/>
            </a:pPr>
            <a:endParaRPr lang="es-ES" sz="9600" dirty="0">
              <a:solidFill>
                <a:schemeClr val="accent5">
                  <a:lumMod val="75000"/>
                </a:schemeClr>
              </a:solidFill>
              <a:latin typeface="Arial"/>
              <a:cs typeface="Arial"/>
            </a:endParaRPr>
          </a:p>
        </p:txBody>
      </p:sp>
      <p:pic>
        <p:nvPicPr>
          <p:cNvPr id="4" name="Imagen 3"/>
          <p:cNvPicPr>
            <a:picLocks noChangeAspect="1"/>
          </p:cNvPicPr>
          <p:nvPr/>
        </p:nvPicPr>
        <p:blipFill>
          <a:blip r:embed="rId2"/>
          <a:stretch>
            <a:fillRect/>
          </a:stretch>
        </p:blipFill>
        <p:spPr>
          <a:xfrm>
            <a:off x="6054821" y="226368"/>
            <a:ext cx="2857500" cy="2857500"/>
          </a:xfrm>
          <a:prstGeom prst="rect">
            <a:avLst/>
          </a:prstGeom>
        </p:spPr>
      </p:pic>
    </p:spTree>
    <p:extLst>
      <p:ext uri="{BB962C8B-B14F-4D97-AF65-F5344CB8AC3E}">
        <p14:creationId xmlns:p14="http://schemas.microsoft.com/office/powerpoint/2010/main" val="3108360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dirty="0" err="1" smtClean="0"/>
              <a:t>Alfabetizacón</a:t>
            </a:r>
            <a:r>
              <a:rPr lang="is-IS" dirty="0" smtClean="0"/>
              <a:t>…</a:t>
            </a:r>
            <a:endParaRPr lang="es-ES" dirty="0"/>
          </a:p>
        </p:txBody>
      </p:sp>
      <p:sp>
        <p:nvSpPr>
          <p:cNvPr id="3" name="Marcador de contenido 2"/>
          <p:cNvSpPr>
            <a:spLocks noGrp="1"/>
          </p:cNvSpPr>
          <p:nvPr>
            <p:ph idx="1"/>
          </p:nvPr>
        </p:nvSpPr>
        <p:spPr/>
        <p:txBody>
          <a:bodyPr>
            <a:normAutofit fontScale="85000" lnSpcReduction="20000"/>
          </a:bodyPr>
          <a:lstStyle/>
          <a:p>
            <a:pPr marL="0" indent="0" algn="just">
              <a:lnSpc>
                <a:spcPct val="140000"/>
              </a:lnSpc>
              <a:buNone/>
            </a:pPr>
            <a:endParaRPr lang="es-ES_tradnl" dirty="0" smtClean="0"/>
          </a:p>
          <a:p>
            <a:pPr marL="0" indent="0" algn="just">
              <a:lnSpc>
                <a:spcPct val="140000"/>
              </a:lnSpc>
              <a:buNone/>
            </a:pPr>
            <a:r>
              <a:rPr lang="es-ES_tradnl" dirty="0" smtClean="0"/>
              <a:t>La </a:t>
            </a:r>
            <a:r>
              <a:rPr lang="es-ES_tradnl" dirty="0"/>
              <a:t>alfabetización es la </a:t>
            </a:r>
            <a:r>
              <a:rPr lang="es-ES_tradnl" dirty="0" smtClean="0"/>
              <a:t> h</a:t>
            </a:r>
            <a:r>
              <a:rPr lang="is-IS" dirty="0" smtClean="0"/>
              <a:t>…................. (1) </a:t>
            </a:r>
            <a:r>
              <a:rPr lang="es-ES_tradnl" dirty="0" smtClean="0"/>
              <a:t>de </a:t>
            </a:r>
            <a:r>
              <a:rPr lang="es-ES_tradnl" dirty="0"/>
              <a:t>usar </a:t>
            </a:r>
            <a:r>
              <a:rPr lang="is-IS" dirty="0"/>
              <a:t>…................</a:t>
            </a:r>
            <a:r>
              <a:rPr lang="is-IS" dirty="0" smtClean="0"/>
              <a:t>. (2)</a:t>
            </a:r>
          </a:p>
          <a:p>
            <a:pPr marL="0" indent="0" algn="just">
              <a:lnSpc>
                <a:spcPct val="140000"/>
              </a:lnSpc>
              <a:buNone/>
            </a:pPr>
            <a:r>
              <a:rPr lang="es-ES_tradnl" dirty="0" smtClean="0"/>
              <a:t>para c</a:t>
            </a:r>
            <a:r>
              <a:rPr lang="is-IS" dirty="0"/>
              <a:t>…................</a:t>
            </a:r>
            <a:r>
              <a:rPr lang="is-IS" dirty="0" smtClean="0"/>
              <a:t>.(3)</a:t>
            </a:r>
            <a:r>
              <a:rPr lang="es-ES_tradnl" dirty="0" smtClean="0"/>
              <a:t> </a:t>
            </a:r>
            <a:r>
              <a:rPr lang="es-ES_tradnl" dirty="0"/>
              <a:t>a través del espacio y </a:t>
            </a:r>
            <a:r>
              <a:rPr lang="es-ES_tradnl" dirty="0" smtClean="0"/>
              <a:t>del t</a:t>
            </a:r>
            <a:r>
              <a:rPr lang="is-IS" dirty="0" smtClean="0"/>
              <a:t>.</a:t>
            </a:r>
            <a:r>
              <a:rPr lang="is-IS" dirty="0"/>
              <a:t>................</a:t>
            </a:r>
            <a:r>
              <a:rPr lang="es-ES_tradnl" dirty="0" smtClean="0"/>
              <a:t>.(4) </a:t>
            </a:r>
            <a:r>
              <a:rPr lang="es-ES_tradnl" dirty="0"/>
              <a:t>Se reduce a menudo a la habilidad de </a:t>
            </a:r>
            <a:r>
              <a:rPr lang="is-IS" dirty="0"/>
              <a:t>…................</a:t>
            </a:r>
            <a:r>
              <a:rPr lang="is-IS" dirty="0" smtClean="0"/>
              <a:t>.(5)</a:t>
            </a:r>
            <a:r>
              <a:rPr lang="es-ES_tradnl" dirty="0" smtClean="0"/>
              <a:t> </a:t>
            </a:r>
            <a:r>
              <a:rPr lang="es-ES_tradnl" dirty="0"/>
              <a:t>y </a:t>
            </a:r>
            <a:r>
              <a:rPr lang="is-IS" dirty="0"/>
              <a:t>…...............</a:t>
            </a:r>
            <a:r>
              <a:rPr lang="is-IS" dirty="0" smtClean="0"/>
              <a:t>.(6)</a:t>
            </a:r>
            <a:r>
              <a:rPr lang="es-ES_tradnl" dirty="0" smtClean="0"/>
              <a:t>, </a:t>
            </a:r>
            <a:r>
              <a:rPr lang="es-ES_tradnl" dirty="0"/>
              <a:t>o a veces, sólo a la de leer, e incluso únicamente a la enseñanza de tal habilidad. Los estándares para los que se constituyen los niveles de alfabetización varían entre las diferentes </a:t>
            </a:r>
            <a:r>
              <a:rPr lang="es-ES_tradnl" dirty="0" smtClean="0"/>
              <a:t>s</a:t>
            </a:r>
            <a:r>
              <a:rPr lang="is-IS" dirty="0" smtClean="0"/>
              <a:t>…</a:t>
            </a:r>
            <a:r>
              <a:rPr lang="is-IS" dirty="0"/>
              <a:t>.................</a:t>
            </a:r>
            <a:r>
              <a:rPr lang="es-ES_tradnl" dirty="0" smtClean="0"/>
              <a:t>.(7) </a:t>
            </a:r>
            <a:r>
              <a:rPr lang="es-ES_tradnl" dirty="0"/>
              <a:t>Algunas otras destrezas como la </a:t>
            </a:r>
            <a:r>
              <a:rPr lang="es-ES_tradnl" dirty="0" smtClean="0"/>
              <a:t>i</a:t>
            </a:r>
            <a:r>
              <a:rPr lang="is-IS" dirty="0" smtClean="0"/>
              <a:t>…</a:t>
            </a:r>
            <a:r>
              <a:rPr lang="is-IS" dirty="0"/>
              <a:t>................</a:t>
            </a:r>
            <a:r>
              <a:rPr lang="is-IS" dirty="0" smtClean="0"/>
              <a:t>.</a:t>
            </a:r>
            <a:r>
              <a:rPr lang="es-ES_tradnl" dirty="0" smtClean="0"/>
              <a:t> (8) o </a:t>
            </a:r>
            <a:r>
              <a:rPr lang="es-ES_tradnl" dirty="0"/>
              <a:t>las nociones elementales de cálculo aritmético básicas también se pueden incluir en definiciones más amplias de </a:t>
            </a:r>
            <a:r>
              <a:rPr lang="es-ES_tradnl" dirty="0" smtClean="0"/>
              <a:t>alfabetización.</a:t>
            </a:r>
            <a:endParaRPr lang="es-ES" dirty="0"/>
          </a:p>
          <a:p>
            <a:endParaRPr lang="es-ES" dirty="0"/>
          </a:p>
        </p:txBody>
      </p:sp>
      <p:pic>
        <p:nvPicPr>
          <p:cNvPr id="4" name="Imagen 3" descr="tex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772" y="199240"/>
            <a:ext cx="2368231" cy="1773888"/>
          </a:xfrm>
          <a:prstGeom prst="rect">
            <a:avLst/>
          </a:prstGeom>
        </p:spPr>
      </p:pic>
    </p:spTree>
    <p:extLst>
      <p:ext uri="{BB962C8B-B14F-4D97-AF65-F5344CB8AC3E}">
        <p14:creationId xmlns:p14="http://schemas.microsoft.com/office/powerpoint/2010/main" val="37923188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57247"/>
            <a:ext cx="8229600" cy="1600200"/>
          </a:xfrm>
        </p:spPr>
        <p:txBody>
          <a:bodyPr/>
          <a:lstStyle/>
          <a:p>
            <a:r>
              <a:rPr lang="es-ES_tradnl" b="1" dirty="0"/>
              <a:t>Completar la tarea antes de seguir</a:t>
            </a:r>
            <a:br>
              <a:rPr lang="es-ES_tradnl" b="1" dirty="0"/>
            </a:br>
            <a:endParaRPr lang="es-ES" dirty="0"/>
          </a:p>
        </p:txBody>
      </p:sp>
      <p:pic>
        <p:nvPicPr>
          <p:cNvPr id="4" name="Marcador de contenido 3"/>
          <p:cNvPicPr>
            <a:picLocks noGrp="1" noChangeAspect="1"/>
          </p:cNvPicPr>
          <p:nvPr>
            <p:ph idx="1"/>
          </p:nvPr>
        </p:nvPicPr>
        <p:blipFill>
          <a:blip r:embed="rId2"/>
          <a:srcRect l="-40587" r="-40587"/>
          <a:stretch>
            <a:fillRect/>
          </a:stretch>
        </p:blipFill>
        <p:spPr>
          <a:xfrm>
            <a:off x="1706089" y="2574845"/>
            <a:ext cx="5652369" cy="3108585"/>
          </a:xfrm>
        </p:spPr>
      </p:pic>
    </p:spTree>
    <p:extLst>
      <p:ext uri="{BB962C8B-B14F-4D97-AF65-F5344CB8AC3E}">
        <p14:creationId xmlns:p14="http://schemas.microsoft.com/office/powerpoint/2010/main" val="21717858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normAutofit fontScale="92500" lnSpcReduction="10000"/>
          </a:bodyPr>
          <a:lstStyle/>
          <a:p>
            <a:pPr marL="0" indent="0" algn="just">
              <a:lnSpc>
                <a:spcPct val="140000"/>
              </a:lnSpc>
              <a:buNone/>
            </a:pPr>
            <a:r>
              <a:rPr lang="es-ES_tradnl" dirty="0"/>
              <a:t>La alfabetización es la h</a:t>
            </a:r>
            <a:r>
              <a:rPr lang="es-ES_tradnl" u="sng" dirty="0">
                <a:solidFill>
                  <a:srgbClr val="FF0000"/>
                </a:solidFill>
              </a:rPr>
              <a:t>abilidad</a:t>
            </a:r>
            <a:r>
              <a:rPr lang="es-ES_tradnl" dirty="0"/>
              <a:t> de usar </a:t>
            </a:r>
            <a:r>
              <a:rPr lang="es-ES_tradnl" u="sng" dirty="0">
                <a:solidFill>
                  <a:srgbClr val="FF0000"/>
                </a:solidFill>
              </a:rPr>
              <a:t>texto</a:t>
            </a:r>
            <a:r>
              <a:rPr lang="es-ES_tradnl" dirty="0">
                <a:solidFill>
                  <a:srgbClr val="FF0000"/>
                </a:solidFill>
              </a:rPr>
              <a:t> </a:t>
            </a:r>
            <a:r>
              <a:rPr lang="es-ES_tradnl" dirty="0"/>
              <a:t>para c</a:t>
            </a:r>
            <a:r>
              <a:rPr lang="es-ES_tradnl" u="sng" dirty="0">
                <a:solidFill>
                  <a:srgbClr val="FF0000"/>
                </a:solidFill>
              </a:rPr>
              <a:t>omunicarse</a:t>
            </a:r>
            <a:r>
              <a:rPr lang="es-ES_tradnl" dirty="0"/>
              <a:t> a través del espacio y del </a:t>
            </a:r>
            <a:r>
              <a:rPr lang="es-ES_tradnl" dirty="0" smtClean="0"/>
              <a:t>t</a:t>
            </a:r>
            <a:r>
              <a:rPr lang="es-ES_tradnl" u="sng" dirty="0" smtClean="0">
                <a:solidFill>
                  <a:srgbClr val="FF0000"/>
                </a:solidFill>
              </a:rPr>
              <a:t>iempo</a:t>
            </a:r>
            <a:r>
              <a:rPr lang="es-ES_tradnl" dirty="0" smtClean="0"/>
              <a:t>. </a:t>
            </a:r>
            <a:r>
              <a:rPr lang="es-ES_tradnl" dirty="0"/>
              <a:t>Se reduce a menudo a la habilidad de </a:t>
            </a:r>
            <a:r>
              <a:rPr lang="es-ES_tradnl" u="sng" dirty="0"/>
              <a:t>l</a:t>
            </a:r>
            <a:r>
              <a:rPr lang="es-ES_tradnl" u="sng" dirty="0">
                <a:solidFill>
                  <a:srgbClr val="FF0000"/>
                </a:solidFill>
              </a:rPr>
              <a:t>eer</a:t>
            </a:r>
            <a:r>
              <a:rPr lang="es-ES_tradnl" dirty="0"/>
              <a:t> y </a:t>
            </a:r>
            <a:r>
              <a:rPr lang="es-ES_tradnl" u="sng" dirty="0">
                <a:solidFill>
                  <a:srgbClr val="FF0000"/>
                </a:solidFill>
              </a:rPr>
              <a:t>escribir</a:t>
            </a:r>
            <a:r>
              <a:rPr lang="es-ES_tradnl" dirty="0"/>
              <a:t>, o a veces, sólo a la de leer, e incluso únicamente a la enseñanza de tal habilidad. Los estándares para los que se constituyen los niveles de alfabetización varían entre las diferentes s</a:t>
            </a:r>
            <a:r>
              <a:rPr lang="es-ES_tradnl" u="sng" dirty="0">
                <a:solidFill>
                  <a:srgbClr val="FF0000"/>
                </a:solidFill>
              </a:rPr>
              <a:t>ociedade</a:t>
            </a:r>
            <a:r>
              <a:rPr lang="es-ES_tradnl" dirty="0">
                <a:solidFill>
                  <a:srgbClr val="FF0000"/>
                </a:solidFill>
              </a:rPr>
              <a:t>s</a:t>
            </a:r>
            <a:r>
              <a:rPr lang="es-ES_tradnl" dirty="0"/>
              <a:t>. Algunas otras destrezas como la i</a:t>
            </a:r>
            <a:r>
              <a:rPr lang="es-ES_tradnl" u="sng" dirty="0">
                <a:solidFill>
                  <a:srgbClr val="FF0000"/>
                </a:solidFill>
              </a:rPr>
              <a:t>nformática</a:t>
            </a:r>
            <a:r>
              <a:rPr lang="es-ES_tradnl" dirty="0"/>
              <a:t> o las nociones elementales de cálculo aritmético básicas también se pueden incluir en definiciones más amplias de alfabetización</a:t>
            </a:r>
            <a:endParaRPr lang="es-ES" dirty="0"/>
          </a:p>
          <a:p>
            <a:endParaRPr lang="es-ES" dirty="0"/>
          </a:p>
        </p:txBody>
      </p:sp>
    </p:spTree>
    <p:extLst>
      <p:ext uri="{BB962C8B-B14F-4D97-AF65-F5344CB8AC3E}">
        <p14:creationId xmlns:p14="http://schemas.microsoft.com/office/powerpoint/2010/main" val="18971591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rcRect t="2985" b="2985"/>
          <a:stretch>
            <a:fillRect/>
          </a:stretch>
        </p:blipFill>
        <p:spPr>
          <a:xfrm>
            <a:off x="320340" y="215900"/>
            <a:ext cx="8534782" cy="6248400"/>
          </a:xfrm>
        </p:spPr>
      </p:pic>
    </p:spTree>
    <p:extLst>
      <p:ext uri="{BB962C8B-B14F-4D97-AF65-F5344CB8AC3E}">
        <p14:creationId xmlns:p14="http://schemas.microsoft.com/office/powerpoint/2010/main" val="14527584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173" y="0"/>
            <a:ext cx="8558627" cy="1600200"/>
          </a:xfrm>
        </p:spPr>
        <p:txBody>
          <a:bodyPr/>
          <a:lstStyle/>
          <a:p>
            <a:r>
              <a:rPr lang="es-ES" dirty="0" smtClean="0"/>
              <a:t>Alfabetización </a:t>
            </a:r>
            <a:r>
              <a:rPr lang="es-ES" dirty="0" err="1" smtClean="0"/>
              <a:t>Multimedial</a:t>
            </a:r>
            <a:endParaRPr lang="es-ES" dirty="0"/>
          </a:p>
        </p:txBody>
      </p:sp>
      <p:sp>
        <p:nvSpPr>
          <p:cNvPr id="3" name="Marcador de contenido 2"/>
          <p:cNvSpPr>
            <a:spLocks noGrp="1"/>
          </p:cNvSpPr>
          <p:nvPr>
            <p:ph idx="1"/>
          </p:nvPr>
        </p:nvSpPr>
        <p:spPr/>
        <p:txBody>
          <a:bodyPr>
            <a:normAutofit lnSpcReduction="10000"/>
          </a:bodyPr>
          <a:lstStyle/>
          <a:p>
            <a:pPr marL="0" indent="0" algn="just">
              <a:lnSpc>
                <a:spcPct val="130000"/>
              </a:lnSpc>
              <a:buNone/>
            </a:pPr>
            <a:endParaRPr lang="es-ES_tradnl" dirty="0" smtClean="0">
              <a:latin typeface="Arial"/>
              <a:cs typeface="Arial"/>
            </a:endParaRPr>
          </a:p>
          <a:p>
            <a:pPr marL="0" indent="0" algn="just">
              <a:lnSpc>
                <a:spcPct val="130000"/>
              </a:lnSpc>
              <a:buNone/>
            </a:pPr>
            <a:r>
              <a:rPr lang="es-ES_tradnl" dirty="0" smtClean="0">
                <a:latin typeface="Arial"/>
                <a:cs typeface="Arial"/>
              </a:rPr>
              <a:t>“</a:t>
            </a:r>
            <a:r>
              <a:rPr lang="es-ES_tradnl" dirty="0">
                <a:latin typeface="Arial"/>
                <a:cs typeface="Arial"/>
              </a:rPr>
              <a:t>No se trata tan sólo de aprender a leer y escribir multimedia, sino de desarrollar las aptitudes necesarias para disfrutar </a:t>
            </a:r>
            <a:r>
              <a:rPr lang="es-ES_tradnl" i="1" dirty="0">
                <a:latin typeface="Arial"/>
                <a:cs typeface="Arial"/>
              </a:rPr>
              <a:t>leyendo y escribiendo</a:t>
            </a:r>
            <a:r>
              <a:rPr lang="es-ES_tradnl" dirty="0">
                <a:latin typeface="Arial"/>
                <a:cs typeface="Arial"/>
              </a:rPr>
              <a:t>, para interpretar de manera CRÍTICA y productiva el sentido de lo que se lee, y para ejercer plenamente el derecho a recibir, PRODUCIR y TRANSMITIR información multimedia” </a:t>
            </a:r>
          </a:p>
          <a:p>
            <a:pPr marL="0" indent="0" algn="r">
              <a:buNone/>
            </a:pPr>
            <a:endParaRPr lang="es-ES_tradnl" sz="1600" dirty="0">
              <a:latin typeface="Arial"/>
              <a:cs typeface="Arial"/>
            </a:endParaRPr>
          </a:p>
          <a:p>
            <a:pPr marL="0" indent="0" algn="r">
              <a:buNone/>
            </a:pPr>
            <a:endParaRPr lang="es-ES_tradnl" sz="1600" dirty="0">
              <a:latin typeface="Arial"/>
              <a:cs typeface="Arial"/>
            </a:endParaRPr>
          </a:p>
          <a:p>
            <a:pPr marL="0" indent="0" algn="r">
              <a:buNone/>
            </a:pPr>
            <a:r>
              <a:rPr lang="es-ES_tradnl" sz="1600" dirty="0">
                <a:latin typeface="Arial"/>
                <a:cs typeface="Arial"/>
              </a:rPr>
              <a:t>(Alfonso Gutiérrez</a:t>
            </a:r>
            <a:r>
              <a:rPr lang="es-ES_tradnl" sz="1600" dirty="0" smtClean="0">
                <a:latin typeface="Arial"/>
                <a:cs typeface="Arial"/>
              </a:rPr>
              <a:t>,2003)</a:t>
            </a:r>
          </a:p>
          <a:p>
            <a:pPr marL="0" indent="0" algn="r">
              <a:buNone/>
            </a:pPr>
            <a:r>
              <a:rPr lang="es-ES_tradnl" sz="1600" dirty="0" smtClean="0">
                <a:latin typeface="Arial"/>
                <a:cs typeface="Arial"/>
              </a:rPr>
              <a:t> </a:t>
            </a:r>
            <a:r>
              <a:rPr lang="es-ES_tradnl" sz="1600" dirty="0">
                <a:latin typeface="Arial"/>
                <a:cs typeface="Arial"/>
              </a:rPr>
              <a:t>Alfabetización </a:t>
            </a:r>
            <a:r>
              <a:rPr lang="es-ES_tradnl" sz="1600" dirty="0" smtClean="0">
                <a:latin typeface="Arial"/>
                <a:cs typeface="Arial"/>
              </a:rPr>
              <a:t>Digital</a:t>
            </a:r>
            <a:r>
              <a:rPr lang="es-ES_tradnl" sz="1600" dirty="0">
                <a:latin typeface="Arial"/>
                <a:cs typeface="Arial"/>
              </a:rPr>
              <a:t>. Algo más que ratones y teclas)</a:t>
            </a:r>
            <a:endParaRPr lang="es-ES" sz="1600" dirty="0">
              <a:latin typeface="Arial"/>
              <a:cs typeface="Arial"/>
            </a:endParaRPr>
          </a:p>
          <a:p>
            <a:pPr marL="0" indent="0">
              <a:buNone/>
            </a:pPr>
            <a:endParaRPr lang="es-ES" dirty="0"/>
          </a:p>
        </p:txBody>
      </p:sp>
    </p:spTree>
    <p:extLst>
      <p:ext uri="{BB962C8B-B14F-4D97-AF65-F5344CB8AC3E}">
        <p14:creationId xmlns:p14="http://schemas.microsoft.com/office/powerpoint/2010/main" val="33653165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Lenguaje Digital</a:t>
            </a:r>
            <a:endParaRPr lang="es-ES" dirty="0"/>
          </a:p>
        </p:txBody>
      </p:sp>
      <p:pic>
        <p:nvPicPr>
          <p:cNvPr id="4" name="Marcador de contenido 3"/>
          <p:cNvPicPr>
            <a:picLocks noGrp="1" noChangeAspect="1"/>
          </p:cNvPicPr>
          <p:nvPr>
            <p:ph idx="1"/>
          </p:nvPr>
        </p:nvPicPr>
        <p:blipFill rotWithShape="1">
          <a:blip r:embed="rId2"/>
          <a:srcRect t="23275" b="13336"/>
          <a:stretch/>
        </p:blipFill>
        <p:spPr>
          <a:xfrm>
            <a:off x="562069" y="2015602"/>
            <a:ext cx="8229600" cy="3912496"/>
          </a:xfrm>
        </p:spPr>
      </p:pic>
    </p:spTree>
    <p:extLst>
      <p:ext uri="{BB962C8B-B14F-4D97-AF65-F5344CB8AC3E}">
        <p14:creationId xmlns:p14="http://schemas.microsoft.com/office/powerpoint/2010/main" val="28944638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a:t>Historia y evolución de CALL</a:t>
            </a:r>
            <a:r>
              <a:rPr lang="en-US" sz="3600" dirty="0"/>
              <a:t/>
            </a:r>
            <a:br>
              <a:rPr lang="en-US" sz="3600" dirty="0"/>
            </a:br>
            <a:endParaRPr lang="es-ES" sz="3600" dirty="0"/>
          </a:p>
        </p:txBody>
      </p:sp>
      <p:pic>
        <p:nvPicPr>
          <p:cNvPr id="4" name="Marcador de contenido 3"/>
          <p:cNvPicPr>
            <a:picLocks noGrp="1" noChangeAspect="1"/>
          </p:cNvPicPr>
          <p:nvPr>
            <p:ph idx="1"/>
          </p:nvPr>
        </p:nvPicPr>
        <p:blipFill>
          <a:blip r:embed="rId2"/>
          <a:srcRect l="-10798" r="-10798"/>
          <a:stretch>
            <a:fillRect/>
          </a:stretch>
        </p:blipFill>
        <p:spPr>
          <a:xfrm>
            <a:off x="-347827" y="873816"/>
            <a:ext cx="10147568" cy="5580772"/>
          </a:xfrm>
        </p:spPr>
      </p:pic>
    </p:spTree>
    <p:extLst>
      <p:ext uri="{BB962C8B-B14F-4D97-AF65-F5344CB8AC3E}">
        <p14:creationId xmlns:p14="http://schemas.microsoft.com/office/powerpoint/2010/main" val="19084420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40280"/>
            <a:ext cx="8229600" cy="1600200"/>
          </a:xfrm>
        </p:spPr>
        <p:txBody>
          <a:bodyPr/>
          <a:lstStyle/>
          <a:p>
            <a:r>
              <a:rPr lang="es-ES" sz="3600" dirty="0" smtClean="0"/>
              <a:t/>
            </a:r>
            <a:br>
              <a:rPr lang="es-ES" sz="3600" dirty="0" smtClean="0"/>
            </a:br>
            <a:r>
              <a:rPr lang="es-ES" sz="3600" dirty="0" smtClean="0"/>
              <a:t>CMC</a:t>
            </a:r>
            <a:r>
              <a:rPr lang="es-ES" sz="3600" dirty="0"/>
              <a:t>, CMCL, MALL</a:t>
            </a:r>
            <a:r>
              <a:rPr lang="en-US" sz="3600" dirty="0"/>
              <a:t/>
            </a:r>
            <a:br>
              <a:rPr lang="en-US" sz="3600" dirty="0"/>
            </a:br>
            <a:endParaRPr lang="es-ES" sz="3600" dirty="0"/>
          </a:p>
        </p:txBody>
      </p:sp>
      <p:sp>
        <p:nvSpPr>
          <p:cNvPr id="3" name="Marcador de contenido 2"/>
          <p:cNvSpPr>
            <a:spLocks noGrp="1"/>
          </p:cNvSpPr>
          <p:nvPr>
            <p:ph idx="1"/>
          </p:nvPr>
        </p:nvSpPr>
        <p:spPr>
          <a:xfrm>
            <a:off x="457200" y="1888944"/>
            <a:ext cx="8229600" cy="4525963"/>
          </a:xfrm>
        </p:spPr>
        <p:txBody>
          <a:bodyPr/>
          <a:lstStyle/>
          <a:p>
            <a:pPr>
              <a:lnSpc>
                <a:spcPct val="150000"/>
              </a:lnSpc>
            </a:pPr>
            <a:r>
              <a:rPr lang="en-US" dirty="0"/>
              <a:t>Computer-mediated communication (CMC)</a:t>
            </a:r>
          </a:p>
          <a:p>
            <a:pPr>
              <a:lnSpc>
                <a:spcPct val="150000"/>
              </a:lnSpc>
            </a:pPr>
            <a:r>
              <a:rPr lang="en-US" dirty="0"/>
              <a:t>Computer-mediated communication Language Learning (CMCL)</a:t>
            </a:r>
          </a:p>
          <a:p>
            <a:pPr>
              <a:lnSpc>
                <a:spcPct val="150000"/>
              </a:lnSpc>
            </a:pPr>
            <a:r>
              <a:rPr lang="en-US" dirty="0"/>
              <a:t>Technology-Enhanced Language Learning (TELL)</a:t>
            </a:r>
          </a:p>
          <a:p>
            <a:pPr>
              <a:lnSpc>
                <a:spcPct val="150000"/>
              </a:lnSpc>
            </a:pPr>
            <a:r>
              <a:rPr lang="en-US" dirty="0"/>
              <a:t>Web-Enhanced Language Learning (WELL)</a:t>
            </a:r>
          </a:p>
          <a:p>
            <a:pPr>
              <a:lnSpc>
                <a:spcPct val="150000"/>
              </a:lnSpc>
            </a:pPr>
            <a:r>
              <a:rPr lang="en-US" dirty="0"/>
              <a:t>Mobile Assisted Language Learning (MALL</a:t>
            </a:r>
            <a:r>
              <a:rPr lang="en-US" dirty="0" smtClean="0"/>
              <a:t>)</a:t>
            </a:r>
          </a:p>
          <a:p>
            <a:pPr>
              <a:lnSpc>
                <a:spcPct val="150000"/>
              </a:lnSpc>
            </a:pPr>
            <a:r>
              <a:rPr lang="en-US" dirty="0" smtClean="0"/>
              <a:t>Learning Technologies  (LT)</a:t>
            </a:r>
            <a:endParaRPr lang="es-ES" dirty="0"/>
          </a:p>
        </p:txBody>
      </p:sp>
    </p:spTree>
    <p:extLst>
      <p:ext uri="{BB962C8B-B14F-4D97-AF65-F5344CB8AC3E}">
        <p14:creationId xmlns:p14="http://schemas.microsoft.com/office/powerpoint/2010/main" val="35194784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2" cstate="print"/>
          <a:srcRect t="22502" b="22502"/>
          <a:stretch>
            <a:fillRect/>
          </a:stretch>
        </p:blipFill>
        <p:spPr bwMode="auto">
          <a:xfrm>
            <a:off x="7202549" y="344235"/>
            <a:ext cx="1641526" cy="991145"/>
          </a:xfrm>
          <a:prstGeom prst="rect">
            <a:avLst/>
          </a:prstGeom>
          <a:noFill/>
          <a:ln w="9525">
            <a:noFill/>
            <a:miter lim="800000"/>
            <a:headEnd/>
            <a:tailEnd/>
          </a:ln>
        </p:spPr>
      </p:pic>
      <p:sp>
        <p:nvSpPr>
          <p:cNvPr id="7" name="Rectángulo 6"/>
          <p:cNvSpPr/>
          <p:nvPr/>
        </p:nvSpPr>
        <p:spPr>
          <a:xfrm>
            <a:off x="457200" y="1830673"/>
            <a:ext cx="7685308" cy="3970318"/>
          </a:xfrm>
          <a:prstGeom prst="rect">
            <a:avLst/>
          </a:prstGeom>
        </p:spPr>
        <p:txBody>
          <a:bodyPr wrap="square">
            <a:spAutoFit/>
          </a:bodyPr>
          <a:lstStyle/>
          <a:p>
            <a:pPr algn="just"/>
            <a:r>
              <a:rPr lang="es-ES_tradnl" b="1" dirty="0" smtClean="0">
                <a:latin typeface="Arial"/>
                <a:cs typeface="Arial"/>
              </a:rPr>
              <a:t>Internet</a:t>
            </a:r>
            <a:r>
              <a:rPr lang="es-ES_tradnl" dirty="0" smtClean="0">
                <a:latin typeface="Arial"/>
                <a:cs typeface="Arial"/>
              </a:rPr>
              <a:t> es </a:t>
            </a:r>
            <a:r>
              <a:rPr lang="es-ES_tradnl" dirty="0">
                <a:latin typeface="Arial"/>
                <a:cs typeface="Arial"/>
              </a:rPr>
              <a:t>un conjunto descentralizado de redes de comunicación interconectadas que utilizan la familia de protocolos TCP/IP, lo cual garantiza que las redes físicas heterogéneas que la componen funcionen como una red lógica única de alcance mundial. Sus orígenes se remontan a </a:t>
            </a:r>
            <a:r>
              <a:rPr lang="es-ES_tradnl" b="1" dirty="0">
                <a:latin typeface="Arial"/>
                <a:cs typeface="Arial"/>
              </a:rPr>
              <a:t>1969</a:t>
            </a:r>
            <a:r>
              <a:rPr lang="es-ES_tradnl" dirty="0">
                <a:latin typeface="Arial"/>
                <a:cs typeface="Arial"/>
              </a:rPr>
              <a:t>, cuando se estableció la primera conexión de computadoras, conocida como </a:t>
            </a:r>
            <a:r>
              <a:rPr lang="es-ES_tradnl" dirty="0" err="1">
                <a:latin typeface="Arial"/>
                <a:cs typeface="Arial"/>
              </a:rPr>
              <a:t>Arpanet</a:t>
            </a:r>
            <a:r>
              <a:rPr lang="es-ES_tradnl" dirty="0">
                <a:latin typeface="Arial"/>
                <a:cs typeface="Arial"/>
              </a:rPr>
              <a:t>, entre tres universidades en California (</a:t>
            </a:r>
            <a:r>
              <a:rPr lang="es-ES_tradnl" b="1" dirty="0">
                <a:latin typeface="Arial"/>
                <a:cs typeface="Arial"/>
              </a:rPr>
              <a:t>Estados Unidos</a:t>
            </a:r>
            <a:r>
              <a:rPr lang="es-ES_tradnl" dirty="0">
                <a:latin typeface="Arial"/>
                <a:cs typeface="Arial"/>
              </a:rPr>
              <a:t>).</a:t>
            </a:r>
          </a:p>
          <a:p>
            <a:pPr algn="just"/>
            <a:endParaRPr lang="es-ES_tradnl" dirty="0" smtClean="0">
              <a:latin typeface="Arial"/>
              <a:cs typeface="Arial"/>
            </a:endParaRPr>
          </a:p>
          <a:p>
            <a:pPr algn="just"/>
            <a:r>
              <a:rPr lang="es-ES_tradnl" dirty="0" smtClean="0">
                <a:latin typeface="Arial"/>
                <a:cs typeface="Arial"/>
              </a:rPr>
              <a:t>Uno </a:t>
            </a:r>
            <a:r>
              <a:rPr lang="es-ES_tradnl" dirty="0">
                <a:latin typeface="Arial"/>
                <a:cs typeface="Arial"/>
              </a:rPr>
              <a:t>de los servicios que más éxito ha tenido en internet ha sido la </a:t>
            </a:r>
            <a:r>
              <a:rPr lang="es-ES_tradnl" b="1" dirty="0" err="1">
                <a:latin typeface="Arial"/>
                <a:cs typeface="Arial"/>
              </a:rPr>
              <a:t>World</a:t>
            </a:r>
            <a:r>
              <a:rPr lang="es-ES_tradnl" b="1" dirty="0">
                <a:latin typeface="Arial"/>
                <a:cs typeface="Arial"/>
              </a:rPr>
              <a:t> Wide Web </a:t>
            </a:r>
            <a:r>
              <a:rPr lang="es-ES_tradnl" dirty="0">
                <a:latin typeface="Arial"/>
                <a:cs typeface="Arial"/>
              </a:rPr>
              <a:t>(WWW o la Web), hasta tal punto que es habitual la confusión entre ambos términos. La WWW es un conjunto de protocolos que permite, de forma sencilla, la consulta remota de archivos de hipertexto. Esta fue un desarrollo posterior (1990) y utiliza internet como medio de transmisión</a:t>
            </a:r>
            <a:r>
              <a:rPr lang="es-ES_tradnl" dirty="0" smtClean="0">
                <a:latin typeface="Arial"/>
                <a:cs typeface="Arial"/>
              </a:rPr>
              <a:t>.</a:t>
            </a:r>
            <a:endParaRPr lang="es-ES" dirty="0">
              <a:latin typeface="Arial"/>
              <a:cs typeface="Arial"/>
            </a:endParaRPr>
          </a:p>
        </p:txBody>
      </p:sp>
      <p:sp>
        <p:nvSpPr>
          <p:cNvPr id="3" name="Título 2"/>
          <p:cNvSpPr>
            <a:spLocks noGrp="1"/>
          </p:cNvSpPr>
          <p:nvPr>
            <p:ph type="title"/>
          </p:nvPr>
        </p:nvSpPr>
        <p:spPr/>
        <p:txBody>
          <a:bodyPr/>
          <a:lstStyle/>
          <a:p>
            <a:pPr algn="l"/>
            <a:r>
              <a:rPr lang="es-ES" dirty="0" smtClean="0"/>
              <a:t>    ¿Internet?¿WWW?</a:t>
            </a:r>
            <a:endParaRPr lang="es-ES" dirty="0"/>
          </a:p>
        </p:txBody>
      </p:sp>
    </p:spTree>
    <p:extLst>
      <p:ext uri="{BB962C8B-B14F-4D97-AF65-F5344CB8AC3E}">
        <p14:creationId xmlns:p14="http://schemas.microsoft.com/office/powerpoint/2010/main" val="4711781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3634" y="-361178"/>
            <a:ext cx="8229600" cy="1600200"/>
          </a:xfrm>
        </p:spPr>
        <p:txBody>
          <a:bodyPr/>
          <a:lstStyle/>
          <a:p>
            <a:pPr algn="r"/>
            <a:r>
              <a:rPr lang="es-ES_tradnl" dirty="0" smtClean="0">
                <a:hlinkClick r:id="rId4" action="ppaction://hlinkfile"/>
              </a:rPr>
              <a:t>Bienvenidos</a:t>
            </a:r>
            <a:r>
              <a:rPr lang="es-ES_tradnl" dirty="0" smtClean="0"/>
              <a:t>!</a:t>
            </a:r>
            <a:endParaRPr lang="es-ES_tradnl" dirty="0"/>
          </a:p>
        </p:txBody>
      </p:sp>
      <p:pic>
        <p:nvPicPr>
          <p:cNvPr id="5" name="video telegami bienvenida.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19238" y="1600200"/>
            <a:ext cx="5355467" cy="3968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ángulo 3"/>
          <p:cNvSpPr/>
          <p:nvPr/>
        </p:nvSpPr>
        <p:spPr>
          <a:xfrm>
            <a:off x="3263704" y="5987663"/>
            <a:ext cx="5200913" cy="830997"/>
          </a:xfrm>
          <a:prstGeom prst="rect">
            <a:avLst/>
          </a:prstGeom>
        </p:spPr>
        <p:txBody>
          <a:bodyPr wrap="none">
            <a:spAutoFit/>
          </a:bodyPr>
          <a:lstStyle/>
          <a:p>
            <a:r>
              <a:rPr lang="de-DE" sz="2400" dirty="0">
                <a:hlinkClick r:id="rId6"/>
              </a:rPr>
              <a:t>https://tellagami.com/gami/ESMYXJ</a:t>
            </a:r>
            <a:r>
              <a:rPr lang="de-DE" sz="2400" dirty="0" smtClean="0">
                <a:hlinkClick r:id="rId6"/>
              </a:rPr>
              <a:t>/</a:t>
            </a:r>
            <a:endParaRPr lang="de-DE" sz="2400" dirty="0" smtClean="0"/>
          </a:p>
          <a:p>
            <a:endParaRPr lang="es-ES_tradnl" sz="2400" dirty="0"/>
          </a:p>
        </p:txBody>
      </p:sp>
    </p:spTree>
    <p:extLst>
      <p:ext uri="{BB962C8B-B14F-4D97-AF65-F5344CB8AC3E}">
        <p14:creationId xmlns:p14="http://schemas.microsoft.com/office/powerpoint/2010/main" val="6934649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rcRect t="-5553" b="-5553"/>
          <a:stretch>
            <a:fillRect/>
          </a:stretch>
        </p:blipFill>
        <p:spPr>
          <a:xfrm>
            <a:off x="1319687" y="1668761"/>
            <a:ext cx="6498885" cy="3574136"/>
          </a:xfrm>
          <a:prstGeom prst="rect">
            <a:avLst/>
          </a:prstGeom>
          <a:ln>
            <a:noFill/>
          </a:ln>
          <a:effectLst>
            <a:softEdge rad="112500"/>
          </a:effectLst>
        </p:spPr>
      </p:pic>
    </p:spTree>
    <p:extLst>
      <p:ext uri="{BB962C8B-B14F-4D97-AF65-F5344CB8AC3E}">
        <p14:creationId xmlns:p14="http://schemas.microsoft.com/office/powerpoint/2010/main" val="3735259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cstate="print"/>
          <a:srcRect l="6887" r="6887"/>
          <a:stretch>
            <a:fillRect/>
          </a:stretch>
        </p:blipFill>
        <p:spPr bwMode="auto">
          <a:xfrm>
            <a:off x="552156" y="1196613"/>
            <a:ext cx="8229600" cy="4525963"/>
          </a:xfrm>
          <a:prstGeom prst="rect">
            <a:avLst/>
          </a:prstGeom>
          <a:noFill/>
          <a:ln w="9525">
            <a:noFill/>
            <a:miter lim="800000"/>
            <a:headEnd/>
            <a:tailEnd/>
          </a:ln>
        </p:spPr>
      </p:pic>
    </p:spTree>
    <p:extLst>
      <p:ext uri="{BB962C8B-B14F-4D97-AF65-F5344CB8AC3E}">
        <p14:creationId xmlns:p14="http://schemas.microsoft.com/office/powerpoint/2010/main" val="29468355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1020" y="600283"/>
            <a:ext cx="8021960" cy="685800"/>
          </a:xfrm>
        </p:spPr>
        <p:txBody>
          <a:bodyPr/>
          <a:lstStyle/>
          <a:p>
            <a:r>
              <a:rPr lang="en-US" dirty="0" smtClean="0"/>
              <a:t>La </a:t>
            </a:r>
            <a:r>
              <a:rPr lang="en-US" dirty="0" err="1" smtClean="0"/>
              <a:t>Evolución</a:t>
            </a:r>
            <a:r>
              <a:rPr lang="en-US" dirty="0" smtClean="0"/>
              <a:t> de la Web</a:t>
            </a:r>
            <a:endParaRPr lang="en-US" dirty="0"/>
          </a:p>
        </p:txBody>
      </p:sp>
      <p:sp>
        <p:nvSpPr>
          <p:cNvPr id="7" name="Content Placeholder 6"/>
          <p:cNvSpPr>
            <a:spLocks noGrp="1"/>
          </p:cNvSpPr>
          <p:nvPr>
            <p:ph idx="1"/>
          </p:nvPr>
        </p:nvSpPr>
        <p:spPr>
          <a:xfrm>
            <a:off x="561020" y="1076148"/>
            <a:ext cx="7805936" cy="5448345"/>
          </a:xfrm>
        </p:spPr>
        <p:txBody>
          <a:bodyPr>
            <a:normAutofit/>
          </a:bodyPr>
          <a:lstStyle/>
          <a:p>
            <a:pPr marL="0" indent="0">
              <a:buNone/>
            </a:pPr>
            <a:endParaRPr lang="en-US" dirty="0" smtClean="0"/>
          </a:p>
          <a:p>
            <a:pPr marL="0" indent="0">
              <a:lnSpc>
                <a:spcPct val="120000"/>
              </a:lnSpc>
              <a:buNone/>
            </a:pPr>
            <a:r>
              <a:rPr lang="es-ES" dirty="0" smtClean="0"/>
              <a:t>Muchos cambios y actualizaciones en los últimos años en su interface y usabilidad.</a:t>
            </a:r>
          </a:p>
          <a:p>
            <a:pPr>
              <a:lnSpc>
                <a:spcPct val="150000"/>
              </a:lnSpc>
              <a:buFont typeface="Wingdings" pitchFamily="2" charset="2"/>
              <a:buChar char="ü"/>
            </a:pPr>
            <a:r>
              <a:rPr lang="en-US" sz="2000" dirty="0" smtClean="0"/>
              <a:t>Participatory Web: “</a:t>
            </a:r>
            <a:r>
              <a:rPr lang="en-US" sz="2000" dirty="0" err="1" smtClean="0"/>
              <a:t>participación</a:t>
            </a:r>
            <a:r>
              <a:rPr lang="en-US" sz="2000" dirty="0" smtClean="0"/>
              <a:t>”</a:t>
            </a:r>
          </a:p>
          <a:p>
            <a:pPr>
              <a:lnSpc>
                <a:spcPct val="150000"/>
              </a:lnSpc>
              <a:buFont typeface="Wingdings" pitchFamily="2" charset="2"/>
              <a:buChar char="ü"/>
            </a:pPr>
            <a:r>
              <a:rPr lang="en-US" sz="2000" dirty="0" smtClean="0"/>
              <a:t>Read/write Web:” </a:t>
            </a:r>
            <a:r>
              <a:rPr lang="es-ES" sz="2000" dirty="0" smtClean="0"/>
              <a:t>E</a:t>
            </a:r>
            <a:r>
              <a:rPr lang="en-US" sz="2000" dirty="0" err="1" smtClean="0"/>
              <a:t>scritura</a:t>
            </a:r>
            <a:r>
              <a:rPr lang="en-US" sz="2000" dirty="0" smtClean="0"/>
              <a:t> y </a:t>
            </a:r>
            <a:r>
              <a:rPr lang="en-US" sz="2000" dirty="0" err="1" smtClean="0"/>
              <a:t>Lectura</a:t>
            </a:r>
            <a:r>
              <a:rPr lang="en-US" sz="2000" dirty="0" smtClean="0"/>
              <a:t>”</a:t>
            </a:r>
          </a:p>
          <a:p>
            <a:pPr>
              <a:lnSpc>
                <a:spcPct val="150000"/>
              </a:lnSpc>
              <a:buFont typeface="Wingdings" pitchFamily="2" charset="2"/>
              <a:buChar char="ü"/>
            </a:pPr>
            <a:r>
              <a:rPr lang="en-US" sz="2000" dirty="0" smtClean="0"/>
              <a:t>Living Web: “</a:t>
            </a:r>
            <a:r>
              <a:rPr lang="en-US" sz="2000" dirty="0" err="1" smtClean="0"/>
              <a:t>vida</a:t>
            </a:r>
            <a:r>
              <a:rPr lang="en-US" sz="2000" dirty="0" smtClean="0"/>
              <a:t>, </a:t>
            </a:r>
            <a:r>
              <a:rPr lang="en-US" sz="2000" dirty="0" err="1" smtClean="0"/>
              <a:t>que</a:t>
            </a:r>
            <a:r>
              <a:rPr lang="en-US" sz="2000" dirty="0" smtClean="0"/>
              <a:t> </a:t>
            </a:r>
            <a:r>
              <a:rPr lang="en-US" sz="2000" dirty="0" err="1" smtClean="0"/>
              <a:t>fluye</a:t>
            </a:r>
            <a:r>
              <a:rPr lang="en-US" sz="2000" dirty="0" smtClean="0"/>
              <a:t>”</a:t>
            </a:r>
          </a:p>
          <a:p>
            <a:pPr>
              <a:lnSpc>
                <a:spcPct val="150000"/>
              </a:lnSpc>
              <a:buFont typeface="Wingdings" pitchFamily="2" charset="2"/>
              <a:buChar char="ü"/>
            </a:pPr>
            <a:r>
              <a:rPr lang="en-US" sz="2000" dirty="0"/>
              <a:t>I</a:t>
            </a:r>
            <a:r>
              <a:rPr lang="en-US" sz="2000" dirty="0" smtClean="0"/>
              <a:t>nteractive Web or Web 2.0: “</a:t>
            </a:r>
            <a:r>
              <a:rPr lang="en-US" sz="2000" dirty="0" err="1" smtClean="0"/>
              <a:t>interactiva</a:t>
            </a:r>
            <a:r>
              <a:rPr lang="en-US" sz="2000" dirty="0" smtClean="0"/>
              <a:t>”</a:t>
            </a:r>
          </a:p>
          <a:p>
            <a:pPr>
              <a:lnSpc>
                <a:spcPct val="150000"/>
              </a:lnSpc>
              <a:buFont typeface="Wingdings" pitchFamily="2" charset="2"/>
              <a:buChar char="ü"/>
            </a:pPr>
            <a:r>
              <a:rPr lang="en-US" sz="2000" dirty="0" smtClean="0"/>
              <a:t>WWW 2 : </a:t>
            </a:r>
            <a:r>
              <a:rPr lang="en-US" sz="2000" b="1" dirty="0" smtClean="0">
                <a:solidFill>
                  <a:srgbClr val="008000"/>
                </a:solidFill>
              </a:rPr>
              <a:t>Web 2.0</a:t>
            </a:r>
          </a:p>
          <a:p>
            <a:pPr>
              <a:lnSpc>
                <a:spcPct val="150000"/>
              </a:lnSpc>
              <a:buFont typeface="Wingdings" pitchFamily="2" charset="2"/>
              <a:buChar char="ü"/>
            </a:pPr>
            <a:r>
              <a:rPr lang="en-US" sz="2000" dirty="0" smtClean="0"/>
              <a:t>WWW 3: Web 3.0</a:t>
            </a:r>
            <a:endParaRPr lang="is-IS" sz="2000" dirty="0"/>
          </a:p>
          <a:p>
            <a:pPr>
              <a:lnSpc>
                <a:spcPct val="150000"/>
              </a:lnSpc>
              <a:buFont typeface="Wingdings" pitchFamily="2" charset="2"/>
              <a:buChar char="ü"/>
            </a:pPr>
            <a:r>
              <a:rPr lang="is-IS" sz="2000" dirty="0" smtClean="0"/>
              <a:t>Web Semántica </a:t>
            </a:r>
            <a:endParaRPr lang="en-US" sz="2000" dirty="0" smtClean="0"/>
          </a:p>
          <a:p>
            <a:endParaRPr lang="en-US" dirty="0" smtClean="0"/>
          </a:p>
          <a:p>
            <a:endParaRPr lang="en-US" dirty="0" smtClean="0"/>
          </a:p>
          <a:p>
            <a:pPr>
              <a:lnSpc>
                <a:spcPct val="150000"/>
              </a:lnSpc>
            </a:pPr>
            <a:endParaRPr lang="en-US" b="1" dirty="0"/>
          </a:p>
        </p:txBody>
      </p:sp>
      <p:pic>
        <p:nvPicPr>
          <p:cNvPr id="23554" name="Picture 2" descr="https://encrypted-tbn1.gstatic.com/images?q=tbn:ANd9GcSkswmMU6HyTw17X1u_fMmUqbxDKFklvW_fbwnM9JnIN2UKavTcdQ"/>
          <p:cNvPicPr>
            <a:picLocks noChangeAspect="1" noChangeArrowheads="1"/>
          </p:cNvPicPr>
          <p:nvPr/>
        </p:nvPicPr>
        <p:blipFill>
          <a:blip r:embed="rId2"/>
          <a:srcRect/>
          <a:stretch>
            <a:fillRect/>
          </a:stretch>
        </p:blipFill>
        <p:spPr bwMode="auto">
          <a:xfrm>
            <a:off x="6971324" y="4634388"/>
            <a:ext cx="1611656" cy="1207189"/>
          </a:xfrm>
          <a:prstGeom prst="rect">
            <a:avLst/>
          </a:prstGeom>
          <a:noFill/>
        </p:spPr>
      </p:pic>
    </p:spTree>
    <p:extLst>
      <p:ext uri="{BB962C8B-B14F-4D97-AF65-F5344CB8AC3E}">
        <p14:creationId xmlns:p14="http://schemas.microsoft.com/office/powerpoint/2010/main" val="27502976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rcRect t="-8734" b="-8734"/>
          <a:stretch>
            <a:fillRect/>
          </a:stretch>
        </p:blipFill>
        <p:spPr>
          <a:xfrm>
            <a:off x="457200" y="1232224"/>
            <a:ext cx="8229600" cy="4525963"/>
          </a:xfrm>
        </p:spPr>
      </p:pic>
    </p:spTree>
    <p:extLst>
      <p:ext uri="{BB962C8B-B14F-4D97-AF65-F5344CB8AC3E}">
        <p14:creationId xmlns:p14="http://schemas.microsoft.com/office/powerpoint/2010/main" val="891789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1982" y="334065"/>
            <a:ext cx="8229600" cy="1203851"/>
          </a:xfrm>
        </p:spPr>
        <p:txBody>
          <a:bodyPr/>
          <a:lstStyle/>
          <a:p>
            <a:pPr algn="r"/>
            <a:r>
              <a:rPr lang="es-ES" dirty="0" smtClean="0"/>
              <a:t>Cambios en la WEB</a:t>
            </a:r>
            <a:endParaRPr lang="es-ES" dirty="0"/>
          </a:p>
        </p:txBody>
      </p:sp>
      <p:sp>
        <p:nvSpPr>
          <p:cNvPr id="3" name="CuadroTexto 2"/>
          <p:cNvSpPr txBox="1"/>
          <p:nvPr/>
        </p:nvSpPr>
        <p:spPr>
          <a:xfrm>
            <a:off x="897213" y="2691354"/>
            <a:ext cx="3371832" cy="1077218"/>
          </a:xfrm>
          <a:prstGeom prst="rect">
            <a:avLst/>
          </a:prstGeom>
          <a:noFill/>
        </p:spPr>
        <p:txBody>
          <a:bodyPr wrap="square" rtlCol="0">
            <a:spAutoFit/>
          </a:bodyPr>
          <a:lstStyle/>
          <a:p>
            <a:pPr algn="ctr"/>
            <a:r>
              <a:rPr lang="es-ES_tradnl"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s-ES_tradnl"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Cuáles fueron </a:t>
            </a:r>
          </a:p>
          <a:p>
            <a:pPr algn="ctr"/>
            <a:r>
              <a:rPr lang="es-ES_tradnl"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los cambios?</a:t>
            </a:r>
            <a:endParaRPr lang="es-ES_tradnl"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Imagen 3" descr="NAtivos Dig Wif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960" y="3768572"/>
            <a:ext cx="4408120" cy="2468547"/>
          </a:xfrm>
          <a:prstGeom prst="rect">
            <a:avLst/>
          </a:prstGeom>
        </p:spPr>
      </p:pic>
    </p:spTree>
    <p:extLst>
      <p:ext uri="{BB962C8B-B14F-4D97-AF65-F5344CB8AC3E}">
        <p14:creationId xmlns:p14="http://schemas.microsoft.com/office/powerpoint/2010/main" val="26751775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44235"/>
            <a:ext cx="8229600" cy="1600200"/>
          </a:xfrm>
        </p:spPr>
        <p:txBody>
          <a:bodyPr/>
          <a:lstStyle/>
          <a:p>
            <a:r>
              <a:rPr lang="es-ES" dirty="0" smtClean="0"/>
              <a:t>¿Web 1.0 o 2.0?</a:t>
            </a:r>
            <a:endParaRPr lang="es-ES" dirty="0"/>
          </a:p>
        </p:txBody>
      </p:sp>
      <p:sp>
        <p:nvSpPr>
          <p:cNvPr id="3" name="Marcador de contenido 2"/>
          <p:cNvSpPr>
            <a:spLocks noGrp="1"/>
          </p:cNvSpPr>
          <p:nvPr>
            <p:ph idx="1"/>
          </p:nvPr>
        </p:nvSpPr>
        <p:spPr>
          <a:xfrm>
            <a:off x="457200" y="1600200"/>
            <a:ext cx="8229600" cy="5118325"/>
          </a:xfrm>
        </p:spPr>
        <p:txBody>
          <a:bodyPr>
            <a:normAutofit fontScale="32500" lnSpcReduction="20000"/>
          </a:bodyPr>
          <a:lstStyle/>
          <a:p>
            <a:pPr marL="0" lvl="0" indent="0" eaLnBrk="0" fontAlgn="base" hangingPunct="0">
              <a:lnSpc>
                <a:spcPct val="150000"/>
              </a:lnSpc>
              <a:spcBef>
                <a:spcPct val="0"/>
              </a:spcBef>
              <a:spcAft>
                <a:spcPct val="0"/>
              </a:spcAft>
              <a:buNone/>
            </a:pPr>
            <a:r>
              <a:rPr lang="es-ES_tradnl" sz="6200" dirty="0" smtClean="0">
                <a:solidFill>
                  <a:schemeClr val="tx1"/>
                </a:solidFill>
                <a:latin typeface="Calibri" pitchFamily="34" charset="0"/>
                <a:ea typeface="ヒラギノ角ゴ Pro W3" charset="-128"/>
                <a:cs typeface="Times New Roman" pitchFamily="18" charset="0"/>
              </a:rPr>
              <a:t>1.</a:t>
            </a:r>
            <a:r>
              <a:rPr lang="es-ES_tradnl" dirty="0" smtClean="0">
                <a:solidFill>
                  <a:schemeClr val="tx1"/>
                </a:solidFill>
                <a:latin typeface="Calibri" pitchFamily="34" charset="0"/>
                <a:ea typeface="ヒラギノ角ゴ Pro W3" charset="-128"/>
                <a:cs typeface="Times New Roman" pitchFamily="18" charset="0"/>
              </a:rPr>
              <a:t> </a:t>
            </a:r>
            <a:r>
              <a:rPr lang="es-ES_tradnl" sz="6000" dirty="0" smtClean="0">
                <a:solidFill>
                  <a:schemeClr val="tx1"/>
                </a:solidFill>
                <a:latin typeface="Calibri" pitchFamily="34" charset="0"/>
                <a:ea typeface="ヒラギノ角ゴ Pro W3" charset="-128"/>
                <a:cs typeface="Times New Roman" pitchFamily="18" charset="0"/>
              </a:rPr>
              <a:t>Internet se utiliza principalmente para leer.</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2.El  contenido de  internet es controlado por los usuarios.</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3. El contenido de la web está disponible en una variedad de medios.</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4. El contenido de la web es principalmente textual. </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5. Es fácil publicar contenido para los usuarios.</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6. Se puede escribir comentarios del contenido de  otros usuarios.</a:t>
            </a: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7. Los usuarios puedan trabajar en forma colaborativa en cualquier momento </a:t>
            </a:r>
            <a:r>
              <a:rPr lang="es-ES_tradnl" sz="6000" dirty="0">
                <a:solidFill>
                  <a:schemeClr val="tx1"/>
                </a:solidFill>
                <a:latin typeface="Calibri" pitchFamily="34" charset="0"/>
                <a:ea typeface="ヒラギノ角ゴ Pro W3" charset="-128"/>
                <a:cs typeface="Times New Roman" pitchFamily="18" charset="0"/>
              </a:rPr>
              <a:t> </a:t>
            </a:r>
            <a:r>
              <a:rPr lang="es-ES_tradnl" sz="6000" dirty="0" smtClean="0">
                <a:solidFill>
                  <a:schemeClr val="tx1"/>
                </a:solidFill>
                <a:latin typeface="Calibri" pitchFamily="34" charset="0"/>
                <a:ea typeface="ヒラギノ角ゴ Pro W3" charset="-128"/>
                <a:cs typeface="Times New Roman" pitchFamily="18" charset="0"/>
              </a:rPr>
              <a:t> </a:t>
            </a:r>
          </a:p>
          <a:p>
            <a:pPr marL="0" lvl="0" indent="0" eaLnBrk="0" fontAlgn="base" hangingPunct="0">
              <a:lnSpc>
                <a:spcPct val="150000"/>
              </a:lnSpc>
              <a:spcBef>
                <a:spcPct val="0"/>
              </a:spcBef>
              <a:spcAft>
                <a:spcPct val="0"/>
              </a:spcAft>
              <a:buNone/>
            </a:pPr>
            <a:r>
              <a:rPr lang="es-ES_tradnl" sz="6000" dirty="0">
                <a:solidFill>
                  <a:schemeClr val="tx1"/>
                </a:solidFill>
                <a:latin typeface="Calibri" pitchFamily="34" charset="0"/>
                <a:ea typeface="ヒラギノ角ゴ Pro W3" charset="-128"/>
                <a:cs typeface="Times New Roman" pitchFamily="18" charset="0"/>
              </a:rPr>
              <a:t> </a:t>
            </a:r>
            <a:r>
              <a:rPr lang="es-ES_tradnl" sz="6000" dirty="0" smtClean="0">
                <a:solidFill>
                  <a:schemeClr val="tx1"/>
                </a:solidFill>
                <a:latin typeface="Calibri" pitchFamily="34" charset="0"/>
                <a:ea typeface="ヒラギノ角ゴ Pro W3" charset="-128"/>
                <a:cs typeface="Times New Roman" pitchFamily="18" charset="0"/>
              </a:rPr>
              <a:t>    y lugar.</a:t>
            </a: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8. H</a:t>
            </a:r>
            <a:r>
              <a:rPr lang="es-ES" sz="6000" dirty="0" smtClean="0">
                <a:solidFill>
                  <a:schemeClr val="tx1"/>
                </a:solidFill>
                <a:latin typeface="Calibri" pitchFamily="34" charset="0"/>
                <a:ea typeface="ヒラギノ角ゴ Pro W3" charset="-128"/>
                <a:cs typeface="Times New Roman" pitchFamily="18" charset="0"/>
              </a:rPr>
              <a:t>a</a:t>
            </a:r>
            <a:r>
              <a:rPr lang="es-ES_tradnl" sz="6000" dirty="0" smtClean="0">
                <a:solidFill>
                  <a:schemeClr val="tx1"/>
                </a:solidFill>
                <a:latin typeface="Calibri" pitchFamily="34" charset="0"/>
                <a:ea typeface="ヒラギノ角ゴ Pro W3" charset="-128"/>
                <a:cs typeface="Times New Roman" pitchFamily="18" charset="0"/>
              </a:rPr>
              <a:t>y pocos creadores de contenidos en la web.</a:t>
            </a: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9. No se puede etiquetar el contenido con palabras claves para luego se encontrado con facilidad. </a:t>
            </a: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10. No es fácil publicar contenido.</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endParaRPr lang="es-ES" dirty="0"/>
          </a:p>
        </p:txBody>
      </p:sp>
    </p:spTree>
    <p:extLst>
      <p:ext uri="{BB962C8B-B14F-4D97-AF65-F5344CB8AC3E}">
        <p14:creationId xmlns:p14="http://schemas.microsoft.com/office/powerpoint/2010/main" val="38710514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57247"/>
            <a:ext cx="8229600" cy="1600200"/>
          </a:xfrm>
        </p:spPr>
        <p:txBody>
          <a:bodyPr/>
          <a:lstStyle/>
          <a:p>
            <a:r>
              <a:rPr lang="es-ES_tradnl" b="1" dirty="0"/>
              <a:t>Completar la tarea antes de seguir</a:t>
            </a:r>
            <a:br>
              <a:rPr lang="es-ES_tradnl" b="1" dirty="0"/>
            </a:br>
            <a:endParaRPr lang="es-ES" dirty="0"/>
          </a:p>
        </p:txBody>
      </p:sp>
      <p:pic>
        <p:nvPicPr>
          <p:cNvPr id="4" name="Marcador de contenido 3"/>
          <p:cNvPicPr>
            <a:picLocks noGrp="1" noChangeAspect="1"/>
          </p:cNvPicPr>
          <p:nvPr>
            <p:ph idx="1"/>
          </p:nvPr>
        </p:nvPicPr>
        <p:blipFill>
          <a:blip r:embed="rId2"/>
          <a:srcRect l="-40587" r="-40587"/>
          <a:stretch>
            <a:fillRect/>
          </a:stretch>
        </p:blipFill>
        <p:spPr>
          <a:xfrm>
            <a:off x="1706089" y="2574845"/>
            <a:ext cx="5652369" cy="3108585"/>
          </a:xfrm>
        </p:spPr>
      </p:pic>
    </p:spTree>
    <p:extLst>
      <p:ext uri="{BB962C8B-B14F-4D97-AF65-F5344CB8AC3E}">
        <p14:creationId xmlns:p14="http://schemas.microsoft.com/office/powerpoint/2010/main" val="155177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44235"/>
            <a:ext cx="8229600" cy="1600200"/>
          </a:xfrm>
        </p:spPr>
        <p:txBody>
          <a:bodyPr/>
          <a:lstStyle/>
          <a:p>
            <a:r>
              <a:rPr lang="es-ES" dirty="0" smtClean="0"/>
              <a:t>¿Web 1.0 o 2.0?</a:t>
            </a:r>
            <a:endParaRPr lang="es-ES" dirty="0"/>
          </a:p>
        </p:txBody>
      </p:sp>
      <p:sp>
        <p:nvSpPr>
          <p:cNvPr id="3" name="Marcador de contenido 2"/>
          <p:cNvSpPr>
            <a:spLocks noGrp="1"/>
          </p:cNvSpPr>
          <p:nvPr>
            <p:ph idx="1"/>
          </p:nvPr>
        </p:nvSpPr>
        <p:spPr>
          <a:xfrm>
            <a:off x="457200" y="1600200"/>
            <a:ext cx="8229600" cy="5118325"/>
          </a:xfrm>
        </p:spPr>
        <p:txBody>
          <a:bodyPr>
            <a:normAutofit fontScale="32500" lnSpcReduction="20000"/>
          </a:bodyPr>
          <a:lstStyle/>
          <a:p>
            <a:pPr marL="0" lvl="0" indent="0" eaLnBrk="0" fontAlgn="base" hangingPunct="0">
              <a:lnSpc>
                <a:spcPct val="150000"/>
              </a:lnSpc>
              <a:spcBef>
                <a:spcPct val="0"/>
              </a:spcBef>
              <a:spcAft>
                <a:spcPct val="0"/>
              </a:spcAft>
              <a:buNone/>
            </a:pPr>
            <a:r>
              <a:rPr lang="es-ES_tradnl" sz="6200" dirty="0" smtClean="0">
                <a:solidFill>
                  <a:schemeClr val="tx1"/>
                </a:solidFill>
                <a:latin typeface="Calibri" pitchFamily="34" charset="0"/>
                <a:ea typeface="ヒラギノ角ゴ Pro W3" charset="-128"/>
                <a:cs typeface="Times New Roman" pitchFamily="18" charset="0"/>
              </a:rPr>
              <a:t>1.</a:t>
            </a:r>
            <a:r>
              <a:rPr lang="es-ES_tradnl" dirty="0" smtClean="0">
                <a:solidFill>
                  <a:schemeClr val="tx1"/>
                </a:solidFill>
                <a:latin typeface="Calibri" pitchFamily="34" charset="0"/>
                <a:ea typeface="ヒラギノ角ゴ Pro W3" charset="-128"/>
                <a:cs typeface="Times New Roman" pitchFamily="18" charset="0"/>
              </a:rPr>
              <a:t> </a:t>
            </a:r>
            <a:r>
              <a:rPr lang="es-ES_tradnl" sz="6000" dirty="0" smtClean="0">
                <a:solidFill>
                  <a:schemeClr val="tx1"/>
                </a:solidFill>
                <a:latin typeface="Calibri" pitchFamily="34" charset="0"/>
                <a:ea typeface="ヒラギノ角ゴ Pro W3" charset="-128"/>
                <a:cs typeface="Times New Roman" pitchFamily="18" charset="0"/>
              </a:rPr>
              <a:t>Internet se utiliza principalmente para leer.</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2.El  contenido de  internet es controlado por los programadores de los sitios.</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3. El contenido de la web está disponible en una variedad de medios.</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4. El contenido de la web es principalmente textual. </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5. Es fácil publicar contenido para los usuarios.</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6. Se puede escribir comentarios del contenido de  otros usuarios.</a:t>
            </a: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7. Los usuarios puedan trabajar en forma colaborativa en cualquier momento y lugar.</a:t>
            </a: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8. H</a:t>
            </a:r>
            <a:r>
              <a:rPr lang="es-ES" sz="6000" dirty="0" smtClean="0">
                <a:solidFill>
                  <a:schemeClr val="tx1"/>
                </a:solidFill>
                <a:latin typeface="Calibri" pitchFamily="34" charset="0"/>
                <a:ea typeface="ヒラギノ角ゴ Pro W3" charset="-128"/>
                <a:cs typeface="Times New Roman" pitchFamily="18" charset="0"/>
              </a:rPr>
              <a:t>a</a:t>
            </a:r>
            <a:r>
              <a:rPr lang="es-ES_tradnl" sz="6000" dirty="0" smtClean="0">
                <a:solidFill>
                  <a:schemeClr val="tx1"/>
                </a:solidFill>
                <a:latin typeface="Calibri" pitchFamily="34" charset="0"/>
                <a:ea typeface="ヒラギノ角ゴ Pro W3" charset="-128"/>
                <a:cs typeface="Times New Roman" pitchFamily="18" charset="0"/>
              </a:rPr>
              <a:t>y pocos creadores de contenidos en la web.</a:t>
            </a: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9. No se puede etiquetar el contenido con palabras claves para luego se encontrado con facilidad. </a:t>
            </a:r>
          </a:p>
          <a:p>
            <a:pPr marL="0" lvl="0" indent="0" eaLnBrk="0" fontAlgn="base" hangingPunct="0">
              <a:lnSpc>
                <a:spcPct val="150000"/>
              </a:lnSpc>
              <a:spcBef>
                <a:spcPct val="0"/>
              </a:spcBef>
              <a:spcAft>
                <a:spcPct val="0"/>
              </a:spcAft>
              <a:buNone/>
            </a:pPr>
            <a:r>
              <a:rPr lang="es-ES_tradnl" sz="6000" dirty="0" smtClean="0">
                <a:solidFill>
                  <a:schemeClr val="tx1"/>
                </a:solidFill>
                <a:latin typeface="Calibri" pitchFamily="34" charset="0"/>
                <a:ea typeface="ヒラギノ角ゴ Pro W3" charset="-128"/>
                <a:cs typeface="Times New Roman" pitchFamily="18" charset="0"/>
              </a:rPr>
              <a:t>10. No es fácil publicar contenido.</a:t>
            </a:r>
            <a:endParaRPr lang="es-ES_tradnl" sz="6000" dirty="0" smtClean="0">
              <a:solidFill>
                <a:schemeClr val="tx1"/>
              </a:solidFill>
              <a:latin typeface="Arial" pitchFamily="34" charset="0"/>
              <a:ea typeface="ヒラギノ角ゴ Pro W3" charset="-128"/>
            </a:endParaRPr>
          </a:p>
          <a:p>
            <a:pPr marL="0" lvl="0" indent="0" eaLnBrk="0" fontAlgn="base" hangingPunct="0">
              <a:lnSpc>
                <a:spcPct val="150000"/>
              </a:lnSpc>
              <a:spcBef>
                <a:spcPct val="0"/>
              </a:spcBef>
              <a:spcAft>
                <a:spcPct val="0"/>
              </a:spcAft>
              <a:buNone/>
            </a:pPr>
            <a:endParaRPr lang="es-ES" dirty="0"/>
          </a:p>
        </p:txBody>
      </p:sp>
      <p:sp>
        <p:nvSpPr>
          <p:cNvPr id="4" name="Rectángulo 3"/>
          <p:cNvSpPr/>
          <p:nvPr/>
        </p:nvSpPr>
        <p:spPr>
          <a:xfrm>
            <a:off x="5374212" y="1751681"/>
            <a:ext cx="473206" cy="369332"/>
          </a:xfrm>
          <a:prstGeom prst="rect">
            <a:avLst/>
          </a:prstGeom>
          <a:noFill/>
          <a:ln w="38100" cmpd="sng">
            <a:solidFill>
              <a:srgbClr val="6076B4"/>
            </a:solidFill>
          </a:ln>
        </p:spPr>
        <p:txBody>
          <a:bodyPr wrap="none" lIns="91440" tIns="45720" rIns="91440" bIns="45720">
            <a:spAutoFit/>
          </a:bodyPr>
          <a:lstStyle/>
          <a:p>
            <a:pPr algn="ct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ángulo 4"/>
          <p:cNvSpPr/>
          <p:nvPr/>
        </p:nvSpPr>
        <p:spPr>
          <a:xfrm>
            <a:off x="4157025" y="6002127"/>
            <a:ext cx="473206" cy="369332"/>
          </a:xfrm>
          <a:prstGeom prst="rect">
            <a:avLst/>
          </a:prstGeom>
          <a:noFill/>
          <a:ln w="38100" cmpd="sng">
            <a:solidFill>
              <a:srgbClr val="6076B4"/>
            </a:solidFill>
          </a:ln>
        </p:spPr>
        <p:txBody>
          <a:bodyPr wrap="none" lIns="91440" tIns="45720" rIns="91440" bIns="45720">
            <a:spAutoFit/>
          </a:bodyPr>
          <a:lstStyle/>
          <a:p>
            <a:pPr algn="ct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ángulo 5"/>
          <p:cNvSpPr/>
          <p:nvPr/>
        </p:nvSpPr>
        <p:spPr>
          <a:xfrm>
            <a:off x="5677443" y="4862589"/>
            <a:ext cx="473206" cy="369332"/>
          </a:xfrm>
          <a:prstGeom prst="rect">
            <a:avLst/>
          </a:prstGeom>
          <a:noFill/>
          <a:ln w="38100" cmpd="sng">
            <a:solidFill>
              <a:srgbClr val="6076B4"/>
            </a:solidFill>
          </a:ln>
        </p:spPr>
        <p:txBody>
          <a:bodyPr wrap="none" lIns="91440" tIns="45720" rIns="91440" bIns="45720">
            <a:spAutoFit/>
          </a:bodyPr>
          <a:lstStyle/>
          <a:p>
            <a:pPr algn="ct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ángulo 6"/>
          <p:cNvSpPr/>
          <p:nvPr/>
        </p:nvSpPr>
        <p:spPr>
          <a:xfrm>
            <a:off x="3264906" y="5632795"/>
            <a:ext cx="473206" cy="369332"/>
          </a:xfrm>
          <a:prstGeom prst="rect">
            <a:avLst/>
          </a:prstGeom>
          <a:noFill/>
          <a:ln w="38100" cmpd="sng">
            <a:solidFill>
              <a:srgbClr val="6076B4"/>
            </a:solidFill>
          </a:ln>
        </p:spPr>
        <p:txBody>
          <a:bodyPr wrap="none" lIns="91440" tIns="45720" rIns="91440" bIns="45720">
            <a:spAutoFit/>
          </a:bodyPr>
          <a:lstStyle/>
          <a:p>
            <a:pPr algn="ct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ángulo 7"/>
          <p:cNvSpPr/>
          <p:nvPr/>
        </p:nvSpPr>
        <p:spPr>
          <a:xfrm>
            <a:off x="8650068" y="2121932"/>
            <a:ext cx="473206" cy="369332"/>
          </a:xfrm>
          <a:prstGeom prst="rect">
            <a:avLst/>
          </a:prstGeom>
          <a:noFill/>
          <a:ln w="38100" cmpd="sng">
            <a:solidFill>
              <a:srgbClr val="6076B4"/>
            </a:solidFill>
          </a:ln>
        </p:spPr>
        <p:txBody>
          <a:bodyPr wrap="none" lIns="91440" tIns="45720" rIns="91440" bIns="45720">
            <a:spAutoFit/>
          </a:bodyPr>
          <a:lstStyle/>
          <a:p>
            <a:pPr algn="ct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ángulo 8"/>
          <p:cNvSpPr/>
          <p:nvPr/>
        </p:nvSpPr>
        <p:spPr>
          <a:xfrm>
            <a:off x="5914046" y="2832787"/>
            <a:ext cx="473206" cy="369332"/>
          </a:xfrm>
          <a:prstGeom prst="rect">
            <a:avLst/>
          </a:prstGeom>
          <a:noFill/>
          <a:ln w="38100" cmpd="sng">
            <a:solidFill>
              <a:srgbClr val="6076B4"/>
            </a:solidFill>
          </a:ln>
        </p:spPr>
        <p:txBody>
          <a:bodyPr wrap="none" lIns="91440" tIns="45720" rIns="91440" bIns="45720">
            <a:spAutoFit/>
          </a:bodyPr>
          <a:lstStyle/>
          <a:p>
            <a:pPr algn="ct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ángulo 9"/>
          <p:cNvSpPr/>
          <p:nvPr/>
        </p:nvSpPr>
        <p:spPr>
          <a:xfrm>
            <a:off x="1403291" y="4399652"/>
            <a:ext cx="473206" cy="369332"/>
          </a:xfrm>
          <a:prstGeom prst="rect">
            <a:avLst/>
          </a:prstGeom>
          <a:noFill/>
          <a:ln w="38100" cmpd="sng">
            <a:solidFill>
              <a:srgbClr val="FF6600"/>
            </a:solidFill>
          </a:ln>
        </p:spPr>
        <p:txBody>
          <a:bodyPr wrap="none" lIns="91440" tIns="45720" rIns="91440" bIns="45720">
            <a:spAutoFit/>
          </a:bodyPr>
          <a:lstStyle/>
          <a:p>
            <a:pPr algn="ctr"/>
            <a:r>
              <a:rPr lang="es-ES_tradn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ángulo 10"/>
          <p:cNvSpPr/>
          <p:nvPr/>
        </p:nvSpPr>
        <p:spPr>
          <a:xfrm>
            <a:off x="7466724" y="3657045"/>
            <a:ext cx="473206" cy="369332"/>
          </a:xfrm>
          <a:prstGeom prst="rect">
            <a:avLst/>
          </a:prstGeom>
          <a:noFill/>
          <a:ln w="38100" cmpd="sng">
            <a:solidFill>
              <a:srgbClr val="FF6600"/>
            </a:solidFill>
          </a:ln>
        </p:spPr>
        <p:txBody>
          <a:bodyPr wrap="none" lIns="91440" tIns="45720" rIns="91440" bIns="45720">
            <a:spAutoFit/>
          </a:bodyPr>
          <a:lstStyle/>
          <a:p>
            <a:pPr algn="ctr"/>
            <a:r>
              <a:rPr lang="es-ES_tradn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ángulo 11"/>
          <p:cNvSpPr/>
          <p:nvPr/>
        </p:nvSpPr>
        <p:spPr>
          <a:xfrm>
            <a:off x="5440840" y="3303770"/>
            <a:ext cx="473206" cy="369332"/>
          </a:xfrm>
          <a:prstGeom prst="rect">
            <a:avLst/>
          </a:prstGeom>
          <a:noFill/>
          <a:ln w="38100" cmpd="sng">
            <a:solidFill>
              <a:srgbClr val="FF6600"/>
            </a:solidFill>
          </a:ln>
        </p:spPr>
        <p:txBody>
          <a:bodyPr wrap="none" lIns="91440" tIns="45720" rIns="91440" bIns="45720">
            <a:spAutoFit/>
          </a:bodyPr>
          <a:lstStyle/>
          <a:p>
            <a:pPr algn="ctr"/>
            <a:r>
              <a:rPr lang="es-ES_tradn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tángulo 12"/>
          <p:cNvSpPr/>
          <p:nvPr/>
        </p:nvSpPr>
        <p:spPr>
          <a:xfrm>
            <a:off x="7703327" y="2485165"/>
            <a:ext cx="473206" cy="369332"/>
          </a:xfrm>
          <a:prstGeom prst="rect">
            <a:avLst/>
          </a:prstGeom>
          <a:noFill/>
          <a:ln w="38100" cmpd="sng">
            <a:solidFill>
              <a:srgbClr val="FF6600"/>
            </a:solidFill>
          </a:ln>
        </p:spPr>
        <p:txBody>
          <a:bodyPr wrap="none" lIns="91440" tIns="45720" rIns="91440" bIns="45720">
            <a:spAutoFit/>
          </a:bodyPr>
          <a:lstStyle/>
          <a:p>
            <a:pPr algn="ctr"/>
            <a:r>
              <a:rPr lang="es-ES_tradnl"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r>
              <a:rPr lang="es-ES_tradnl"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.0</a:t>
            </a:r>
            <a:endParaRPr lang="es-ES_tradnl"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62897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W</a:t>
            </a:r>
            <a:r>
              <a:rPr lang="es-ES" dirty="0" err="1" smtClean="0"/>
              <a:t>eb</a:t>
            </a:r>
            <a:r>
              <a:rPr lang="es-ES" dirty="0" smtClean="0"/>
              <a:t> 1.0</a:t>
            </a:r>
            <a:endParaRPr lang="es-ES" dirty="0"/>
          </a:p>
        </p:txBody>
      </p:sp>
      <p:sp>
        <p:nvSpPr>
          <p:cNvPr id="5" name="Marcador de contenido 4"/>
          <p:cNvSpPr>
            <a:spLocks noGrp="1"/>
          </p:cNvSpPr>
          <p:nvPr>
            <p:ph idx="1"/>
          </p:nvPr>
        </p:nvSpPr>
        <p:spPr>
          <a:xfrm>
            <a:off x="1335547" y="2336151"/>
            <a:ext cx="5869267" cy="3242836"/>
          </a:xfrm>
        </p:spPr>
        <p:txBody>
          <a:bodyPr>
            <a:normAutofit/>
          </a:bodyPr>
          <a:lstStyle/>
          <a:p>
            <a:r>
              <a:rPr lang="es-ES" dirty="0" smtClean="0"/>
              <a:t>Paginas estáticas</a:t>
            </a:r>
          </a:p>
          <a:p>
            <a:r>
              <a:rPr lang="es-ES" dirty="0" smtClean="0"/>
              <a:t>Flujo de información: una dirección</a:t>
            </a:r>
          </a:p>
          <a:p>
            <a:r>
              <a:rPr lang="es-ES" dirty="0" smtClean="0"/>
              <a:t>Interacción limitada con el usuario</a:t>
            </a:r>
          </a:p>
          <a:p>
            <a:pPr marL="0" indent="0">
              <a:buNone/>
            </a:pPr>
            <a:endParaRPr lang="es-ES" dirty="0" smtClean="0"/>
          </a:p>
          <a:p>
            <a:pPr marL="0" indent="0">
              <a:buNone/>
            </a:pPr>
            <a:endParaRPr lang="es-ES" dirty="0" smtClean="0"/>
          </a:p>
          <a:p>
            <a:pPr marL="0" indent="0" algn="r">
              <a:buNone/>
            </a:pPr>
            <a:r>
              <a:rPr lang="es-ES" dirty="0"/>
              <a:t> </a:t>
            </a:r>
            <a:r>
              <a:rPr lang="es-ES" dirty="0" smtClean="0"/>
              <a:t>      </a:t>
            </a:r>
            <a:r>
              <a:rPr lang="is-IS" dirty="0" smtClean="0"/>
              <a:t>…</a:t>
            </a:r>
            <a:r>
              <a:rPr lang="es-ES" dirty="0" smtClean="0">
                <a:solidFill>
                  <a:srgbClr val="008000"/>
                </a:solidFill>
              </a:rPr>
              <a:t>¿Qué otros cambios?</a:t>
            </a:r>
          </a:p>
          <a:p>
            <a:endParaRPr lang="es-ES" dirty="0" smtClean="0"/>
          </a:p>
          <a:p>
            <a:endParaRPr lang="es-ES" dirty="0" smtClean="0"/>
          </a:p>
          <a:p>
            <a:endParaRPr lang="es-ES" dirty="0"/>
          </a:p>
        </p:txBody>
      </p:sp>
      <p:pic>
        <p:nvPicPr>
          <p:cNvPr id="7" name="Picture 4" descr="https://encrypted-tbn0.gstatic.com/images?q=tbn:ANd9GcQ-OQ9uI5nOp_gwT6hmQ4A41HqIA8zx-zAtqMBtlOv4fyHhmkG7"/>
          <p:cNvPicPr>
            <a:picLocks noChangeAspect="1" noChangeArrowheads="1"/>
          </p:cNvPicPr>
          <p:nvPr/>
        </p:nvPicPr>
        <p:blipFill>
          <a:blip r:embed="rId2"/>
          <a:srcRect/>
          <a:stretch>
            <a:fillRect/>
          </a:stretch>
        </p:blipFill>
        <p:spPr bwMode="auto">
          <a:xfrm>
            <a:off x="6861332" y="1121384"/>
            <a:ext cx="1825468" cy="1214767"/>
          </a:xfrm>
          <a:prstGeom prst="rect">
            <a:avLst/>
          </a:prstGeom>
          <a:noFill/>
        </p:spPr>
      </p:pic>
    </p:spTree>
    <p:extLst>
      <p:ext uri="{BB962C8B-B14F-4D97-AF65-F5344CB8AC3E}">
        <p14:creationId xmlns:p14="http://schemas.microsoft.com/office/powerpoint/2010/main" val="28986197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srcRect l="-1331" t="9492" r="-933"/>
          <a:stretch/>
        </p:blipFill>
        <p:spPr bwMode="auto">
          <a:xfrm>
            <a:off x="652825" y="484699"/>
            <a:ext cx="7359117" cy="5998660"/>
          </a:xfrm>
          <a:prstGeom prst="rect">
            <a:avLst/>
          </a:prstGeom>
          <a:noFill/>
          <a:ln w="9525">
            <a:noFill/>
            <a:miter lim="800000"/>
            <a:headEnd/>
            <a:tailEnd/>
          </a:ln>
        </p:spPr>
      </p:pic>
      <p:sp>
        <p:nvSpPr>
          <p:cNvPr id="5" name="CuadroTexto 4"/>
          <p:cNvSpPr txBox="1"/>
          <p:nvPr/>
        </p:nvSpPr>
        <p:spPr>
          <a:xfrm>
            <a:off x="8106899" y="5283030"/>
            <a:ext cx="308608" cy="1200329"/>
          </a:xfrm>
          <a:prstGeom prst="rect">
            <a:avLst/>
          </a:prstGeom>
          <a:noFill/>
        </p:spPr>
        <p:txBody>
          <a:bodyPr wrap="square" rtlCol="0">
            <a:spAutoFit/>
          </a:bodyPr>
          <a:lstStyle/>
          <a:p>
            <a:r>
              <a:rPr lang="es-ES" dirty="0" smtClean="0"/>
              <a:t>1997</a:t>
            </a:r>
            <a:endParaRPr lang="es-ES" dirty="0"/>
          </a:p>
        </p:txBody>
      </p:sp>
    </p:spTree>
    <p:extLst>
      <p:ext uri="{BB962C8B-B14F-4D97-AF65-F5344CB8AC3E}">
        <p14:creationId xmlns:p14="http://schemas.microsoft.com/office/powerpoint/2010/main" val="27032380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6414"/>
            <a:ext cx="8229600" cy="1600200"/>
          </a:xfrm>
        </p:spPr>
        <p:txBody>
          <a:bodyPr/>
          <a:lstStyle/>
          <a:p>
            <a:r>
              <a:rPr lang="es-ES" dirty="0"/>
              <a:t>Integrar </a:t>
            </a:r>
            <a:r>
              <a:rPr lang="es-ES" dirty="0" smtClean="0"/>
              <a:t>las TIC en la  </a:t>
            </a:r>
            <a:r>
              <a:rPr lang="es-ES" dirty="0"/>
              <a:t>enseñanza de </a:t>
            </a:r>
            <a:r>
              <a:rPr lang="es-ES" dirty="0" smtClean="0"/>
              <a:t>lenguas</a:t>
            </a:r>
            <a:endParaRPr lang="es-ES" dirty="0"/>
          </a:p>
        </p:txBody>
      </p:sp>
      <p:sp>
        <p:nvSpPr>
          <p:cNvPr id="3" name="Marcador de contenido 2"/>
          <p:cNvSpPr>
            <a:spLocks noGrp="1"/>
          </p:cNvSpPr>
          <p:nvPr>
            <p:ph idx="1"/>
          </p:nvPr>
        </p:nvSpPr>
        <p:spPr>
          <a:xfrm>
            <a:off x="457200" y="1786614"/>
            <a:ext cx="8229600" cy="4912643"/>
          </a:xfrm>
        </p:spPr>
        <p:txBody>
          <a:bodyPr>
            <a:normAutofit fontScale="40000" lnSpcReduction="20000"/>
          </a:bodyPr>
          <a:lstStyle/>
          <a:p>
            <a:pPr marL="0" indent="0">
              <a:buNone/>
            </a:pPr>
            <a:r>
              <a:rPr lang="es-ES" dirty="0" smtClean="0"/>
              <a:t> </a:t>
            </a:r>
          </a:p>
          <a:p>
            <a:pPr>
              <a:lnSpc>
                <a:spcPct val="160000"/>
              </a:lnSpc>
              <a:buFont typeface="Wingdings" charset="2"/>
              <a:buChar char="Ø"/>
            </a:pPr>
            <a:r>
              <a:rPr lang="es-ES" sz="4000" dirty="0" smtClean="0"/>
              <a:t>Comprender las ventajas en el uso de las tecnologías en la educación </a:t>
            </a:r>
          </a:p>
          <a:p>
            <a:pPr>
              <a:lnSpc>
                <a:spcPct val="160000"/>
              </a:lnSpc>
              <a:buFont typeface="Wingdings" charset="2"/>
              <a:buChar char="Ø"/>
            </a:pPr>
            <a:r>
              <a:rPr lang="es-ES" sz="4000" dirty="0" smtClean="0"/>
              <a:t>Desarrollar habilidades que permitan evaluar de manera crítica que material o herramientas  están disponible  en la web y son adecuadas para mi contexto.</a:t>
            </a:r>
          </a:p>
          <a:p>
            <a:pPr>
              <a:lnSpc>
                <a:spcPct val="160000"/>
              </a:lnSpc>
              <a:buFont typeface="Wingdings" charset="2"/>
              <a:buChar char="Ø"/>
            </a:pPr>
            <a:r>
              <a:rPr lang="es-ES" sz="4000" dirty="0" smtClean="0"/>
              <a:t>Desarrollar un conocimiento de aplicaciones prácticas de la tecnología y un conocimiento técnico de las herramientas junto con las habilidades necesarias.</a:t>
            </a:r>
          </a:p>
          <a:p>
            <a:pPr>
              <a:lnSpc>
                <a:spcPct val="160000"/>
              </a:lnSpc>
              <a:buFont typeface="Wingdings" charset="2"/>
              <a:buChar char="Ø"/>
            </a:pPr>
            <a:r>
              <a:rPr lang="es-ES" sz="4000" dirty="0" smtClean="0"/>
              <a:t>Aplicar este conocimiento y conjunto de habilidades para integrar las TIC en los programas y las clases.</a:t>
            </a:r>
          </a:p>
          <a:p>
            <a:pPr>
              <a:lnSpc>
                <a:spcPct val="160000"/>
              </a:lnSpc>
              <a:buFont typeface="Wingdings" charset="2"/>
              <a:buChar char="Ø"/>
            </a:pPr>
            <a:r>
              <a:rPr lang="es-ES" sz="4000" dirty="0" smtClean="0"/>
              <a:t>Usar las TIC en formas motivantes, efectivas y transformativas y seguras</a:t>
            </a:r>
          </a:p>
          <a:p>
            <a:pPr>
              <a:lnSpc>
                <a:spcPct val="160000"/>
              </a:lnSpc>
              <a:buFont typeface="Wingdings" charset="2"/>
              <a:buChar char="Ø"/>
            </a:pPr>
            <a:r>
              <a:rPr lang="es-ES" sz="4000" dirty="0" smtClean="0"/>
              <a:t>Reconocer el potencial de las nuevas herramientas como tecnologías de aprendizaje (LT)</a:t>
            </a:r>
            <a:endParaRPr lang="es-ES" sz="4000" dirty="0"/>
          </a:p>
        </p:txBody>
      </p:sp>
    </p:spTree>
    <p:extLst>
      <p:ext uri="{BB962C8B-B14F-4D97-AF65-F5344CB8AC3E}">
        <p14:creationId xmlns:p14="http://schemas.microsoft.com/office/powerpoint/2010/main" val="10695724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373" r="326"/>
          <a:stretch/>
        </p:blipFill>
        <p:spPr>
          <a:xfrm>
            <a:off x="688434" y="367976"/>
            <a:ext cx="7568975" cy="5975396"/>
          </a:xfrm>
        </p:spPr>
      </p:pic>
      <p:sp>
        <p:nvSpPr>
          <p:cNvPr id="5" name="CuadroTexto 4"/>
          <p:cNvSpPr txBox="1"/>
          <p:nvPr/>
        </p:nvSpPr>
        <p:spPr>
          <a:xfrm>
            <a:off x="8569811" y="5246621"/>
            <a:ext cx="45719" cy="1200329"/>
          </a:xfrm>
          <a:prstGeom prst="rect">
            <a:avLst/>
          </a:prstGeom>
          <a:noFill/>
        </p:spPr>
        <p:txBody>
          <a:bodyPr wrap="square" rtlCol="0">
            <a:spAutoFit/>
          </a:bodyPr>
          <a:lstStyle/>
          <a:p>
            <a:r>
              <a:rPr lang="es-ES" dirty="0" smtClean="0"/>
              <a:t>2 </a:t>
            </a:r>
          </a:p>
          <a:p>
            <a:r>
              <a:rPr lang="es-ES" dirty="0" smtClean="0"/>
              <a:t>0</a:t>
            </a:r>
          </a:p>
          <a:p>
            <a:r>
              <a:rPr lang="es-ES" dirty="0" smtClean="0"/>
              <a:t>1</a:t>
            </a:r>
          </a:p>
          <a:p>
            <a:r>
              <a:rPr lang="es-ES" dirty="0"/>
              <a:t>6</a:t>
            </a:r>
          </a:p>
        </p:txBody>
      </p:sp>
    </p:spTree>
    <p:extLst>
      <p:ext uri="{BB962C8B-B14F-4D97-AF65-F5344CB8AC3E}">
        <p14:creationId xmlns:p14="http://schemas.microsoft.com/office/powerpoint/2010/main" val="25949410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t="-228" b="-2282"/>
          <a:stretch/>
        </p:blipFill>
        <p:spPr>
          <a:xfrm>
            <a:off x="472270" y="1554993"/>
            <a:ext cx="8216236" cy="3834071"/>
          </a:xfrm>
        </p:spPr>
      </p:pic>
    </p:spTree>
    <p:extLst>
      <p:ext uri="{BB962C8B-B14F-4D97-AF65-F5344CB8AC3E}">
        <p14:creationId xmlns:p14="http://schemas.microsoft.com/office/powerpoint/2010/main" val="18404306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4" name="Marcador de contenido 3" descr="Cuadro comparativo.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5" r="-397"/>
          <a:stretch/>
        </p:blipFill>
        <p:spPr>
          <a:xfrm>
            <a:off x="1270082" y="756092"/>
            <a:ext cx="6851446" cy="5567502"/>
          </a:xfrm>
        </p:spPr>
      </p:pic>
    </p:spTree>
    <p:extLst>
      <p:ext uri="{BB962C8B-B14F-4D97-AF65-F5344CB8AC3E}">
        <p14:creationId xmlns:p14="http://schemas.microsoft.com/office/powerpoint/2010/main" val="2347298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contenido 10" descr="cuadro comp 3.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309" t="2228" r="12035" b="2268"/>
          <a:stretch/>
        </p:blipFill>
        <p:spPr>
          <a:xfrm>
            <a:off x="1037040" y="532771"/>
            <a:ext cx="7049530" cy="5759561"/>
          </a:xfrm>
        </p:spPr>
      </p:pic>
    </p:spTree>
    <p:extLst>
      <p:ext uri="{BB962C8B-B14F-4D97-AF65-F5344CB8AC3E}">
        <p14:creationId xmlns:p14="http://schemas.microsoft.com/office/powerpoint/2010/main" val="3115703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4" name="Marcador de contenido 3" descr="Evolution of the Web_2.jpg"/>
          <p:cNvPicPr>
            <a:picLocks noGrp="1" noChangeAspect="1"/>
          </p:cNvPicPr>
          <p:nvPr>
            <p:ph idx="1"/>
          </p:nvPr>
        </p:nvPicPr>
        <p:blipFill>
          <a:blip r:embed="rId2">
            <a:extLst>
              <a:ext uri="{28A0092B-C50C-407E-A947-70E740481C1C}">
                <a14:useLocalDpi xmlns:a14="http://schemas.microsoft.com/office/drawing/2010/main" val="0"/>
              </a:ext>
            </a:extLst>
          </a:blip>
          <a:srcRect l="-4323" r="-4323"/>
          <a:stretch>
            <a:fillRect/>
          </a:stretch>
        </p:blipFill>
        <p:spPr>
          <a:xfrm>
            <a:off x="228600" y="498475"/>
            <a:ext cx="8553450" cy="5507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06720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98889"/>
          </a:xfrm>
        </p:spPr>
        <p:txBody>
          <a:bodyPr/>
          <a:lstStyle/>
          <a:p>
            <a:pPr algn="r"/>
            <a:r>
              <a:rPr lang="es-ES" dirty="0" smtClean="0"/>
              <a:t>Grandes cambios</a:t>
            </a:r>
            <a:endParaRPr lang="es-ES" dirty="0"/>
          </a:p>
        </p:txBody>
      </p:sp>
      <p:sp>
        <p:nvSpPr>
          <p:cNvPr id="3" name="Marcador de contenido 2"/>
          <p:cNvSpPr>
            <a:spLocks noGrp="1"/>
          </p:cNvSpPr>
          <p:nvPr>
            <p:ph idx="1"/>
          </p:nvPr>
        </p:nvSpPr>
        <p:spPr>
          <a:xfrm>
            <a:off x="457200" y="1600200"/>
            <a:ext cx="8229600" cy="4940273"/>
          </a:xfrm>
        </p:spPr>
        <p:txBody>
          <a:bodyPr>
            <a:normAutofit fontScale="85000" lnSpcReduction="10000"/>
          </a:bodyPr>
          <a:lstStyle/>
          <a:p>
            <a:pPr>
              <a:lnSpc>
                <a:spcPct val="120000"/>
              </a:lnSpc>
              <a:buFont typeface="Wingdings" charset="2"/>
              <a:buChar char="ü"/>
            </a:pPr>
            <a:r>
              <a:rPr lang="es-ES" dirty="0" smtClean="0"/>
              <a:t>Más usuarios</a:t>
            </a:r>
          </a:p>
          <a:p>
            <a:pPr>
              <a:lnSpc>
                <a:spcPct val="120000"/>
              </a:lnSpc>
              <a:buFont typeface="Wingdings" charset="2"/>
              <a:buChar char="ü"/>
            </a:pPr>
            <a:r>
              <a:rPr lang="es-ES" dirty="0" smtClean="0"/>
              <a:t>Mayor interacción</a:t>
            </a:r>
          </a:p>
          <a:p>
            <a:pPr>
              <a:lnSpc>
                <a:spcPct val="120000"/>
              </a:lnSpc>
              <a:buFont typeface="Wingdings" charset="2"/>
              <a:buChar char="ü"/>
            </a:pPr>
            <a:r>
              <a:rPr lang="es-ES" dirty="0" smtClean="0"/>
              <a:t>Gran numero de aplicaciones libres: </a:t>
            </a:r>
            <a:r>
              <a:rPr lang="es-ES" dirty="0" err="1" smtClean="0"/>
              <a:t>freeware</a:t>
            </a:r>
            <a:r>
              <a:rPr lang="es-ES" dirty="0" smtClean="0"/>
              <a:t>, shareware, open-</a:t>
            </a:r>
            <a:r>
              <a:rPr lang="es-ES" dirty="0" err="1" smtClean="0"/>
              <a:t>source</a:t>
            </a:r>
            <a:r>
              <a:rPr lang="es-ES" dirty="0" smtClean="0"/>
              <a:t> software, free </a:t>
            </a:r>
            <a:r>
              <a:rPr lang="es-ES" dirty="0" err="1" smtClean="0"/>
              <a:t>apps</a:t>
            </a:r>
            <a:r>
              <a:rPr lang="es-ES" dirty="0" smtClean="0"/>
              <a:t>, etc.</a:t>
            </a:r>
          </a:p>
          <a:p>
            <a:pPr>
              <a:lnSpc>
                <a:spcPct val="120000"/>
              </a:lnSpc>
              <a:buFont typeface="Wingdings" charset="2"/>
              <a:buChar char="ü"/>
            </a:pPr>
            <a:r>
              <a:rPr lang="es-ES" dirty="0" smtClean="0"/>
              <a:t>Mayor colaboración y posibilidades de compartir fácilmente:  wikis, blogs, redes sociales, plataformas de audio y video, etc.</a:t>
            </a:r>
          </a:p>
          <a:p>
            <a:pPr>
              <a:lnSpc>
                <a:spcPct val="120000"/>
              </a:lnSpc>
              <a:buFont typeface="Wingdings" charset="2"/>
              <a:buChar char="ü"/>
            </a:pPr>
            <a:r>
              <a:rPr lang="es-ES" dirty="0" smtClean="0"/>
              <a:t>Entornos intuitivos que facilitan la escritura, grabación de audios y videos, etc.</a:t>
            </a:r>
          </a:p>
          <a:p>
            <a:pPr>
              <a:lnSpc>
                <a:spcPct val="120000"/>
              </a:lnSpc>
              <a:buFont typeface="Wingdings" charset="2"/>
              <a:buChar char="ü"/>
            </a:pPr>
            <a:r>
              <a:rPr lang="es-ES" dirty="0" smtClean="0"/>
              <a:t>Propician el intercambio: trabajo colaborativo</a:t>
            </a:r>
          </a:p>
          <a:p>
            <a:pPr>
              <a:lnSpc>
                <a:spcPct val="120000"/>
              </a:lnSpc>
              <a:buFont typeface="Wingdings" charset="2"/>
              <a:buChar char="ü"/>
            </a:pPr>
            <a:r>
              <a:rPr lang="es-ES" dirty="0" smtClean="0"/>
              <a:t>Más contenido generado por el usuario</a:t>
            </a:r>
          </a:p>
          <a:p>
            <a:pPr>
              <a:lnSpc>
                <a:spcPct val="120000"/>
              </a:lnSpc>
              <a:buFont typeface="Wingdings" charset="2"/>
              <a:buChar char="ü"/>
            </a:pPr>
            <a:r>
              <a:rPr lang="es-ES" dirty="0" smtClean="0"/>
              <a:t>La velocidad de las conexiones son más rápidas</a:t>
            </a:r>
          </a:p>
          <a:p>
            <a:pPr>
              <a:lnSpc>
                <a:spcPct val="120000"/>
              </a:lnSpc>
              <a:buFont typeface="Wingdings" charset="2"/>
              <a:buChar char="ü"/>
            </a:pPr>
            <a:r>
              <a:rPr lang="es-ES" dirty="0" smtClean="0"/>
              <a:t>Mayor actividad de interacción social</a:t>
            </a:r>
          </a:p>
          <a:p>
            <a:endParaRPr lang="es-ES" dirty="0"/>
          </a:p>
        </p:txBody>
      </p:sp>
    </p:spTree>
    <p:extLst>
      <p:ext uri="{BB962C8B-B14F-4D97-AF65-F5344CB8AC3E}">
        <p14:creationId xmlns:p14="http://schemas.microsoft.com/office/powerpoint/2010/main" val="12829000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4026" y="230331"/>
            <a:ext cx="8229600" cy="1600200"/>
          </a:xfrm>
        </p:spPr>
        <p:txBody>
          <a:bodyPr/>
          <a:lstStyle/>
          <a:p>
            <a:pPr algn="r"/>
            <a:r>
              <a:rPr lang="es-ES" dirty="0" smtClean="0"/>
              <a:t>Herramientas</a:t>
            </a:r>
            <a:r>
              <a:rPr lang="en-US" dirty="0"/>
              <a:t/>
            </a:r>
            <a:br>
              <a:rPr lang="en-US" dirty="0"/>
            </a:br>
            <a:endParaRPr lang="es-ES" dirty="0"/>
          </a:p>
        </p:txBody>
      </p:sp>
      <p:pic>
        <p:nvPicPr>
          <p:cNvPr id="4" name="Marcador de contenido 3" descr="web201.png"/>
          <p:cNvPicPr>
            <a:picLocks noGrp="1" noChangeAspect="1"/>
          </p:cNvPicPr>
          <p:nvPr>
            <p:ph idx="1"/>
          </p:nvPr>
        </p:nvPicPr>
        <p:blipFill>
          <a:blip r:embed="rId2">
            <a:extLst>
              <a:ext uri="{28A0092B-C50C-407E-A947-70E740481C1C}">
                <a14:useLocalDpi xmlns:a14="http://schemas.microsoft.com/office/drawing/2010/main" val="0"/>
              </a:ext>
            </a:extLst>
          </a:blip>
          <a:srcRect l="-14680" r="-14680"/>
          <a:stretch>
            <a:fillRect/>
          </a:stretch>
        </p:blipFill>
        <p:spPr/>
      </p:pic>
    </p:spTree>
    <p:extLst>
      <p:ext uri="{BB962C8B-B14F-4D97-AF65-F5344CB8AC3E}">
        <p14:creationId xmlns:p14="http://schemas.microsoft.com/office/powerpoint/2010/main" val="25750692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96755"/>
            <a:ext cx="8229600" cy="1600200"/>
          </a:xfrm>
        </p:spPr>
        <p:txBody>
          <a:bodyPr/>
          <a:lstStyle/>
          <a:p>
            <a:pPr algn="r"/>
            <a:r>
              <a:rPr lang="es-ES" dirty="0" smtClean="0"/>
              <a:t>Herramientas </a:t>
            </a:r>
            <a:r>
              <a:rPr lang="es-ES" dirty="0" smtClean="0">
                <a:hlinkClick r:id="rId2"/>
              </a:rPr>
              <a:t>Web 2.0</a:t>
            </a:r>
            <a:endParaRPr lang="es-ES" dirty="0"/>
          </a:p>
        </p:txBody>
      </p:sp>
      <p:pic>
        <p:nvPicPr>
          <p:cNvPr id="6" name="Marcador de contenido 5" descr="Web-2.0-Collage.png"/>
          <p:cNvPicPr>
            <a:picLocks noGrp="1" noChangeAspect="1"/>
          </p:cNvPicPr>
          <p:nvPr>
            <p:ph idx="1"/>
          </p:nvPr>
        </p:nvPicPr>
        <p:blipFill>
          <a:blip r:embed="rId3">
            <a:extLst>
              <a:ext uri="{28A0092B-C50C-407E-A947-70E740481C1C}">
                <a14:useLocalDpi xmlns:a14="http://schemas.microsoft.com/office/drawing/2010/main" val="0"/>
              </a:ext>
            </a:extLst>
          </a:blip>
          <a:srcRect t="3322" b="3322"/>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06455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3358" y="723900"/>
            <a:ext cx="3893605" cy="838200"/>
          </a:xfrm>
        </p:spPr>
        <p:txBody>
          <a:bodyPr/>
          <a:lstStyle/>
          <a:p>
            <a:pPr algn="r"/>
            <a:r>
              <a:rPr lang="en-US" dirty="0" smtClean="0"/>
              <a:t>En la </a:t>
            </a:r>
            <a:r>
              <a:rPr lang="en-US" dirty="0" err="1" smtClean="0"/>
              <a:t>nube</a:t>
            </a:r>
            <a:endParaRPr lang="en-US" dirty="0"/>
          </a:p>
        </p:txBody>
      </p:sp>
      <p:pic>
        <p:nvPicPr>
          <p:cNvPr id="51201" name="Picture 1"/>
          <p:cNvPicPr>
            <a:picLocks noGrp="1" noChangeAspect="1" noChangeArrowheads="1"/>
          </p:cNvPicPr>
          <p:nvPr>
            <p:ph idx="1"/>
          </p:nvPr>
        </p:nvPicPr>
        <p:blipFill>
          <a:blip r:embed="rId2" cstate="print"/>
          <a:srcRect l="1111"/>
          <a:stretch>
            <a:fillRect/>
          </a:stretch>
        </p:blipFill>
        <p:spPr bwMode="auto">
          <a:xfrm>
            <a:off x="1465325" y="2254902"/>
            <a:ext cx="6971638" cy="3381375"/>
          </a:xfrm>
          <a:prstGeom prst="rect">
            <a:avLst/>
          </a:prstGeom>
          <a:noFill/>
          <a:ln w="9525">
            <a:noFill/>
            <a:miter lim="800000"/>
            <a:headEnd/>
            <a:tailEnd/>
          </a:ln>
        </p:spPr>
      </p:pic>
    </p:spTree>
    <p:extLst>
      <p:ext uri="{BB962C8B-B14F-4D97-AF65-F5344CB8AC3E}">
        <p14:creationId xmlns:p14="http://schemas.microsoft.com/office/powerpoint/2010/main" val="41535573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LILI\Pictures\almacenamiento.png"/>
          <p:cNvPicPr>
            <a:picLocks noChangeAspect="1" noChangeArrowheads="1"/>
          </p:cNvPicPr>
          <p:nvPr/>
        </p:nvPicPr>
        <p:blipFill>
          <a:blip r:embed="rId2" cstate="print"/>
          <a:srcRect/>
          <a:stretch>
            <a:fillRect/>
          </a:stretch>
        </p:blipFill>
        <p:spPr bwMode="auto">
          <a:xfrm>
            <a:off x="1532143" y="792848"/>
            <a:ext cx="6742793" cy="5545948"/>
          </a:xfrm>
          <a:prstGeom prst="rect">
            <a:avLst/>
          </a:prstGeom>
          <a:noFill/>
        </p:spPr>
      </p:pic>
    </p:spTree>
    <p:extLst>
      <p:ext uri="{BB962C8B-B14F-4D97-AF65-F5344CB8AC3E}">
        <p14:creationId xmlns:p14="http://schemas.microsoft.com/office/powerpoint/2010/main" val="9078762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23350"/>
            <a:ext cx="8229600" cy="1430241"/>
          </a:xfrm>
        </p:spPr>
        <p:txBody>
          <a:bodyPr/>
          <a:lstStyle/>
          <a:p>
            <a:r>
              <a:rPr lang="es-ES" b="1" dirty="0"/>
              <a:t>Unidad 1</a:t>
            </a:r>
            <a:r>
              <a:rPr lang="en-US" dirty="0"/>
              <a:t/>
            </a:r>
            <a:br>
              <a:rPr lang="en-US" dirty="0"/>
            </a:br>
            <a:endParaRPr lang="es-ES" dirty="0"/>
          </a:p>
        </p:txBody>
      </p:sp>
      <p:sp>
        <p:nvSpPr>
          <p:cNvPr id="3" name="Marcador de contenido 2"/>
          <p:cNvSpPr>
            <a:spLocks noGrp="1"/>
          </p:cNvSpPr>
          <p:nvPr>
            <p:ph idx="1"/>
          </p:nvPr>
        </p:nvSpPr>
        <p:spPr/>
        <p:txBody>
          <a:bodyPr>
            <a:normAutofit lnSpcReduction="10000"/>
          </a:bodyPr>
          <a:lstStyle/>
          <a:p>
            <a:pPr>
              <a:lnSpc>
                <a:spcPct val="150000"/>
              </a:lnSpc>
              <a:buFont typeface="Wingdings" charset="2"/>
              <a:buChar char="ü"/>
            </a:pPr>
            <a:r>
              <a:rPr lang="es-ES" dirty="0" smtClean="0"/>
              <a:t>La </a:t>
            </a:r>
            <a:r>
              <a:rPr lang="es-ES" dirty="0"/>
              <a:t>alfabetización digital y la enseñanza de lenguas</a:t>
            </a:r>
            <a:endParaRPr lang="en-US" dirty="0"/>
          </a:p>
          <a:p>
            <a:pPr>
              <a:lnSpc>
                <a:spcPct val="150000"/>
              </a:lnSpc>
              <a:buFont typeface="Wingdings" charset="2"/>
              <a:buChar char="ü"/>
            </a:pPr>
            <a:r>
              <a:rPr lang="es-ES" dirty="0"/>
              <a:t>Historia y evolución de </a:t>
            </a:r>
            <a:r>
              <a:rPr lang="es-ES" dirty="0" smtClean="0"/>
              <a:t>CALL</a:t>
            </a:r>
            <a:endParaRPr lang="en-US" dirty="0"/>
          </a:p>
          <a:p>
            <a:pPr>
              <a:lnSpc>
                <a:spcPct val="150000"/>
              </a:lnSpc>
              <a:buFont typeface="Wingdings" charset="2"/>
              <a:buChar char="ü"/>
            </a:pPr>
            <a:r>
              <a:rPr lang="es-ES" dirty="0"/>
              <a:t>Otros conceptos relacionados con la integración </a:t>
            </a:r>
            <a:r>
              <a:rPr lang="es-ES" dirty="0" smtClean="0"/>
              <a:t>de las </a:t>
            </a:r>
            <a:r>
              <a:rPr lang="es-ES" dirty="0"/>
              <a:t>TIC en la enseñanza de lenguas: CMC, CMCL, MALL</a:t>
            </a:r>
            <a:endParaRPr lang="en-US" dirty="0"/>
          </a:p>
          <a:p>
            <a:pPr>
              <a:lnSpc>
                <a:spcPct val="150000"/>
              </a:lnSpc>
              <a:buFont typeface="Wingdings" charset="2"/>
              <a:buChar char="ü"/>
            </a:pPr>
            <a:r>
              <a:rPr lang="es-ES" dirty="0"/>
              <a:t>Aplicaciones de la  Web 2.0 y su rol de la lengua</a:t>
            </a:r>
            <a:endParaRPr lang="en-US" dirty="0"/>
          </a:p>
          <a:p>
            <a:pPr>
              <a:lnSpc>
                <a:spcPct val="150000"/>
              </a:lnSpc>
              <a:buFont typeface="Wingdings" charset="2"/>
              <a:buChar char="ü"/>
            </a:pPr>
            <a:r>
              <a:rPr lang="es-ES" dirty="0"/>
              <a:t>La nuevas formas de interactuar  y colaborar en entornos </a:t>
            </a:r>
            <a:r>
              <a:rPr lang="es-ES" dirty="0" smtClean="0"/>
              <a:t>virtual</a:t>
            </a:r>
            <a:endParaRPr lang="en-US" dirty="0"/>
          </a:p>
        </p:txBody>
      </p:sp>
    </p:spTree>
    <p:extLst>
      <p:ext uri="{BB962C8B-B14F-4D97-AF65-F5344CB8AC3E}">
        <p14:creationId xmlns:p14="http://schemas.microsoft.com/office/powerpoint/2010/main" val="38976233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068794" y="6492377"/>
            <a:ext cx="4821771" cy="400110"/>
          </a:xfrm>
          <a:prstGeom prst="rect">
            <a:avLst/>
          </a:prstGeom>
        </p:spPr>
        <p:txBody>
          <a:bodyPr wrap="square">
            <a:spAutoFit/>
          </a:bodyPr>
          <a:lstStyle/>
          <a:p>
            <a:r>
              <a:rPr lang="en-US" sz="1000" dirty="0">
                <a:hlinkClick r:id="rId2"/>
              </a:rPr>
              <a:t>http://www.slideshare.net/janehart/top-100-tools-for-learning-2015-</a:t>
            </a:r>
            <a:r>
              <a:rPr lang="en-US" sz="1000" dirty="0" smtClean="0">
                <a:hlinkClick r:id="rId2"/>
              </a:rPr>
              <a:t>52992784</a:t>
            </a:r>
            <a:endParaRPr lang="en-US" sz="1000" dirty="0" smtClean="0"/>
          </a:p>
          <a:p>
            <a:endParaRPr lang="es-ES" sz="1000" dirty="0"/>
          </a:p>
        </p:txBody>
      </p:sp>
      <p:pic>
        <p:nvPicPr>
          <p:cNvPr id="6" name="Marcador de contenido 5" descr="Screen Shot 2016-03-08 at 11.45.33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60" r="-824"/>
          <a:stretch/>
        </p:blipFill>
        <p:spPr>
          <a:xfrm>
            <a:off x="635514" y="512639"/>
            <a:ext cx="7754011" cy="5672023"/>
          </a:xfrm>
        </p:spPr>
      </p:pic>
    </p:spTree>
    <p:extLst>
      <p:ext uri="{BB962C8B-B14F-4D97-AF65-F5344CB8AC3E}">
        <p14:creationId xmlns:p14="http://schemas.microsoft.com/office/powerpoint/2010/main" val="33784601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436293"/>
          </a:xfrm>
        </p:spPr>
        <p:txBody>
          <a:bodyPr/>
          <a:lstStyle/>
          <a:p>
            <a:r>
              <a:rPr lang="es-ES" dirty="0" smtClean="0"/>
              <a:t>Palabras claves</a:t>
            </a:r>
            <a:endParaRPr lang="es-ES" dirty="0"/>
          </a:p>
        </p:txBody>
      </p:sp>
      <p:pic>
        <p:nvPicPr>
          <p:cNvPr id="4" name="Marcador de contenido 3"/>
          <p:cNvPicPr>
            <a:picLocks noGrp="1" noChangeAspect="1"/>
          </p:cNvPicPr>
          <p:nvPr>
            <p:ph idx="1"/>
          </p:nvPr>
        </p:nvPicPr>
        <p:blipFill>
          <a:blip r:embed="rId2"/>
          <a:srcRect l="-9609" r="-9609"/>
          <a:stretch>
            <a:fillRect/>
          </a:stretch>
        </p:blipFill>
        <p:spPr>
          <a:xfrm>
            <a:off x="457200" y="1760477"/>
            <a:ext cx="8229600" cy="4525963"/>
          </a:xfrm>
          <a:prstGeom prst="rect">
            <a:avLst/>
          </a:prstGeom>
          <a:ln>
            <a:noFill/>
          </a:ln>
          <a:effectLst>
            <a:softEdge rad="112500"/>
          </a:effectLst>
        </p:spPr>
      </p:pic>
    </p:spTree>
    <p:extLst>
      <p:ext uri="{BB962C8B-B14F-4D97-AF65-F5344CB8AC3E}">
        <p14:creationId xmlns:p14="http://schemas.microsoft.com/office/powerpoint/2010/main" val="160696865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39538"/>
          </a:xfrm>
        </p:spPr>
        <p:txBody>
          <a:bodyPr/>
          <a:lstStyle/>
          <a:p>
            <a:pPr algn="r"/>
            <a:r>
              <a:rPr lang="es-ES" dirty="0" smtClean="0"/>
              <a:t>Líneas del Tiempo</a:t>
            </a:r>
            <a:endParaRPr lang="es-ES" dirty="0"/>
          </a:p>
        </p:txBody>
      </p:sp>
      <p:pic>
        <p:nvPicPr>
          <p:cNvPr id="4" name="Marcador de contenido 3"/>
          <p:cNvPicPr>
            <a:picLocks noGrp="1" noChangeAspect="1"/>
          </p:cNvPicPr>
          <p:nvPr>
            <p:ph idx="1"/>
          </p:nvPr>
        </p:nvPicPr>
        <p:blipFill rotWithShape="1">
          <a:blip r:embed="rId2"/>
          <a:srcRect l="-1309" r="-1309"/>
          <a:stretch/>
        </p:blipFill>
        <p:spPr>
          <a:xfrm>
            <a:off x="519708" y="1139538"/>
            <a:ext cx="3525520" cy="2221560"/>
          </a:xfrm>
          <a:prstGeom prst="rect">
            <a:avLst/>
          </a:prstGeom>
          <a:ln>
            <a:noFill/>
          </a:ln>
          <a:effectLst>
            <a:outerShdw blurRad="292100" dist="139700" dir="2700000" algn="tl" rotWithShape="0">
              <a:srgbClr val="333333">
                <a:alpha val="65000"/>
              </a:srgbClr>
            </a:outerShdw>
          </a:effectLst>
        </p:spPr>
      </p:pic>
      <p:sp>
        <p:nvSpPr>
          <p:cNvPr id="5" name="Rectángulo 4"/>
          <p:cNvSpPr/>
          <p:nvPr/>
        </p:nvSpPr>
        <p:spPr>
          <a:xfrm>
            <a:off x="259969" y="3361098"/>
            <a:ext cx="4201819" cy="677108"/>
          </a:xfrm>
          <a:prstGeom prst="rect">
            <a:avLst/>
          </a:prstGeom>
        </p:spPr>
        <p:txBody>
          <a:bodyPr wrap="square">
            <a:spAutoFit/>
          </a:bodyPr>
          <a:lstStyle/>
          <a:p>
            <a:r>
              <a:rPr lang="en-US" sz="1000" dirty="0">
                <a:hlinkClick r:id="rId3"/>
              </a:rPr>
              <a:t>http://www.readwritethink.org/files/resources/interactives/timeline_2</a:t>
            </a:r>
            <a:r>
              <a:rPr lang="en-US" sz="1000" dirty="0" smtClean="0">
                <a:hlinkClick r:id="rId3"/>
              </a:rPr>
              <a:t>/</a:t>
            </a:r>
            <a:endParaRPr lang="en-US" sz="1000" dirty="0" smtClean="0"/>
          </a:p>
          <a:p>
            <a:endParaRPr lang="en-US" sz="1000" dirty="0" smtClean="0"/>
          </a:p>
          <a:p>
            <a:endParaRPr lang="es-ES" dirty="0"/>
          </a:p>
        </p:txBody>
      </p:sp>
      <p:sp>
        <p:nvSpPr>
          <p:cNvPr id="3" name="Rectángulo 2"/>
          <p:cNvSpPr/>
          <p:nvPr/>
        </p:nvSpPr>
        <p:spPr>
          <a:xfrm>
            <a:off x="5059338" y="5415804"/>
            <a:ext cx="3698923" cy="461665"/>
          </a:xfrm>
          <a:prstGeom prst="rect">
            <a:avLst/>
          </a:prstGeom>
        </p:spPr>
        <p:txBody>
          <a:bodyPr wrap="square">
            <a:spAutoFit/>
          </a:bodyPr>
          <a:lstStyle/>
          <a:p>
            <a:r>
              <a:rPr lang="en-US" sz="1000" dirty="0">
                <a:hlinkClick r:id="rId4"/>
              </a:rPr>
              <a:t>https://www.timetoast.com/timelines/evolution-of-web-</a:t>
            </a:r>
            <a:r>
              <a:rPr lang="en-US" sz="1000" dirty="0" smtClean="0">
                <a:hlinkClick r:id="rId4"/>
              </a:rPr>
              <a:t>tools</a:t>
            </a:r>
            <a:endParaRPr lang="en-US" sz="1000" dirty="0" smtClean="0"/>
          </a:p>
          <a:p>
            <a:endParaRPr lang="es-ES_tradnl" sz="1400" dirty="0"/>
          </a:p>
        </p:txBody>
      </p:sp>
      <p:pic>
        <p:nvPicPr>
          <p:cNvPr id="6" name="Imagen 5" descr="Screen Shot 2016-03-08 at 3.38.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9602" y="2862236"/>
            <a:ext cx="3617198" cy="2527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Screen Shot 2016-03-08 at 4.07.5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60" y="3819979"/>
            <a:ext cx="4066908" cy="2490843"/>
          </a:xfrm>
          <a:prstGeom prst="rect">
            <a:avLst/>
          </a:prstGeom>
        </p:spPr>
      </p:pic>
      <p:sp>
        <p:nvSpPr>
          <p:cNvPr id="8" name="Rectángulo 7"/>
          <p:cNvSpPr/>
          <p:nvPr/>
        </p:nvSpPr>
        <p:spPr>
          <a:xfrm>
            <a:off x="706120" y="6311557"/>
            <a:ext cx="4572000" cy="400110"/>
          </a:xfrm>
          <a:prstGeom prst="rect">
            <a:avLst/>
          </a:prstGeom>
        </p:spPr>
        <p:txBody>
          <a:bodyPr>
            <a:spAutoFit/>
          </a:bodyPr>
          <a:lstStyle/>
          <a:p>
            <a:r>
              <a:rPr lang="en-US" sz="1000" dirty="0">
                <a:hlinkClick r:id="rId7"/>
              </a:rPr>
              <a:t>http://www.dipity.com/timeline/Evolucion-De-La-Telefonia-Fija</a:t>
            </a:r>
            <a:r>
              <a:rPr lang="en-US" sz="1000" dirty="0" smtClean="0">
                <a:hlinkClick r:id="rId7"/>
              </a:rPr>
              <a:t>/</a:t>
            </a:r>
            <a:endParaRPr lang="en-US" sz="1000" dirty="0" smtClean="0"/>
          </a:p>
          <a:p>
            <a:endParaRPr lang="es-ES_tradnl" sz="1000" dirty="0"/>
          </a:p>
        </p:txBody>
      </p:sp>
      <p:sp>
        <p:nvSpPr>
          <p:cNvPr id="9" name="CuadroTexto 8"/>
          <p:cNvSpPr txBox="1"/>
          <p:nvPr/>
        </p:nvSpPr>
        <p:spPr>
          <a:xfrm>
            <a:off x="6766560" y="1715254"/>
            <a:ext cx="1197488" cy="369332"/>
          </a:xfrm>
          <a:prstGeom prst="rect">
            <a:avLst/>
          </a:prstGeom>
          <a:noFill/>
        </p:spPr>
        <p:txBody>
          <a:bodyPr wrap="none" rtlCol="0">
            <a:spAutoFit/>
          </a:bodyPr>
          <a:lstStyle/>
          <a:p>
            <a:r>
              <a:rPr lang="es-ES_tradnl" dirty="0" err="1" smtClean="0"/>
              <a:t>Timetoast</a:t>
            </a:r>
            <a:endParaRPr lang="es-ES_tradnl" dirty="0"/>
          </a:p>
        </p:txBody>
      </p:sp>
      <p:sp>
        <p:nvSpPr>
          <p:cNvPr id="10" name="CuadroTexto 9"/>
          <p:cNvSpPr txBox="1"/>
          <p:nvPr/>
        </p:nvSpPr>
        <p:spPr>
          <a:xfrm>
            <a:off x="4315237" y="5761465"/>
            <a:ext cx="1336485" cy="369332"/>
          </a:xfrm>
          <a:prstGeom prst="rect">
            <a:avLst/>
          </a:prstGeom>
          <a:noFill/>
        </p:spPr>
        <p:txBody>
          <a:bodyPr wrap="square" rtlCol="0">
            <a:spAutoFit/>
          </a:bodyPr>
          <a:lstStyle/>
          <a:p>
            <a:r>
              <a:rPr lang="es-ES_tradnl" dirty="0" err="1" smtClean="0"/>
              <a:t>Dipity</a:t>
            </a:r>
            <a:endParaRPr lang="es-ES_tradnl" dirty="0"/>
          </a:p>
        </p:txBody>
      </p:sp>
      <p:sp>
        <p:nvSpPr>
          <p:cNvPr id="11" name="CuadroTexto 10"/>
          <p:cNvSpPr txBox="1"/>
          <p:nvPr/>
        </p:nvSpPr>
        <p:spPr>
          <a:xfrm>
            <a:off x="4229468" y="1786374"/>
            <a:ext cx="1869698" cy="369332"/>
          </a:xfrm>
          <a:prstGeom prst="rect">
            <a:avLst/>
          </a:prstGeom>
          <a:noFill/>
        </p:spPr>
        <p:txBody>
          <a:bodyPr wrap="none" rtlCol="0">
            <a:spAutoFit/>
          </a:bodyPr>
          <a:lstStyle/>
          <a:p>
            <a:r>
              <a:rPr lang="es-ES_tradnl" dirty="0" err="1" smtClean="0"/>
              <a:t>ReadWriteThink</a:t>
            </a:r>
            <a:endParaRPr lang="es-ES_tradnl" dirty="0"/>
          </a:p>
        </p:txBody>
      </p:sp>
    </p:spTree>
    <p:extLst>
      <p:ext uri="{BB962C8B-B14F-4D97-AF65-F5344CB8AC3E}">
        <p14:creationId xmlns:p14="http://schemas.microsoft.com/office/powerpoint/2010/main" val="13788690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3040"/>
            <a:ext cx="8229600" cy="1600200"/>
          </a:xfrm>
        </p:spPr>
        <p:txBody>
          <a:bodyPr/>
          <a:lstStyle/>
          <a:p>
            <a:pPr algn="r"/>
            <a:r>
              <a:rPr lang="es-ES_tradnl" dirty="0" err="1" smtClean="0"/>
              <a:t>Lino.it</a:t>
            </a:r>
            <a:endParaRPr lang="es-ES_tradnl" dirty="0"/>
          </a:p>
        </p:txBody>
      </p:sp>
      <p:pic>
        <p:nvPicPr>
          <p:cNvPr id="5" name="Marcador de contenido 4" descr="Screen Shot 2016-03-08 at 4.23.09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837" r="6315"/>
          <a:stretch/>
        </p:blipFill>
        <p:spPr>
          <a:xfrm>
            <a:off x="822960" y="1407160"/>
            <a:ext cx="6969760" cy="4195783"/>
          </a:xfrm>
        </p:spPr>
      </p:pic>
      <p:sp>
        <p:nvSpPr>
          <p:cNvPr id="4" name="Rectángulo 3"/>
          <p:cNvSpPr/>
          <p:nvPr/>
        </p:nvSpPr>
        <p:spPr>
          <a:xfrm>
            <a:off x="3027680" y="5801127"/>
            <a:ext cx="4389120" cy="538609"/>
          </a:xfrm>
          <a:prstGeom prst="rect">
            <a:avLst/>
          </a:prstGeom>
        </p:spPr>
        <p:txBody>
          <a:bodyPr wrap="square">
            <a:spAutoFit/>
          </a:bodyPr>
          <a:lstStyle/>
          <a:p>
            <a:r>
              <a:rPr lang="en-US" sz="1000" dirty="0">
                <a:hlinkClick r:id="rId3"/>
              </a:rPr>
              <a:t>http://linoit.com/users/iteach/canvases/L%C3</a:t>
            </a:r>
            <a:r>
              <a:rPr lang="en-US" sz="1100" dirty="0">
                <a:hlinkClick r:id="rId3"/>
              </a:rPr>
              <a:t>%</a:t>
            </a:r>
            <a:r>
              <a:rPr lang="en-US" sz="1000" dirty="0">
                <a:hlinkClick r:id="rId3"/>
              </a:rPr>
              <a:t>ADneas%20del%</a:t>
            </a:r>
            <a:r>
              <a:rPr lang="en-US" sz="1000" dirty="0" smtClean="0">
                <a:hlinkClick r:id="rId3"/>
              </a:rPr>
              <a:t>20Tiempo</a:t>
            </a:r>
            <a:endParaRPr lang="en-US" sz="1000" dirty="0" smtClean="0"/>
          </a:p>
          <a:p>
            <a:endParaRPr lang="es-ES_tradnl" dirty="0"/>
          </a:p>
        </p:txBody>
      </p:sp>
    </p:spTree>
    <p:extLst>
      <p:ext uri="{BB962C8B-B14F-4D97-AF65-F5344CB8AC3E}">
        <p14:creationId xmlns:p14="http://schemas.microsoft.com/office/powerpoint/2010/main" val="12302720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00100"/>
            <a:ext cx="8229600" cy="1600200"/>
          </a:xfrm>
        </p:spPr>
        <p:txBody>
          <a:bodyPr/>
          <a:lstStyle/>
          <a:p>
            <a:r>
              <a:rPr lang="es-ES" sz="3600" dirty="0"/>
              <a:t>La nuevas formas de interactuar  y colaborar en entornos virtual</a:t>
            </a:r>
            <a:r>
              <a:rPr lang="en-US" sz="3600" dirty="0"/>
              <a:t/>
            </a:r>
            <a:br>
              <a:rPr lang="en-US" sz="3600" dirty="0"/>
            </a:br>
            <a:endParaRPr lang="es-ES" sz="3600" dirty="0"/>
          </a:p>
        </p:txBody>
      </p:sp>
      <p:pic>
        <p:nvPicPr>
          <p:cNvPr id="4" name="Marcador de contenido 3" descr="herramientas.png"/>
          <p:cNvPicPr>
            <a:picLocks noGrp="1" noChangeAspect="1"/>
          </p:cNvPicPr>
          <p:nvPr>
            <p:ph idx="1"/>
          </p:nvPr>
        </p:nvPicPr>
        <p:blipFill>
          <a:blip r:embed="rId2">
            <a:extLst>
              <a:ext uri="{28A0092B-C50C-407E-A947-70E740481C1C}">
                <a14:useLocalDpi xmlns:a14="http://schemas.microsoft.com/office/drawing/2010/main" val="0"/>
              </a:ext>
            </a:extLst>
          </a:blip>
          <a:srcRect l="-18099" r="-18099"/>
          <a:stretch>
            <a:fillRect/>
          </a:stretch>
        </p:blipFill>
        <p:spPr>
          <a:xfrm>
            <a:off x="1087264" y="1946711"/>
            <a:ext cx="7036275" cy="3869680"/>
          </a:xfrm>
        </p:spPr>
      </p:pic>
    </p:spTree>
    <p:extLst>
      <p:ext uri="{BB962C8B-B14F-4D97-AF65-F5344CB8AC3E}">
        <p14:creationId xmlns:p14="http://schemas.microsoft.com/office/powerpoint/2010/main" val="10946485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1325" y="803265"/>
            <a:ext cx="8229600" cy="1600200"/>
          </a:xfrm>
        </p:spPr>
        <p:txBody>
          <a:bodyPr/>
          <a:lstStyle/>
          <a:p>
            <a:pPr algn="r"/>
            <a:r>
              <a:rPr lang="es-ES" dirty="0" err="1" smtClean="0"/>
              <a:t>Pins</a:t>
            </a:r>
            <a:r>
              <a:rPr lang="es-ES" dirty="0" smtClean="0"/>
              <a:t> </a:t>
            </a:r>
            <a:br>
              <a:rPr lang="es-ES" dirty="0" smtClean="0"/>
            </a:br>
            <a:r>
              <a:rPr lang="es-ES" dirty="0" smtClean="0"/>
              <a:t>en </a:t>
            </a:r>
            <a:br>
              <a:rPr lang="es-ES" dirty="0" smtClean="0"/>
            </a:br>
            <a:r>
              <a:rPr lang="es-ES" dirty="0" err="1" smtClean="0"/>
              <a:t>Pinterest</a:t>
            </a:r>
            <a:endParaRPr lang="es-ES" dirty="0"/>
          </a:p>
        </p:txBody>
      </p:sp>
      <p:pic>
        <p:nvPicPr>
          <p:cNvPr id="4" name="Marcador de contenido 3"/>
          <p:cNvPicPr>
            <a:picLocks noGrp="1" noChangeAspect="1"/>
          </p:cNvPicPr>
          <p:nvPr>
            <p:ph idx="1"/>
          </p:nvPr>
        </p:nvPicPr>
        <p:blipFill rotWithShape="1">
          <a:blip r:embed="rId2"/>
          <a:srcRect l="-2235" r="-5440"/>
          <a:stretch/>
        </p:blipFill>
        <p:spPr>
          <a:xfrm>
            <a:off x="946308" y="354394"/>
            <a:ext cx="4457603" cy="6329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034942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762000" y="449904"/>
            <a:ext cx="7772400" cy="6077356"/>
          </a:xfrm>
          <a:prstGeom prst="rect">
            <a:avLst/>
          </a:prstGeom>
          <a:noFill/>
          <a:ln w="9525">
            <a:noFill/>
            <a:miter lim="800000"/>
            <a:headEnd/>
            <a:tailEnd/>
          </a:ln>
        </p:spPr>
      </p:pic>
    </p:spTree>
    <p:extLst>
      <p:ext uri="{BB962C8B-B14F-4D97-AF65-F5344CB8AC3E}">
        <p14:creationId xmlns:p14="http://schemas.microsoft.com/office/powerpoint/2010/main" val="217134028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28600" y="37265"/>
            <a:ext cx="8915400" cy="6601771"/>
          </a:xfrm>
          <a:prstGeom prst="rect">
            <a:avLst/>
          </a:prstGeom>
          <a:noFill/>
          <a:ln w="9525">
            <a:noFill/>
            <a:miter lim="800000"/>
            <a:headEnd/>
            <a:tailEnd/>
          </a:ln>
        </p:spPr>
      </p:pic>
    </p:spTree>
    <p:extLst>
      <p:ext uri="{BB962C8B-B14F-4D97-AF65-F5344CB8AC3E}">
        <p14:creationId xmlns:p14="http://schemas.microsoft.com/office/powerpoint/2010/main" val="29888308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320"/>
            <a:ext cx="8229600" cy="1600200"/>
          </a:xfrm>
        </p:spPr>
        <p:txBody>
          <a:bodyPr/>
          <a:lstStyle/>
          <a:p>
            <a:pPr algn="r"/>
            <a:r>
              <a:rPr lang="es-ES_tradnl" dirty="0" smtClean="0"/>
              <a:t>Código QR</a:t>
            </a:r>
            <a:endParaRPr lang="es-ES_tradnl" dirty="0"/>
          </a:p>
        </p:txBody>
      </p:sp>
      <p:pic>
        <p:nvPicPr>
          <p:cNvPr id="4" name="Marcador de contenido 3" descr="Screen Shot 2016-03-08 at 5.43.03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68" r="-1147"/>
          <a:stretch/>
        </p:blipFill>
        <p:spPr>
          <a:xfrm>
            <a:off x="196281" y="1681480"/>
            <a:ext cx="6492241" cy="4029833"/>
          </a:xfrm>
          <a:prstGeom prst="rect">
            <a:avLst/>
          </a:prstGeom>
          <a:ln>
            <a:noFill/>
          </a:ln>
          <a:effectLst>
            <a:outerShdw blurRad="292100" dist="139700" dir="2700000" algn="tl" rotWithShape="0">
              <a:srgbClr val="333333">
                <a:alpha val="65000"/>
              </a:srgbClr>
            </a:outerShdw>
          </a:effectLst>
        </p:spPr>
      </p:pic>
      <p:sp>
        <p:nvSpPr>
          <p:cNvPr id="5" name="Rectángulo 4"/>
          <p:cNvSpPr/>
          <p:nvPr/>
        </p:nvSpPr>
        <p:spPr>
          <a:xfrm>
            <a:off x="3442402" y="6078974"/>
            <a:ext cx="3730558" cy="646331"/>
          </a:xfrm>
          <a:prstGeom prst="rect">
            <a:avLst/>
          </a:prstGeom>
        </p:spPr>
        <p:txBody>
          <a:bodyPr wrap="none">
            <a:spAutoFit/>
          </a:bodyPr>
          <a:lstStyle/>
          <a:p>
            <a:r>
              <a:rPr lang="en-US" dirty="0">
                <a:hlinkClick r:id="rId3"/>
              </a:rPr>
              <a:t>http://www.qr-code-</a:t>
            </a:r>
            <a:r>
              <a:rPr lang="en-US" dirty="0" smtClean="0">
                <a:hlinkClick r:id="rId3"/>
              </a:rPr>
              <a:t>generator.com</a:t>
            </a:r>
            <a:endParaRPr lang="en-US" dirty="0" smtClean="0"/>
          </a:p>
          <a:p>
            <a:endParaRPr lang="es-ES_tradnl" dirty="0"/>
          </a:p>
        </p:txBody>
      </p:sp>
      <p:pic>
        <p:nvPicPr>
          <p:cNvPr id="6" name="Imagen 5"/>
          <p:cNvPicPr>
            <a:picLocks noChangeAspect="1"/>
          </p:cNvPicPr>
          <p:nvPr/>
        </p:nvPicPr>
        <p:blipFill>
          <a:blip r:embed="rId4"/>
          <a:stretch>
            <a:fillRect/>
          </a:stretch>
        </p:blipFill>
        <p:spPr>
          <a:xfrm>
            <a:off x="7202616" y="3220720"/>
            <a:ext cx="1375307" cy="192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81621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_tradnl" dirty="0" smtClean="0"/>
              <a:t>Texto</a:t>
            </a:r>
            <a:endParaRPr lang="es-ES_tradnl" dirty="0"/>
          </a:p>
        </p:txBody>
      </p:sp>
      <p:pic>
        <p:nvPicPr>
          <p:cNvPr id="4" name="Marcador de contenido 3" descr="Screen Shot 2016-03-08 at 5.49.41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251" r="-370"/>
          <a:stretch/>
        </p:blipFill>
        <p:spPr>
          <a:xfrm>
            <a:off x="1087120" y="1457960"/>
            <a:ext cx="4226560"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ángulo 4"/>
          <p:cNvSpPr/>
          <p:nvPr/>
        </p:nvSpPr>
        <p:spPr>
          <a:xfrm>
            <a:off x="4050093" y="6190734"/>
            <a:ext cx="4152774" cy="369332"/>
          </a:xfrm>
          <a:prstGeom prst="rect">
            <a:avLst/>
          </a:prstGeom>
        </p:spPr>
        <p:txBody>
          <a:bodyPr wrap="none">
            <a:spAutoFit/>
          </a:bodyPr>
          <a:lstStyle/>
          <a:p>
            <a:r>
              <a:rPr lang="en-US" dirty="0"/>
              <a:t>https://</a:t>
            </a:r>
            <a:r>
              <a:rPr lang="en-US" dirty="0" err="1"/>
              <a:t>www.the-qrcode-generator.com</a:t>
            </a:r>
            <a:endParaRPr lang="es-ES_tradnl" dirty="0"/>
          </a:p>
        </p:txBody>
      </p:sp>
    </p:spTree>
    <p:extLst>
      <p:ext uri="{BB962C8B-B14F-4D97-AF65-F5344CB8AC3E}">
        <p14:creationId xmlns:p14="http://schemas.microsoft.com/office/powerpoint/2010/main" val="28390578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476896" y="577021"/>
            <a:ext cx="4417844" cy="1342596"/>
          </a:xfrm>
          <a:prstGeom prst="rect">
            <a:avLst/>
          </a:prstGeom>
        </p:spPr>
      </p:pic>
      <p:sp>
        <p:nvSpPr>
          <p:cNvPr id="2" name="Título 1"/>
          <p:cNvSpPr>
            <a:spLocks noGrp="1"/>
          </p:cNvSpPr>
          <p:nvPr>
            <p:ph type="title"/>
          </p:nvPr>
        </p:nvSpPr>
        <p:spPr>
          <a:xfrm>
            <a:off x="362096" y="4064515"/>
            <a:ext cx="8229600" cy="1600200"/>
          </a:xfrm>
        </p:spPr>
        <p:txBody>
          <a:bodyPr/>
          <a:lstStyle/>
          <a:p>
            <a:r>
              <a:rPr lang="es-ES" sz="3600" dirty="0"/>
              <a:t>La </a:t>
            </a:r>
            <a:r>
              <a:rPr lang="es-ES" sz="3600" dirty="0" smtClean="0"/>
              <a:t>Alfabetización Digital</a:t>
            </a:r>
            <a:br>
              <a:rPr lang="es-ES" sz="3600" dirty="0" smtClean="0"/>
            </a:br>
            <a:r>
              <a:rPr lang="es-ES" sz="3600" dirty="0" smtClean="0"/>
              <a:t> </a:t>
            </a:r>
            <a:r>
              <a:rPr lang="es-ES" sz="3600" dirty="0"/>
              <a:t>y </a:t>
            </a:r>
            <a:r>
              <a:rPr lang="es-ES" sz="3600" dirty="0" smtClean="0"/>
              <a:t/>
            </a:r>
            <a:br>
              <a:rPr lang="es-ES" sz="3600" dirty="0" smtClean="0"/>
            </a:br>
            <a:r>
              <a:rPr lang="es-ES" sz="3600" dirty="0" smtClean="0"/>
              <a:t>la Enseñanza </a:t>
            </a:r>
            <a:r>
              <a:rPr lang="es-ES" sz="3600" dirty="0"/>
              <a:t>de </a:t>
            </a:r>
            <a:r>
              <a:rPr lang="es-ES" sz="3600" dirty="0" smtClean="0"/>
              <a:t>Lenguas</a:t>
            </a:r>
            <a:r>
              <a:rPr lang="en-US" sz="3600" dirty="0"/>
              <a:t/>
            </a:r>
            <a:br>
              <a:rPr lang="en-US" sz="3600" dirty="0"/>
            </a:br>
            <a:endParaRPr lang="es-ES" sz="3600" dirty="0"/>
          </a:p>
        </p:txBody>
      </p:sp>
      <p:sp>
        <p:nvSpPr>
          <p:cNvPr id="3" name="CuadroTexto 2"/>
          <p:cNvSpPr txBox="1"/>
          <p:nvPr/>
        </p:nvSpPr>
        <p:spPr>
          <a:xfrm>
            <a:off x="5784240" y="5177151"/>
            <a:ext cx="184666"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29495690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_tradnl" dirty="0" err="1" smtClean="0"/>
              <a:t>Socrative</a:t>
            </a:r>
            <a:r>
              <a:rPr lang="es-ES_tradnl" dirty="0" smtClean="0"/>
              <a:t> App</a:t>
            </a:r>
            <a:endParaRPr lang="es-ES_tradnl" dirty="0"/>
          </a:p>
        </p:txBody>
      </p:sp>
      <p:sp>
        <p:nvSpPr>
          <p:cNvPr id="3" name="Marcador de contenido 2"/>
          <p:cNvSpPr>
            <a:spLocks noGrp="1"/>
          </p:cNvSpPr>
          <p:nvPr>
            <p:ph idx="1"/>
          </p:nvPr>
        </p:nvSpPr>
        <p:spPr>
          <a:xfrm>
            <a:off x="386080" y="1742440"/>
            <a:ext cx="8229600" cy="4525963"/>
          </a:xfrm>
        </p:spPr>
        <p:txBody>
          <a:bodyPr/>
          <a:lstStyle/>
          <a:p>
            <a:pPr marL="0" indent="0">
              <a:buNone/>
            </a:pPr>
            <a:r>
              <a:rPr lang="es-ES_tradnl" dirty="0" smtClean="0"/>
              <a:t>Pasos</a:t>
            </a:r>
          </a:p>
          <a:p>
            <a:pPr marL="457200" indent="-457200">
              <a:buFont typeface="+mj-lt"/>
              <a:buAutoNum type="arabicPeriod"/>
            </a:pPr>
            <a:endParaRPr lang="es-ES_tradnl" dirty="0"/>
          </a:p>
          <a:p>
            <a:pPr marL="457200" indent="-457200">
              <a:buFont typeface="+mj-lt"/>
              <a:buAutoNum type="arabicPeriod"/>
            </a:pPr>
            <a:r>
              <a:rPr lang="es-ES_tradnl" dirty="0" smtClean="0"/>
              <a:t>Bajar la aplicación </a:t>
            </a:r>
          </a:p>
          <a:p>
            <a:pPr marL="457200" indent="-457200">
              <a:buFont typeface="+mj-lt"/>
              <a:buAutoNum type="arabicPeriod"/>
            </a:pPr>
            <a:r>
              <a:rPr lang="is-IS" dirty="0"/>
              <a:t> Room </a:t>
            </a:r>
            <a:r>
              <a:rPr lang="is-IS" dirty="0" smtClean="0"/>
              <a:t>PBSMIE0W</a:t>
            </a:r>
            <a:endParaRPr lang="es-ES_tradnl" dirty="0" smtClean="0"/>
          </a:p>
          <a:p>
            <a:pPr marL="457200" indent="-457200">
              <a:buFont typeface="+mj-lt"/>
              <a:buAutoNum type="arabicPeriod"/>
            </a:pPr>
            <a:r>
              <a:rPr lang="es-ES_tradnl" dirty="0" smtClean="0"/>
              <a:t>“A ver si me escucharon</a:t>
            </a:r>
            <a:r>
              <a:rPr lang="is-IS" dirty="0" smtClean="0"/>
              <a:t>…” Quizz</a:t>
            </a:r>
          </a:p>
          <a:p>
            <a:pPr marL="457200" indent="-457200">
              <a:buFont typeface="+mj-lt"/>
              <a:buAutoNum type="arabicPeriod"/>
            </a:pPr>
            <a:r>
              <a:rPr lang="is-IS" dirty="0" smtClean="0"/>
              <a:t>A jugar ...</a:t>
            </a:r>
          </a:p>
          <a:p>
            <a:pPr marL="0" indent="0">
              <a:buNone/>
            </a:pPr>
            <a:endParaRPr lang="is-IS" dirty="0"/>
          </a:p>
          <a:p>
            <a:pPr marL="0" indent="0">
              <a:buNone/>
            </a:pPr>
            <a:r>
              <a:rPr lang="is-IS" dirty="0" smtClean="0"/>
              <a:t>                   </a:t>
            </a:r>
            <a:endParaRPr lang="es-ES_tradnl" dirty="0"/>
          </a:p>
        </p:txBody>
      </p:sp>
    </p:spTree>
    <p:extLst>
      <p:ext uri="{BB962C8B-B14F-4D97-AF65-F5344CB8AC3E}">
        <p14:creationId xmlns:p14="http://schemas.microsoft.com/office/powerpoint/2010/main" val="266318306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 y="850899"/>
            <a:ext cx="3322320" cy="980440"/>
          </a:xfrm>
        </p:spPr>
        <p:txBody>
          <a:bodyPr/>
          <a:lstStyle/>
          <a:p>
            <a:r>
              <a:rPr lang="es-ES_tradnl" dirty="0" err="1" smtClean="0"/>
              <a:t>Wiggio</a:t>
            </a:r>
            <a:endParaRPr lang="es-ES_tradnl" dirty="0"/>
          </a:p>
        </p:txBody>
      </p:sp>
      <p:sp>
        <p:nvSpPr>
          <p:cNvPr id="3" name="Marcador de contenido 2"/>
          <p:cNvSpPr>
            <a:spLocks noGrp="1"/>
          </p:cNvSpPr>
          <p:nvPr>
            <p:ph idx="1"/>
          </p:nvPr>
        </p:nvSpPr>
        <p:spPr>
          <a:xfrm>
            <a:off x="386080" y="2987040"/>
            <a:ext cx="8229600" cy="2837181"/>
          </a:xfrm>
        </p:spPr>
        <p:txBody>
          <a:bodyPr>
            <a:normAutofit lnSpcReduction="10000"/>
          </a:bodyPr>
          <a:lstStyle/>
          <a:p>
            <a:r>
              <a:rPr lang="es-ES_tradnl" dirty="0" smtClean="0"/>
              <a:t>Registrarse</a:t>
            </a:r>
          </a:p>
          <a:p>
            <a:r>
              <a:rPr lang="es-ES_tradnl" dirty="0" smtClean="0"/>
              <a:t>Buscar Grupo:</a:t>
            </a:r>
          </a:p>
          <a:p>
            <a:pPr marL="0" indent="0">
              <a:buNone/>
            </a:pPr>
            <a:r>
              <a:rPr lang="es-ES_tradnl" dirty="0"/>
              <a:t> </a:t>
            </a:r>
            <a:r>
              <a:rPr lang="es-ES_tradnl" dirty="0" smtClean="0"/>
              <a:t>        </a:t>
            </a:r>
            <a:r>
              <a:rPr lang="es-ES_tradnl" b="1" dirty="0" smtClean="0"/>
              <a:t>ELSE Taller TIC</a:t>
            </a:r>
          </a:p>
          <a:p>
            <a:endParaRPr lang="es-ES_tradnl" dirty="0"/>
          </a:p>
          <a:p>
            <a:endParaRPr lang="es-ES_tradnl" dirty="0" smtClean="0"/>
          </a:p>
          <a:p>
            <a:r>
              <a:rPr lang="en-US" dirty="0">
                <a:hlinkClick r:id="rId2"/>
              </a:rPr>
              <a:t>https://wiggio.com/group_open_join.php?groupid=3051298&amp;password=ELSE2016&amp;ref=</a:t>
            </a:r>
            <a:r>
              <a:rPr lang="en-US" dirty="0" smtClean="0">
                <a:hlinkClick r:id="rId2"/>
              </a:rPr>
              <a:t>1539197</a:t>
            </a:r>
            <a:endParaRPr lang="en-US" dirty="0" smtClean="0"/>
          </a:p>
          <a:p>
            <a:endParaRPr lang="en-US" dirty="0"/>
          </a:p>
          <a:p>
            <a:endParaRPr lang="es-ES_tradnl" dirty="0"/>
          </a:p>
        </p:txBody>
      </p:sp>
      <p:pic>
        <p:nvPicPr>
          <p:cNvPr id="5" name="Imagen 4" descr="Screen Shot 2016-03-09 at 6.53.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120" y="568067"/>
            <a:ext cx="5506721" cy="4272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070070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920" y="1437640"/>
            <a:ext cx="8686800" cy="838200"/>
          </a:xfrm>
        </p:spPr>
        <p:txBody>
          <a:bodyPr>
            <a:normAutofit fontScale="90000"/>
          </a:bodyPr>
          <a:lstStyle/>
          <a:p>
            <a:pPr algn="r"/>
            <a:r>
              <a:rPr lang="en-US" dirty="0" err="1" smtClean="0"/>
              <a:t>Concepto</a:t>
            </a:r>
            <a:r>
              <a:rPr lang="en-US" dirty="0" smtClean="0"/>
              <a:t> de la </a:t>
            </a:r>
            <a:r>
              <a:rPr lang="en-US" dirty="0" err="1" smtClean="0"/>
              <a:t>Normalizaci</a:t>
            </a:r>
            <a:r>
              <a:rPr lang="en-US" dirty="0" err="1" smtClean="0"/>
              <a:t>ón</a:t>
            </a:r>
            <a:r>
              <a:rPr lang="en-US" dirty="0" smtClean="0"/>
              <a:t> </a:t>
            </a:r>
            <a:r>
              <a:rPr lang="en-US" dirty="0" smtClean="0"/>
              <a:t/>
            </a:r>
            <a:br>
              <a:rPr lang="en-US" dirty="0" smtClean="0"/>
            </a:br>
            <a:r>
              <a:rPr lang="en-US" sz="1600" dirty="0" smtClean="0"/>
              <a:t>Stephen Bax</a:t>
            </a:r>
            <a:endParaRPr lang="en-US" sz="1600" dirty="0"/>
          </a:p>
        </p:txBody>
      </p:sp>
      <p:sp>
        <p:nvSpPr>
          <p:cNvPr id="4" name="Content Placeholder 2"/>
          <p:cNvSpPr>
            <a:spLocks noGrp="1"/>
          </p:cNvSpPr>
          <p:nvPr>
            <p:ph idx="1"/>
          </p:nvPr>
        </p:nvSpPr>
        <p:spPr>
          <a:xfrm>
            <a:off x="223520" y="1818640"/>
            <a:ext cx="6685280" cy="3825240"/>
          </a:xfrm>
        </p:spPr>
        <p:txBody>
          <a:bodyPr>
            <a:normAutofit/>
          </a:bodyPr>
          <a:lstStyle/>
          <a:p>
            <a:pPr>
              <a:buNone/>
            </a:pPr>
            <a:r>
              <a:rPr lang="en-US" dirty="0" smtClean="0"/>
              <a:t> </a:t>
            </a:r>
          </a:p>
          <a:p>
            <a:pPr>
              <a:buNone/>
            </a:pPr>
            <a:endParaRPr lang="es-ES_tradnl" dirty="0" smtClean="0"/>
          </a:p>
          <a:p>
            <a:pPr>
              <a:buNone/>
            </a:pPr>
            <a:r>
              <a:rPr lang="es-ES_tradnl" sz="3600" dirty="0" smtClean="0"/>
              <a:t>    </a:t>
            </a:r>
            <a:r>
              <a:rPr lang="es-ES_tradnl" sz="3600" dirty="0" smtClean="0">
                <a:latin typeface="AR BERKLEY" pitchFamily="2" charset="0"/>
              </a:rPr>
              <a:t>La tecnología </a:t>
            </a:r>
            <a:r>
              <a:rPr lang="es-ES_tradnl" sz="2600" dirty="0" smtClean="0">
                <a:latin typeface="AR BERKLEY" pitchFamily="2" charset="0"/>
              </a:rPr>
              <a:t>no va  a ser mas el centro de la clase </a:t>
            </a:r>
            <a:r>
              <a:rPr lang="is-IS" sz="2600" dirty="0" smtClean="0">
                <a:latin typeface="AR BERKLEY" pitchFamily="2" charset="0"/>
              </a:rPr>
              <a:t>…</a:t>
            </a:r>
            <a:r>
              <a:rPr lang="es-ES_tradnl" sz="2600" dirty="0" smtClean="0">
                <a:latin typeface="AR BERKLEY" pitchFamily="2" charset="0"/>
              </a:rPr>
              <a:t> ser</a:t>
            </a:r>
            <a:r>
              <a:rPr lang="es-ES_tradnl" sz="2600" dirty="0" smtClean="0">
                <a:latin typeface="AR BERKLEY" pitchFamily="2" charset="0"/>
              </a:rPr>
              <a:t>á parte del todo. Estará completamente integrada en cada rincón de la clase</a:t>
            </a:r>
            <a:r>
              <a:rPr lang="es-ES_tradnl" sz="2600" dirty="0" smtClean="0">
                <a:latin typeface="AR BERKLEY" pitchFamily="2" charset="0"/>
              </a:rPr>
              <a:t> </a:t>
            </a:r>
            <a:r>
              <a:rPr lang="is-IS" sz="2600" dirty="0" smtClean="0">
                <a:latin typeface="AR BERKLEY" pitchFamily="2" charset="0"/>
              </a:rPr>
              <a:t>…</a:t>
            </a:r>
            <a:r>
              <a:rPr lang="es-ES_tradnl" sz="2600" dirty="0" smtClean="0">
                <a:latin typeface="AR BERKLEY" pitchFamily="2" charset="0"/>
              </a:rPr>
              <a:t> entre libros maestros y cuadernos…..</a:t>
            </a:r>
            <a:endParaRPr lang="is-IS" sz="2600" dirty="0">
              <a:latin typeface="AR BERKLEY" pitchFamily="2" charset="0"/>
            </a:endParaRPr>
          </a:p>
          <a:p>
            <a:pPr algn="r">
              <a:buNone/>
            </a:pPr>
            <a:r>
              <a:rPr lang="is-IS" sz="2600" dirty="0" smtClean="0">
                <a:latin typeface="AR BERKLEY" pitchFamily="2" charset="0"/>
              </a:rPr>
              <a:t> Se tornar</a:t>
            </a:r>
            <a:r>
              <a:rPr lang="is-IS" sz="2600" dirty="0" smtClean="0">
                <a:latin typeface="AR BERKLEY" pitchFamily="2" charset="0"/>
              </a:rPr>
              <a:t>á imperceptible</a:t>
            </a:r>
            <a:r>
              <a:rPr lang="is-IS" sz="3600" dirty="0" smtClean="0">
                <a:latin typeface="AR BERKLEY" pitchFamily="2" charset="0"/>
              </a:rPr>
              <a:t>.</a:t>
            </a:r>
            <a:endParaRPr lang="en-US" sz="3600" b="1" dirty="0"/>
          </a:p>
        </p:txBody>
      </p:sp>
      <p:pic>
        <p:nvPicPr>
          <p:cNvPr id="3" name="Imagen 2" descr="AA00273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8624" y="2472055"/>
            <a:ext cx="1712976" cy="1070610"/>
          </a:xfrm>
          <a:prstGeom prst="rect">
            <a:avLst/>
          </a:prstGeom>
        </p:spPr>
      </p:pic>
      <p:pic>
        <p:nvPicPr>
          <p:cNvPr id="5" name="Imagen 4" descr="BU00529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874" y="5110480"/>
            <a:ext cx="1628757" cy="1310640"/>
          </a:xfrm>
          <a:prstGeom prst="rect">
            <a:avLst/>
          </a:prstGeom>
        </p:spPr>
      </p:pic>
    </p:spTree>
    <p:extLst>
      <p:ext uri="{BB962C8B-B14F-4D97-AF65-F5344CB8AC3E}">
        <p14:creationId xmlns:p14="http://schemas.microsoft.com/office/powerpoint/2010/main" val="178054799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685800" y="1752600"/>
            <a:ext cx="8048414"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990600" y="4419600"/>
            <a:ext cx="2034403" cy="369332"/>
          </a:xfrm>
          <a:prstGeom prst="rect">
            <a:avLst/>
          </a:prstGeom>
          <a:noFill/>
          <a:ln w="6350">
            <a:solidFill>
              <a:schemeClr val="tx1"/>
            </a:solidFill>
          </a:ln>
        </p:spPr>
        <p:txBody>
          <a:bodyPr wrap="none" rtlCol="0">
            <a:spAutoFit/>
          </a:bodyPr>
          <a:lstStyle/>
          <a:p>
            <a:r>
              <a:rPr lang="en-US" dirty="0" smtClean="0"/>
              <a:t>CAN  YOU SEE ME?</a:t>
            </a:r>
            <a:endParaRPr lang="en-US" dirty="0"/>
          </a:p>
        </p:txBody>
      </p:sp>
      <p:sp>
        <p:nvSpPr>
          <p:cNvPr id="7" name="Rectangle 6"/>
          <p:cNvSpPr/>
          <p:nvPr/>
        </p:nvSpPr>
        <p:spPr>
          <a:xfrm>
            <a:off x="1295400" y="6248400"/>
            <a:ext cx="6858000" cy="646331"/>
          </a:xfrm>
          <a:prstGeom prst="rect">
            <a:avLst/>
          </a:prstGeom>
        </p:spPr>
        <p:txBody>
          <a:bodyPr wrap="square">
            <a:spAutoFit/>
          </a:bodyPr>
          <a:lstStyle/>
          <a:p>
            <a:r>
              <a:rPr lang="en-US" dirty="0" smtClean="0">
                <a:hlinkClick r:id="rId3"/>
              </a:rPr>
              <a:t>http://www.tolearnenglish.com/free/celebs/audreyg.php</a:t>
            </a:r>
            <a:endParaRPr lang="en-US" dirty="0" smtClean="0"/>
          </a:p>
          <a:p>
            <a:endParaRPr lang="en-US" dirty="0"/>
          </a:p>
        </p:txBody>
      </p:sp>
      <p:pic>
        <p:nvPicPr>
          <p:cNvPr id="79875" name="Picture 3"/>
          <p:cNvPicPr>
            <a:picLocks noChangeAspect="1" noChangeArrowheads="1"/>
          </p:cNvPicPr>
          <p:nvPr/>
        </p:nvPicPr>
        <p:blipFill>
          <a:blip r:embed="rId4" cstate="print"/>
          <a:srcRect/>
          <a:stretch>
            <a:fillRect/>
          </a:stretch>
        </p:blipFill>
        <p:spPr bwMode="auto">
          <a:xfrm>
            <a:off x="990600" y="2133600"/>
            <a:ext cx="3905250" cy="390525"/>
          </a:xfrm>
          <a:prstGeom prst="rect">
            <a:avLst/>
          </a:prstGeom>
          <a:noFill/>
          <a:ln w="9525">
            <a:noFill/>
            <a:miter lim="800000"/>
            <a:headEnd/>
            <a:tailEnd/>
          </a:ln>
        </p:spPr>
      </p:pic>
      <p:pic>
        <p:nvPicPr>
          <p:cNvPr id="79876" name="Picture 4"/>
          <p:cNvPicPr>
            <a:picLocks noChangeAspect="1" noChangeArrowheads="1"/>
          </p:cNvPicPr>
          <p:nvPr/>
        </p:nvPicPr>
        <p:blipFill>
          <a:blip r:embed="rId5" cstate="print"/>
          <a:srcRect/>
          <a:stretch>
            <a:fillRect/>
          </a:stretch>
        </p:blipFill>
        <p:spPr bwMode="auto">
          <a:xfrm>
            <a:off x="4763770" y="895350"/>
            <a:ext cx="3629025" cy="590550"/>
          </a:xfrm>
          <a:prstGeom prst="rect">
            <a:avLst/>
          </a:prstGeom>
          <a:noFill/>
          <a:ln w="9525">
            <a:noFill/>
            <a:miter lim="800000"/>
            <a:headEnd/>
            <a:tailEnd/>
          </a:ln>
        </p:spPr>
      </p:pic>
    </p:spTree>
    <p:extLst>
      <p:ext uri="{BB962C8B-B14F-4D97-AF65-F5344CB8AC3E}">
        <p14:creationId xmlns:p14="http://schemas.microsoft.com/office/powerpoint/2010/main" val="23049608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1600200" y="1219200"/>
            <a:ext cx="4638675" cy="4724260"/>
          </a:xfrm>
          <a:prstGeom prst="rect">
            <a:avLst/>
          </a:prstGeom>
          <a:noFill/>
          <a:ln w="9525">
            <a:noFill/>
            <a:miter lim="800000"/>
            <a:headEnd/>
            <a:tailEnd/>
          </a:ln>
        </p:spPr>
      </p:pic>
      <p:sp>
        <p:nvSpPr>
          <p:cNvPr id="5" name="Rectangle 4"/>
          <p:cNvSpPr/>
          <p:nvPr/>
        </p:nvSpPr>
        <p:spPr>
          <a:xfrm>
            <a:off x="1600200" y="6019800"/>
            <a:ext cx="6934200" cy="646331"/>
          </a:xfrm>
          <a:prstGeom prst="rect">
            <a:avLst/>
          </a:prstGeom>
        </p:spPr>
        <p:txBody>
          <a:bodyPr wrap="square">
            <a:spAutoFit/>
          </a:bodyPr>
          <a:lstStyle/>
          <a:p>
            <a:r>
              <a:rPr lang="en-US" dirty="0" smtClean="0">
                <a:hlinkClick r:id="rId3"/>
              </a:rPr>
              <a:t>http://www.oddcast.com/home/demos/tts/tts_example.php?sitepal</a:t>
            </a:r>
            <a:endParaRPr lang="en-US" dirty="0" smtClean="0"/>
          </a:p>
          <a:p>
            <a:endParaRPr lang="en-US" dirty="0"/>
          </a:p>
        </p:txBody>
      </p:sp>
      <p:pic>
        <p:nvPicPr>
          <p:cNvPr id="78851" name="Picture 3"/>
          <p:cNvPicPr>
            <a:picLocks noChangeAspect="1" noChangeArrowheads="1"/>
          </p:cNvPicPr>
          <p:nvPr/>
        </p:nvPicPr>
        <p:blipFill>
          <a:blip r:embed="rId4" cstate="print"/>
          <a:srcRect/>
          <a:stretch>
            <a:fillRect/>
          </a:stretch>
        </p:blipFill>
        <p:spPr bwMode="auto">
          <a:xfrm>
            <a:off x="6731000" y="1051560"/>
            <a:ext cx="2039769" cy="523875"/>
          </a:xfrm>
          <a:prstGeom prst="rect">
            <a:avLst/>
          </a:prstGeom>
          <a:noFill/>
          <a:ln w="9525">
            <a:noFill/>
            <a:miter lim="800000"/>
            <a:headEnd/>
            <a:tailEnd/>
          </a:ln>
        </p:spPr>
      </p:pic>
    </p:spTree>
    <p:extLst>
      <p:ext uri="{BB962C8B-B14F-4D97-AF65-F5344CB8AC3E}">
        <p14:creationId xmlns:p14="http://schemas.microsoft.com/office/powerpoint/2010/main" val="349799782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Avatars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286000" y="1524000"/>
            <a:ext cx="5398333" cy="4525962"/>
          </a:xfrm>
          <a:prstGeom prst="rect">
            <a:avLst/>
          </a:prstGeom>
          <a:noFill/>
          <a:ln w="9525">
            <a:noFill/>
            <a:miter lim="800000"/>
            <a:headEnd/>
            <a:tailEnd/>
          </a:ln>
        </p:spPr>
      </p:pic>
      <p:sp>
        <p:nvSpPr>
          <p:cNvPr id="5" name="Rectangle 4"/>
          <p:cNvSpPr/>
          <p:nvPr/>
        </p:nvSpPr>
        <p:spPr>
          <a:xfrm>
            <a:off x="457200" y="6248400"/>
            <a:ext cx="8153400" cy="646331"/>
          </a:xfrm>
          <a:prstGeom prst="rect">
            <a:avLst/>
          </a:prstGeom>
        </p:spPr>
        <p:txBody>
          <a:bodyPr wrap="square">
            <a:spAutoFit/>
          </a:bodyPr>
          <a:lstStyle/>
          <a:p>
            <a:r>
              <a:rPr lang="en-US" dirty="0" smtClean="0">
                <a:hlinkClick r:id="rId3"/>
              </a:rPr>
              <a:t>http://www.voki.com/pickup.php?scid=10402609&amp;height=267&amp;width=200</a:t>
            </a:r>
            <a:endParaRPr lang="en-US" dirty="0" smtClean="0"/>
          </a:p>
          <a:p>
            <a:endParaRPr lang="en-US" dirty="0"/>
          </a:p>
        </p:txBody>
      </p:sp>
    </p:spTree>
    <p:extLst>
      <p:ext uri="{BB962C8B-B14F-4D97-AF65-F5344CB8AC3E}">
        <p14:creationId xmlns:p14="http://schemas.microsoft.com/office/powerpoint/2010/main" val="40444852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381000" y="685800"/>
            <a:ext cx="8129912" cy="5318125"/>
          </a:xfrm>
          <a:prstGeom prst="rect">
            <a:avLst/>
          </a:prstGeom>
          <a:noFill/>
          <a:ln w="9525">
            <a:noFill/>
            <a:miter lim="800000"/>
            <a:headEnd/>
            <a:tailEnd/>
          </a:ln>
        </p:spPr>
      </p:pic>
    </p:spTree>
    <p:extLst>
      <p:ext uri="{BB962C8B-B14F-4D97-AF65-F5344CB8AC3E}">
        <p14:creationId xmlns:p14="http://schemas.microsoft.com/office/powerpoint/2010/main" val="187526633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27379173"/>
              </p:ext>
            </p:extLst>
          </p:nvPr>
        </p:nvGraphicFramePr>
        <p:xfrm>
          <a:off x="304800" y="457200"/>
          <a:ext cx="88392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564269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Movies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524000" y="6172200"/>
            <a:ext cx="5334000" cy="646331"/>
          </a:xfrm>
          <a:prstGeom prst="rect">
            <a:avLst/>
          </a:prstGeom>
        </p:spPr>
        <p:txBody>
          <a:bodyPr wrap="square">
            <a:spAutoFit/>
          </a:bodyPr>
          <a:lstStyle/>
          <a:p>
            <a:r>
              <a:rPr lang="en-US" dirty="0" smtClean="0">
                <a:hlinkClick r:id="rId2"/>
              </a:rPr>
              <a:t>http://www.dvolver.com/live/movies-1018116</a:t>
            </a:r>
            <a:endParaRPr lang="en-US" dirty="0" smtClean="0"/>
          </a:p>
          <a:p>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545783" y="1600200"/>
            <a:ext cx="5794057" cy="4394006"/>
          </a:xfrm>
          <a:prstGeom prst="rect">
            <a:avLst/>
          </a:prstGeom>
          <a:noFill/>
          <a:ln w="9525">
            <a:noFill/>
            <a:miter lim="800000"/>
            <a:headEnd/>
            <a:tailEnd/>
          </a:ln>
        </p:spPr>
      </p:pic>
    </p:spTree>
    <p:extLst>
      <p:ext uri="{BB962C8B-B14F-4D97-AF65-F5344CB8AC3E}">
        <p14:creationId xmlns:p14="http://schemas.microsoft.com/office/powerpoint/2010/main" val="219486186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72297115"/>
              </p:ext>
            </p:extLst>
          </p:nvPr>
        </p:nvGraphicFramePr>
        <p:xfrm>
          <a:off x="304800" y="1066800"/>
          <a:ext cx="83058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66881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321195"/>
            <a:ext cx="8229600" cy="2826592"/>
          </a:xfrm>
        </p:spPr>
        <p:txBody>
          <a:bodyPr>
            <a:normAutofit/>
          </a:bodyPr>
          <a:lstStyle/>
          <a:p>
            <a:endParaRPr lang="en-US" sz="1400" dirty="0">
              <a:hlinkClick r:id="rId2"/>
            </a:endParaRPr>
          </a:p>
          <a:p>
            <a:pPr marL="0" indent="0" algn="ctr">
              <a:buNone/>
            </a:pPr>
            <a:r>
              <a:rPr lang="en-US" sz="2000" b="1" dirty="0" smtClean="0"/>
              <a:t>THE </a:t>
            </a:r>
            <a:r>
              <a:rPr lang="en-US" sz="2000" b="1" dirty="0"/>
              <a:t>DIGITAL STORY OF THE NATIVITY</a:t>
            </a:r>
            <a:endParaRPr lang="en-US" sz="2000" b="1" dirty="0" smtClean="0">
              <a:hlinkClick r:id="rId2"/>
            </a:endParaRPr>
          </a:p>
          <a:p>
            <a:pPr marL="0" indent="0" algn="ctr">
              <a:buNone/>
            </a:pPr>
            <a:endParaRPr lang="en-US" sz="1400" dirty="0">
              <a:hlinkClick r:id="rId2"/>
            </a:endParaRPr>
          </a:p>
          <a:p>
            <a:pPr marL="0" indent="0" algn="ctr">
              <a:buNone/>
            </a:pPr>
            <a:r>
              <a:rPr lang="en-US" sz="1400" dirty="0" smtClean="0">
                <a:hlinkClick r:id="rId2"/>
              </a:rPr>
              <a:t>https</a:t>
            </a:r>
            <a:r>
              <a:rPr lang="en-US" sz="1400" dirty="0">
                <a:hlinkClick r:id="rId2"/>
              </a:rPr>
              <a:t>://www.youtube.com/watch?v=</a:t>
            </a:r>
            <a:r>
              <a:rPr lang="en-US" sz="1400" dirty="0" smtClean="0">
                <a:hlinkClick r:id="rId2"/>
              </a:rPr>
              <a:t>GkHNNPM7pJA</a:t>
            </a:r>
            <a:endParaRPr lang="en-US" sz="1400" dirty="0" smtClean="0"/>
          </a:p>
          <a:p>
            <a:pPr algn="ctr"/>
            <a:endParaRPr lang="es-ES" sz="1400" dirty="0" smtClean="0"/>
          </a:p>
          <a:p>
            <a:endParaRPr lang="es-ES" sz="1400" dirty="0"/>
          </a:p>
          <a:p>
            <a:endParaRPr lang="es-ES" sz="1400" dirty="0"/>
          </a:p>
        </p:txBody>
      </p:sp>
      <p:pic>
        <p:nvPicPr>
          <p:cNvPr id="4" name="Imagen 3"/>
          <p:cNvPicPr>
            <a:picLocks noChangeAspect="1"/>
          </p:cNvPicPr>
          <p:nvPr/>
        </p:nvPicPr>
        <p:blipFill>
          <a:blip r:embed="rId3"/>
          <a:stretch>
            <a:fillRect/>
          </a:stretch>
        </p:blipFill>
        <p:spPr>
          <a:xfrm>
            <a:off x="2114064" y="749433"/>
            <a:ext cx="4696442" cy="3323260"/>
          </a:xfrm>
          <a:prstGeom prst="rect">
            <a:avLst/>
          </a:prstGeom>
        </p:spPr>
      </p:pic>
    </p:spTree>
    <p:extLst>
      <p:ext uri="{BB962C8B-B14F-4D97-AF65-F5344CB8AC3E}">
        <p14:creationId xmlns:p14="http://schemas.microsoft.com/office/powerpoint/2010/main" val="143854342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moticons.png"/>
          <p:cNvPicPr>
            <a:picLocks noGrp="1" noChangeAspect="1"/>
          </p:cNvPicPr>
          <p:nvPr>
            <p:ph idx="1"/>
          </p:nvPr>
        </p:nvPicPr>
        <p:blipFill>
          <a:blip r:embed="rId2" cstate="print"/>
          <a:stretch>
            <a:fillRect/>
          </a:stretch>
        </p:blipFill>
        <p:spPr>
          <a:xfrm>
            <a:off x="1752600" y="399183"/>
            <a:ext cx="5334000" cy="62794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7120826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81001" y="1587193"/>
            <a:ext cx="4343400" cy="4310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p:cNvPicPr>
            <a:picLocks noChangeAspect="1" noChangeArrowheads="1"/>
          </p:cNvPicPr>
          <p:nvPr/>
        </p:nvPicPr>
        <p:blipFill>
          <a:blip r:embed="rId3" cstate="print"/>
          <a:srcRect/>
          <a:stretch>
            <a:fillRect/>
          </a:stretch>
        </p:blipFill>
        <p:spPr bwMode="auto">
          <a:xfrm>
            <a:off x="4495800" y="2189317"/>
            <a:ext cx="3886200" cy="4049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p:cNvPicPr>
            <a:picLocks noChangeAspect="1" noChangeArrowheads="1"/>
          </p:cNvPicPr>
          <p:nvPr/>
        </p:nvPicPr>
        <p:blipFill>
          <a:blip r:embed="rId4" cstate="print"/>
          <a:srcRect/>
          <a:stretch>
            <a:fillRect/>
          </a:stretch>
        </p:blipFill>
        <p:spPr bwMode="auto">
          <a:xfrm>
            <a:off x="1295400" y="381000"/>
            <a:ext cx="7239000" cy="1047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94591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720"/>
            <a:ext cx="8229600" cy="1600200"/>
          </a:xfrm>
        </p:spPr>
        <p:txBody>
          <a:bodyPr/>
          <a:lstStyle/>
          <a:p>
            <a:pPr algn="r"/>
            <a:r>
              <a:rPr lang="en-US" sz="3600" dirty="0" err="1" smtClean="0"/>
              <a:t>Escribir</a:t>
            </a:r>
            <a:r>
              <a:rPr lang="en-US" sz="3600" dirty="0" smtClean="0"/>
              <a:t>, leer, </a:t>
            </a:r>
            <a:r>
              <a:rPr lang="en-US" sz="3600" dirty="0" err="1" smtClean="0"/>
              <a:t>descubrir</a:t>
            </a:r>
            <a:r>
              <a:rPr lang="en-US" sz="3600" smtClean="0"/>
              <a:t> &amp; </a:t>
            </a:r>
            <a:r>
              <a:rPr lang="en-US" sz="3600" dirty="0" err="1" smtClean="0"/>
              <a:t>compartir</a:t>
            </a:r>
            <a:endParaRPr lang="en-US" sz="3600"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543201" y="2103120"/>
            <a:ext cx="6923046" cy="4023043"/>
          </a:xfrm>
          <a:prstGeom prst="rect">
            <a:avLst/>
          </a:prstGeom>
          <a:noFill/>
          <a:ln w="9525">
            <a:noFill/>
            <a:miter lim="800000"/>
            <a:headEnd/>
            <a:tailEnd/>
          </a:ln>
        </p:spPr>
      </p:pic>
    </p:spTree>
    <p:extLst>
      <p:ext uri="{BB962C8B-B14F-4D97-AF65-F5344CB8AC3E}">
        <p14:creationId xmlns:p14="http://schemas.microsoft.com/office/powerpoint/2010/main" val="91939495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60"/>
            <a:ext cx="8009440" cy="2743200"/>
          </a:xfrm>
        </p:spPr>
        <p:txBody>
          <a:bodyPr>
            <a:normAutofit/>
          </a:bodyPr>
          <a:lstStyle/>
          <a:p>
            <a:pPr algn="l"/>
            <a:r>
              <a:rPr lang="en-US" sz="2700" dirty="0" smtClean="0">
                <a:latin typeface="Ayuthaya"/>
                <a:cs typeface="Ayuthaya"/>
              </a:rPr>
              <a:t>Leer, </a:t>
            </a:r>
            <a:r>
              <a:rPr lang="en-US" sz="2700" dirty="0" err="1" smtClean="0">
                <a:latin typeface="Ayuthaya"/>
                <a:cs typeface="Ayuthaya"/>
              </a:rPr>
              <a:t>escribir</a:t>
            </a:r>
            <a:r>
              <a:rPr lang="en-US" sz="2700" dirty="0" smtClean="0">
                <a:latin typeface="Ayuthaya"/>
                <a:cs typeface="Ayuthaya"/>
              </a:rPr>
              <a:t>, </a:t>
            </a:r>
            <a:r>
              <a:rPr lang="en-US" sz="2700" dirty="0" err="1" smtClean="0">
                <a:latin typeface="Ayuthaya"/>
                <a:cs typeface="Ayuthaya"/>
              </a:rPr>
              <a:t>descubrir</a:t>
            </a:r>
            <a:r>
              <a:rPr lang="en-US" sz="2700" dirty="0" smtClean="0">
                <a:latin typeface="Ayuthaya"/>
                <a:cs typeface="Ayuthaya"/>
              </a:rPr>
              <a:t> &amp; </a:t>
            </a:r>
            <a:r>
              <a:rPr lang="en-US" sz="2700" dirty="0" err="1" smtClean="0">
                <a:latin typeface="Ayuthaya"/>
                <a:cs typeface="Ayuthaya"/>
              </a:rPr>
              <a:t>compartir</a:t>
            </a:r>
            <a:r>
              <a:rPr lang="en-US" sz="2700" dirty="0" smtClean="0">
                <a:latin typeface="Ayuthaya"/>
                <a:cs typeface="Ayuthaya"/>
              </a:rPr>
              <a:t> </a:t>
            </a:r>
            <a:r>
              <a:rPr lang="en-US" sz="2700" dirty="0" err="1" smtClean="0">
                <a:latin typeface="Ayuthaya"/>
                <a:cs typeface="Ayuthaya"/>
              </a:rPr>
              <a:t>como</a:t>
            </a:r>
            <a:r>
              <a:rPr lang="en-US" sz="2700" dirty="0" smtClean="0">
                <a:latin typeface="Ayuthaya"/>
                <a:cs typeface="Ayuthaya"/>
              </a:rPr>
              <a:t> </a:t>
            </a:r>
            <a:r>
              <a:rPr lang="en-US" sz="2700" dirty="0" err="1" smtClean="0">
                <a:latin typeface="Ayuthaya"/>
                <a:cs typeface="Ayuthaya"/>
              </a:rPr>
              <a:t>si</a:t>
            </a:r>
            <a:r>
              <a:rPr lang="en-US" sz="2700" dirty="0" smtClean="0">
                <a:latin typeface="Ayuthaya"/>
                <a:cs typeface="Ayuthaya"/>
              </a:rPr>
              <a:t> </a:t>
            </a:r>
            <a:r>
              <a:rPr lang="en-US" sz="2700" dirty="0" err="1" smtClean="0">
                <a:latin typeface="Ayuthaya"/>
                <a:cs typeface="Ayuthaya"/>
              </a:rPr>
              <a:t>fueramos</a:t>
            </a:r>
            <a:r>
              <a:rPr lang="en-US" sz="2700" dirty="0" smtClean="0">
                <a:latin typeface="Ayuthaya"/>
                <a:cs typeface="Ayuthaya"/>
              </a:rPr>
              <a:t> </a:t>
            </a:r>
            <a:r>
              <a:rPr lang="en-US" sz="2700" dirty="0" err="1" smtClean="0">
                <a:latin typeface="Ayuthaya"/>
                <a:cs typeface="Ayuthaya"/>
              </a:rPr>
              <a:t>escritores</a:t>
            </a:r>
            <a:r>
              <a:rPr lang="en-US" sz="2700" dirty="0" smtClean="0">
                <a:latin typeface="Ayuthaya"/>
                <a:cs typeface="Ayuthaya"/>
              </a:rPr>
              <a:t> y  </a:t>
            </a:r>
            <a:r>
              <a:rPr lang="en-US" sz="2700" dirty="0" err="1" smtClean="0">
                <a:latin typeface="Ayuthaya"/>
                <a:cs typeface="Ayuthaya"/>
              </a:rPr>
              <a:t>artistas</a:t>
            </a:r>
            <a:r>
              <a:rPr lang="en-US" sz="2700" dirty="0" smtClean="0">
                <a:latin typeface="Ayuthaya"/>
                <a:cs typeface="Ayuthaya"/>
              </a:rPr>
              <a:t>  </a:t>
            </a:r>
            <a:r>
              <a:rPr lang="en-US" dirty="0" smtClean="0">
                <a:latin typeface="Andale Mono"/>
                <a:cs typeface="Andale Mono"/>
              </a:rPr>
              <a:t>…</a:t>
            </a:r>
            <a:r>
              <a:rPr lang="en-US" dirty="0" smtClean="0">
                <a:latin typeface="Andale Mono"/>
                <a:cs typeface="Andale Mono"/>
              </a:rPr>
              <a:t>…</a:t>
            </a:r>
            <a:r>
              <a:rPr lang="en-US" dirty="0" smtClean="0">
                <a:latin typeface="Andale Mono"/>
                <a:cs typeface="Andale Mono"/>
              </a:rPr>
              <a:t>…</a:t>
            </a:r>
            <a:endParaRPr lang="en-US" dirty="0">
              <a:latin typeface="Andale Mono"/>
              <a:cs typeface="Andale Mono"/>
            </a:endParaRPr>
          </a:p>
        </p:txBody>
      </p:sp>
      <p:pic>
        <p:nvPicPr>
          <p:cNvPr id="1026" name="Picture 2"/>
          <p:cNvPicPr>
            <a:picLocks noChangeAspect="1" noChangeArrowheads="1"/>
          </p:cNvPicPr>
          <p:nvPr/>
        </p:nvPicPr>
        <p:blipFill>
          <a:blip r:embed="rId2" cstate="print"/>
          <a:srcRect/>
          <a:stretch>
            <a:fillRect/>
          </a:stretch>
        </p:blipFill>
        <p:spPr bwMode="auto">
          <a:xfrm>
            <a:off x="4057200" y="3352800"/>
            <a:ext cx="4248600" cy="29324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3192835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Seguimos transformado</a:t>
            </a:r>
            <a:r>
              <a:rPr lang="is-IS" dirty="0" smtClean="0"/>
              <a:t>…</a:t>
            </a:r>
            <a:endParaRPr lang="es-ES" dirty="0"/>
          </a:p>
        </p:txBody>
      </p:sp>
      <p:pic>
        <p:nvPicPr>
          <p:cNvPr id="4" name="Marcador de contenido 3" descr="Mouse-piedra.png"/>
          <p:cNvPicPr>
            <a:picLocks noGrp="1" noChangeAspect="1"/>
          </p:cNvPicPr>
          <p:nvPr>
            <p:ph idx="1"/>
          </p:nvPr>
        </p:nvPicPr>
        <p:blipFill>
          <a:blip r:embed="rId2">
            <a:extLst>
              <a:ext uri="{28A0092B-C50C-407E-A947-70E740481C1C}">
                <a14:useLocalDpi xmlns:a14="http://schemas.microsoft.com/office/drawing/2010/main" val="0"/>
              </a:ext>
            </a:extLst>
          </a:blip>
          <a:srcRect t="14035" b="14035"/>
          <a:stretch>
            <a:fillRect/>
          </a:stretch>
        </p:blipFill>
        <p:spPr>
          <a:xfrm>
            <a:off x="747450" y="2011950"/>
            <a:ext cx="3826862" cy="2104626"/>
          </a:xfrm>
        </p:spPr>
      </p:pic>
      <p:pic>
        <p:nvPicPr>
          <p:cNvPr id="5" name="Imagen 4" descr="sha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554" y="3789766"/>
            <a:ext cx="3505200" cy="2311400"/>
          </a:xfrm>
          <a:prstGeom prst="rect">
            <a:avLst/>
          </a:prstGeom>
        </p:spPr>
      </p:pic>
    </p:spTree>
    <p:extLst>
      <p:ext uri="{BB962C8B-B14F-4D97-AF65-F5344CB8AC3E}">
        <p14:creationId xmlns:p14="http://schemas.microsoft.com/office/powerpoint/2010/main" val="204237806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err="1" smtClean="0"/>
              <a:t>Aspirational</a:t>
            </a:r>
            <a:r>
              <a:rPr lang="en-US" dirty="0" smtClean="0"/>
              <a:t> Video</a:t>
            </a:r>
            <a:br>
              <a:rPr lang="en-US" dirty="0" smtClean="0"/>
            </a:br>
            <a:endParaRPr lang="en-US" dirty="0"/>
          </a:p>
        </p:txBody>
      </p:sp>
      <p:sp>
        <p:nvSpPr>
          <p:cNvPr id="3" name="Content Placeholder 2"/>
          <p:cNvSpPr>
            <a:spLocks noGrp="1"/>
          </p:cNvSpPr>
          <p:nvPr>
            <p:ph idx="1"/>
          </p:nvPr>
        </p:nvSpPr>
        <p:spPr>
          <a:xfrm>
            <a:off x="1524000" y="5638800"/>
            <a:ext cx="6096000" cy="808037"/>
          </a:xfrm>
        </p:spPr>
        <p:txBody>
          <a:bodyPr/>
          <a:lstStyle/>
          <a:p>
            <a:pPr>
              <a:buNone/>
            </a:pPr>
            <a:r>
              <a:rPr lang="en-US" dirty="0" smtClean="0">
                <a:hlinkClick r:id="rId2"/>
              </a:rPr>
              <a:t>http://vimeo.com/106807552</a:t>
            </a:r>
            <a:endParaRPr lang="en-US" dirty="0" smtClean="0"/>
          </a:p>
          <a:p>
            <a:endParaRPr lang="en-US" dirty="0" smtClean="0"/>
          </a:p>
          <a:p>
            <a:endParaRPr lang="en-US" dirty="0"/>
          </a:p>
        </p:txBody>
      </p:sp>
      <p:pic>
        <p:nvPicPr>
          <p:cNvPr id="1027" name="Picture 3">
            <a:hlinkClick r:id="rId2"/>
          </p:cNvPr>
          <p:cNvPicPr>
            <a:picLocks noChangeAspect="1" noChangeArrowheads="1"/>
          </p:cNvPicPr>
          <p:nvPr/>
        </p:nvPicPr>
        <p:blipFill>
          <a:blip r:embed="rId3" cstate="print"/>
          <a:srcRect/>
          <a:stretch>
            <a:fillRect/>
          </a:stretch>
        </p:blipFill>
        <p:spPr bwMode="auto">
          <a:xfrm>
            <a:off x="1371600" y="1524000"/>
            <a:ext cx="6130841" cy="3618982"/>
          </a:xfrm>
          <a:prstGeom prst="rect">
            <a:avLst/>
          </a:prstGeom>
          <a:noFill/>
          <a:ln w="9525">
            <a:noFill/>
            <a:miter lim="800000"/>
            <a:headEnd/>
            <a:tailEnd/>
          </a:ln>
        </p:spPr>
      </p:pic>
    </p:spTree>
    <p:extLst>
      <p:ext uri="{BB962C8B-B14F-4D97-AF65-F5344CB8AC3E}">
        <p14:creationId xmlns:p14="http://schemas.microsoft.com/office/powerpoint/2010/main" val="77967703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Enlaces Web</a:t>
            </a:r>
            <a:endParaRPr lang="es-ES" dirty="0"/>
          </a:p>
        </p:txBody>
      </p:sp>
      <p:sp>
        <p:nvSpPr>
          <p:cNvPr id="3" name="Marcador de contenido 2"/>
          <p:cNvSpPr>
            <a:spLocks noGrp="1"/>
          </p:cNvSpPr>
          <p:nvPr>
            <p:ph idx="1"/>
          </p:nvPr>
        </p:nvSpPr>
        <p:spPr>
          <a:xfrm>
            <a:off x="457200" y="2167333"/>
            <a:ext cx="8229600" cy="4525963"/>
          </a:xfrm>
        </p:spPr>
        <p:txBody>
          <a:bodyPr/>
          <a:lstStyle/>
          <a:p>
            <a:pPr marL="0" indent="0">
              <a:buNone/>
            </a:pPr>
            <a:r>
              <a:rPr lang="es-ES" sz="1400" dirty="0" smtClean="0"/>
              <a:t>Unesco link  (p.9)</a:t>
            </a:r>
            <a:endParaRPr lang="en-US" sz="1400" dirty="0">
              <a:hlinkClick r:id="rId2"/>
            </a:endParaRPr>
          </a:p>
          <a:p>
            <a:pPr marL="0" indent="0">
              <a:buNone/>
            </a:pPr>
            <a:r>
              <a:rPr lang="en-US" sz="1200" dirty="0">
                <a:hlinkClick r:id="rId2"/>
              </a:rPr>
              <a:t>http://www.unesco.org/new/es/education/themes/education-building-blocks/literacy</a:t>
            </a:r>
            <a:r>
              <a:rPr lang="en-US" sz="1200" dirty="0" smtClean="0">
                <a:hlinkClick r:id="rId2"/>
              </a:rPr>
              <a:t>/</a:t>
            </a:r>
            <a:endParaRPr lang="en-US" sz="1200" dirty="0" smtClean="0"/>
          </a:p>
          <a:p>
            <a:pPr marL="0" indent="0">
              <a:buNone/>
            </a:pPr>
            <a:r>
              <a:rPr lang="en-US" sz="1200" dirty="0" err="1" smtClean="0"/>
              <a:t>Qué</a:t>
            </a:r>
            <a:r>
              <a:rPr lang="en-US" sz="1200" dirty="0" smtClean="0"/>
              <a:t> </a:t>
            </a:r>
            <a:r>
              <a:rPr lang="en-US" sz="1200" dirty="0" err="1" smtClean="0"/>
              <a:t>es</a:t>
            </a:r>
            <a:r>
              <a:rPr lang="en-US" sz="1200" dirty="0" smtClean="0"/>
              <a:t> Internet (p.14)</a:t>
            </a:r>
          </a:p>
          <a:p>
            <a:pPr marL="0" indent="0">
              <a:buNone/>
            </a:pPr>
            <a:r>
              <a:rPr lang="pl-PL" sz="1200" dirty="0">
                <a:hlinkClick r:id="rId3"/>
              </a:rPr>
              <a:t>https://es.wikipedia.org/wiki/</a:t>
            </a:r>
            <a:r>
              <a:rPr lang="pl-PL" sz="1200" dirty="0" smtClean="0">
                <a:hlinkClick r:id="rId3"/>
              </a:rPr>
              <a:t>Internet</a:t>
            </a:r>
            <a:endParaRPr lang="pl-PL" sz="1200" dirty="0" smtClean="0"/>
          </a:p>
          <a:p>
            <a:pPr marL="0" indent="0">
              <a:buNone/>
            </a:pPr>
            <a:r>
              <a:rPr lang="pl-PL" sz="1200" dirty="0" err="1" smtClean="0"/>
              <a:t>Cuadro</a:t>
            </a:r>
            <a:r>
              <a:rPr lang="pl-PL" sz="1200" dirty="0" smtClean="0"/>
              <a:t> </a:t>
            </a:r>
            <a:r>
              <a:rPr lang="pl-PL" sz="1200" dirty="0" err="1" smtClean="0"/>
              <a:t>omparativo</a:t>
            </a:r>
            <a:r>
              <a:rPr lang="pl-PL" sz="1200" dirty="0" smtClean="0"/>
              <a:t> web (p. 25) </a:t>
            </a:r>
            <a:r>
              <a:rPr lang="en-US" sz="1200" dirty="0">
                <a:hlinkClick r:id="rId4"/>
              </a:rPr>
              <a:t>http://4.bp.blogspot.com/-ky8kc5snWOo/USgc6gWKzgI/AAAAAAAAAAw/wLUC-bifFnk/s1600/Cuadro+</a:t>
            </a:r>
            <a:r>
              <a:rPr lang="en-US" sz="1200" dirty="0" smtClean="0">
                <a:hlinkClick r:id="rId4"/>
              </a:rPr>
              <a:t>comparativo.png</a:t>
            </a:r>
            <a:endParaRPr lang="pl-PL" sz="1200" dirty="0" smtClean="0"/>
          </a:p>
          <a:p>
            <a:pPr marL="0" indent="0">
              <a:buNone/>
            </a:pPr>
            <a:r>
              <a:rPr lang="en-US" sz="1200" dirty="0" err="1" smtClean="0"/>
              <a:t>Diagrama</a:t>
            </a:r>
            <a:r>
              <a:rPr lang="en-US" sz="1200" dirty="0"/>
              <a:t> </a:t>
            </a:r>
            <a:r>
              <a:rPr lang="en-US" sz="1200" dirty="0" err="1" smtClean="0"/>
              <a:t>sobre</a:t>
            </a:r>
            <a:r>
              <a:rPr lang="en-US" sz="1200" dirty="0" smtClean="0"/>
              <a:t> la  </a:t>
            </a:r>
            <a:r>
              <a:rPr lang="en-US" sz="1200" dirty="0" err="1" smtClean="0"/>
              <a:t>evolución</a:t>
            </a:r>
            <a:r>
              <a:rPr lang="en-US" sz="1200" dirty="0" smtClean="0"/>
              <a:t> de la web (27)</a:t>
            </a:r>
          </a:p>
          <a:p>
            <a:pPr marL="0" indent="0">
              <a:buNone/>
            </a:pPr>
            <a:r>
              <a:rPr lang="en-US" sz="1200" dirty="0">
                <a:hlinkClick r:id="rId5"/>
              </a:rPr>
              <a:t>https://www.prokarma.com/blog/2014/10/16/what-exactly-web-</a:t>
            </a:r>
            <a:r>
              <a:rPr lang="en-US" sz="1200" dirty="0" smtClean="0">
                <a:hlinkClick r:id="rId5"/>
              </a:rPr>
              <a:t>30</a:t>
            </a:r>
            <a:endParaRPr lang="en-US" sz="1200" dirty="0"/>
          </a:p>
          <a:p>
            <a:pPr marL="0" indent="0">
              <a:buNone/>
            </a:pPr>
            <a:r>
              <a:rPr lang="en-US" sz="1200" dirty="0" err="1" smtClean="0"/>
              <a:t>Lìnea</a:t>
            </a:r>
            <a:r>
              <a:rPr lang="en-US" sz="1200" dirty="0" smtClean="0"/>
              <a:t> del </a:t>
            </a:r>
            <a:r>
              <a:rPr lang="en-US" sz="1200" dirty="0" err="1" smtClean="0"/>
              <a:t>Tiempo</a:t>
            </a:r>
            <a:r>
              <a:rPr lang="en-US" sz="1200" dirty="0" smtClean="0"/>
              <a:t>: (p. 32)</a:t>
            </a:r>
          </a:p>
          <a:p>
            <a:pPr marL="0" indent="0">
              <a:buNone/>
            </a:pPr>
            <a:r>
              <a:rPr lang="en-US" sz="1200" dirty="0"/>
              <a:t>http://</a:t>
            </a:r>
            <a:r>
              <a:rPr lang="en-US" sz="1200" dirty="0" err="1"/>
              <a:t>www.readwritethink.org</a:t>
            </a:r>
            <a:r>
              <a:rPr lang="en-US" sz="1200" dirty="0"/>
              <a:t>/files/resources/</a:t>
            </a:r>
            <a:r>
              <a:rPr lang="en-US" sz="1200" dirty="0" err="1"/>
              <a:t>interactives</a:t>
            </a:r>
            <a:r>
              <a:rPr lang="en-US" sz="1200" dirty="0"/>
              <a:t>/timeline_2</a:t>
            </a:r>
            <a:r>
              <a:rPr lang="en-US" sz="1200" dirty="0" smtClean="0"/>
              <a:t>/</a:t>
            </a:r>
          </a:p>
          <a:p>
            <a:pPr marL="0" indent="0">
              <a:buNone/>
            </a:pPr>
            <a:r>
              <a:rPr lang="en-US" sz="1200" dirty="0" err="1" smtClean="0"/>
              <a:t>Nube</a:t>
            </a:r>
            <a:r>
              <a:rPr lang="en-US" sz="1200" dirty="0" smtClean="0"/>
              <a:t> de </a:t>
            </a:r>
            <a:r>
              <a:rPr lang="en-US" sz="1200" dirty="0" err="1" smtClean="0"/>
              <a:t>palabras</a:t>
            </a:r>
            <a:endParaRPr lang="en-US" sz="1200" dirty="0" smtClean="0"/>
          </a:p>
          <a:p>
            <a:pPr marL="0" indent="0">
              <a:buNone/>
            </a:pPr>
            <a:r>
              <a:rPr lang="en-US" sz="1200" dirty="0">
                <a:hlinkClick r:id="rId6"/>
              </a:rPr>
              <a:t>http://www.wordle.net</a:t>
            </a:r>
            <a:r>
              <a:rPr lang="en-US" sz="1200" dirty="0" smtClean="0">
                <a:hlinkClick r:id="rId6"/>
              </a:rPr>
              <a:t>/</a:t>
            </a:r>
            <a:endParaRPr lang="en-US" sz="1200" dirty="0" smtClean="0"/>
          </a:p>
          <a:p>
            <a:pPr marL="0" indent="0">
              <a:buNone/>
            </a:pPr>
            <a:r>
              <a:rPr lang="en-US" sz="1200" dirty="0" smtClean="0"/>
              <a:t>Top 100 Tools (p30)</a:t>
            </a:r>
          </a:p>
          <a:p>
            <a:pPr marL="0" indent="0">
              <a:buNone/>
            </a:pPr>
            <a:r>
              <a:rPr lang="en-US" sz="1200" dirty="0">
                <a:hlinkClick r:id="rId7"/>
              </a:rPr>
              <a:t>http://www.slideshare.net/janehart/top-100-tools-for-learning-2015-</a:t>
            </a:r>
            <a:r>
              <a:rPr lang="en-US" sz="1200" dirty="0" smtClean="0">
                <a:hlinkClick r:id="rId7"/>
              </a:rPr>
              <a:t>52992784</a:t>
            </a:r>
            <a:endParaRPr lang="en-US" sz="1200" dirty="0" smtClean="0"/>
          </a:p>
          <a:p>
            <a:pPr marL="0" indent="0">
              <a:buNone/>
            </a:pPr>
            <a:endParaRPr lang="en-US" sz="1200" dirty="0"/>
          </a:p>
          <a:p>
            <a:pPr marL="0" indent="0">
              <a:buNone/>
            </a:pPr>
            <a:endParaRPr lang="en-US" sz="1200" dirty="0"/>
          </a:p>
          <a:p>
            <a:pPr marL="0" indent="0">
              <a:buNone/>
            </a:pPr>
            <a:endParaRPr lang="en-US" sz="1200" dirty="0" smtClean="0"/>
          </a:p>
          <a:p>
            <a:pPr marL="0" indent="0">
              <a:buNone/>
            </a:pPr>
            <a:endParaRPr lang="en-US" sz="1200" dirty="0" smtClean="0"/>
          </a:p>
          <a:p>
            <a:pPr marL="0" indent="0">
              <a:buNone/>
            </a:pPr>
            <a:endParaRPr lang="en-US" sz="1200" dirty="0" smtClean="0"/>
          </a:p>
          <a:p>
            <a:pPr marL="0" indent="0">
              <a:buNone/>
            </a:pPr>
            <a:endParaRPr lang="en-US" sz="1200" dirty="0" smtClean="0"/>
          </a:p>
          <a:p>
            <a:pPr marL="0" indent="0">
              <a:buNone/>
            </a:pPr>
            <a:endParaRPr lang="pl-PL" sz="1200" dirty="0" smtClean="0"/>
          </a:p>
          <a:p>
            <a:pPr marL="0" indent="0">
              <a:buNone/>
            </a:pPr>
            <a:endParaRPr lang="en-US" sz="1200" dirty="0"/>
          </a:p>
          <a:p>
            <a:endParaRPr lang="es-ES" dirty="0"/>
          </a:p>
        </p:txBody>
      </p:sp>
    </p:spTree>
    <p:extLst>
      <p:ext uri="{BB962C8B-B14F-4D97-AF65-F5344CB8AC3E}">
        <p14:creationId xmlns:p14="http://schemas.microsoft.com/office/powerpoint/2010/main" val="3633245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47485" y="2004789"/>
            <a:ext cx="5092624" cy="1376062"/>
          </a:xfrm>
        </p:spPr>
        <p:txBody>
          <a:bodyPr/>
          <a:lstStyle/>
          <a:p>
            <a:pPr algn="r"/>
            <a:r>
              <a:rPr lang="es-ES" dirty="0" smtClean="0">
                <a:solidFill>
                  <a:schemeClr val="accent5">
                    <a:lumMod val="60000"/>
                    <a:lumOff val="40000"/>
                  </a:schemeClr>
                </a:solidFill>
              </a:rPr>
              <a:t>Pensar</a:t>
            </a:r>
            <a:r>
              <a:rPr lang="es-ES" dirty="0" smtClean="0"/>
              <a:t>, </a:t>
            </a:r>
            <a:r>
              <a:rPr lang="es-ES" dirty="0" smtClean="0">
                <a:solidFill>
                  <a:srgbClr val="FFFF00"/>
                </a:solidFill>
              </a:rPr>
              <a:t>aprender,</a:t>
            </a:r>
            <a:br>
              <a:rPr lang="es-ES" dirty="0" smtClean="0">
                <a:solidFill>
                  <a:srgbClr val="FFFF00"/>
                </a:solidFill>
              </a:rPr>
            </a:br>
            <a:r>
              <a:rPr lang="es-ES" dirty="0" smtClean="0"/>
              <a:t>  y </a:t>
            </a:r>
            <a:r>
              <a:rPr lang="es-ES" dirty="0" smtClean="0">
                <a:solidFill>
                  <a:srgbClr val="FF0000"/>
                </a:solidFill>
              </a:rPr>
              <a:t>enseñar</a:t>
            </a:r>
            <a:r>
              <a:rPr lang="es-ES" dirty="0" smtClean="0"/>
              <a:t> </a:t>
            </a:r>
            <a:br>
              <a:rPr lang="es-ES" dirty="0" smtClean="0"/>
            </a:br>
            <a:r>
              <a:rPr lang="is-IS" sz="1200" dirty="0" smtClean="0"/>
              <a:t>… </a:t>
            </a:r>
            <a:r>
              <a:rPr lang="is-IS" sz="2000" b="1" dirty="0" smtClean="0"/>
              <a:t>en el “backchannel”</a:t>
            </a:r>
            <a:endParaRPr lang="es-ES" sz="2000" b="1" dirty="0"/>
          </a:p>
        </p:txBody>
      </p:sp>
      <p:pic>
        <p:nvPicPr>
          <p:cNvPr id="4" name="Marcador de contenido 3" descr="pasar nota.jpg"/>
          <p:cNvPicPr>
            <a:picLocks noGrp="1" noChangeAspect="1"/>
          </p:cNvPicPr>
          <p:nvPr>
            <p:ph idx="1"/>
          </p:nvPr>
        </p:nvPicPr>
        <p:blipFill>
          <a:blip r:embed="rId2">
            <a:extLst>
              <a:ext uri="{28A0092B-C50C-407E-A947-70E740481C1C}">
                <a14:useLocalDpi xmlns:a14="http://schemas.microsoft.com/office/drawing/2010/main" val="0"/>
              </a:ext>
            </a:extLst>
          </a:blip>
          <a:srcRect l="7225" r="7225"/>
          <a:stretch>
            <a:fillRect/>
          </a:stretch>
        </p:blipFill>
        <p:spPr>
          <a:xfrm>
            <a:off x="516832" y="1836790"/>
            <a:ext cx="5173460" cy="2845204"/>
          </a:xfrm>
          <a:prstGeom prst="rect">
            <a:avLst/>
          </a:prstGeom>
          <a:ln>
            <a:noFill/>
          </a:ln>
          <a:effectLst>
            <a:softEdge rad="112500"/>
          </a:effectLst>
        </p:spPr>
      </p:pic>
      <p:pic>
        <p:nvPicPr>
          <p:cNvPr id="6" name="Picture 6" descr="collaborative web tools"/>
          <p:cNvPicPr>
            <a:picLocks noChangeAspect="1" noChangeArrowheads="1"/>
          </p:cNvPicPr>
          <p:nvPr/>
        </p:nvPicPr>
        <p:blipFill>
          <a:blip r:embed="rId3" cstate="print"/>
          <a:srcRect/>
          <a:stretch>
            <a:fillRect/>
          </a:stretch>
        </p:blipFill>
        <p:spPr bwMode="auto">
          <a:xfrm>
            <a:off x="7122202" y="4961912"/>
            <a:ext cx="1581329" cy="676276"/>
          </a:xfrm>
          <a:prstGeom prst="rect">
            <a:avLst/>
          </a:prstGeom>
          <a:noFill/>
        </p:spPr>
      </p:pic>
      <p:pic>
        <p:nvPicPr>
          <p:cNvPr id="8" name="Picture 25"/>
          <p:cNvPicPr>
            <a:picLocks noChangeAspect="1" noChangeArrowheads="1"/>
          </p:cNvPicPr>
          <p:nvPr/>
        </p:nvPicPr>
        <p:blipFill>
          <a:blip r:embed="rId4" cstate="print"/>
          <a:srcRect/>
          <a:stretch>
            <a:fillRect/>
          </a:stretch>
        </p:blipFill>
        <p:spPr bwMode="auto">
          <a:xfrm>
            <a:off x="3971999" y="4800600"/>
            <a:ext cx="1258645" cy="990600"/>
          </a:xfrm>
          <a:prstGeom prst="rect">
            <a:avLst/>
          </a:prstGeom>
          <a:noFill/>
          <a:ln w="9525">
            <a:noFill/>
            <a:miter lim="800000"/>
            <a:headEnd/>
            <a:tailEnd/>
          </a:ln>
        </p:spPr>
      </p:pic>
      <p:pic>
        <p:nvPicPr>
          <p:cNvPr id="9" name="Picture 29" descr="https://encrypted-tbn1.gstatic.com/images?q=tbn:ANd9GcQjvdZ90IAu-Zjn3f5Vi7I2uKLcF1ez6vgBg3g4Cv1vbM4GojI4"/>
          <p:cNvPicPr>
            <a:picLocks noChangeAspect="1" noChangeArrowheads="1"/>
          </p:cNvPicPr>
          <p:nvPr/>
        </p:nvPicPr>
        <p:blipFill>
          <a:blip r:embed="rId5" cstate="print"/>
          <a:srcRect/>
          <a:stretch>
            <a:fillRect/>
          </a:stretch>
        </p:blipFill>
        <p:spPr bwMode="auto">
          <a:xfrm>
            <a:off x="2571670" y="4961912"/>
            <a:ext cx="1051690" cy="794882"/>
          </a:xfrm>
          <a:prstGeom prst="rect">
            <a:avLst/>
          </a:prstGeom>
          <a:noFill/>
        </p:spPr>
      </p:pic>
      <p:pic>
        <p:nvPicPr>
          <p:cNvPr id="10" name="Picture 31" descr="http://fs01.androidpit.info/userfiles/4666276/image/WhatsApp-facebook.jpg"/>
          <p:cNvPicPr>
            <a:picLocks noChangeAspect="1" noChangeArrowheads="1"/>
          </p:cNvPicPr>
          <p:nvPr/>
        </p:nvPicPr>
        <p:blipFill>
          <a:blip r:embed="rId6" cstate="print"/>
          <a:srcRect l="2581" t="4805" r="48387" b="3904"/>
          <a:stretch>
            <a:fillRect/>
          </a:stretch>
        </p:blipFill>
        <p:spPr bwMode="auto">
          <a:xfrm>
            <a:off x="7464716" y="3691394"/>
            <a:ext cx="990600" cy="990600"/>
          </a:xfrm>
          <a:prstGeom prst="rect">
            <a:avLst/>
          </a:prstGeom>
          <a:noFill/>
        </p:spPr>
      </p:pic>
      <p:pic>
        <p:nvPicPr>
          <p:cNvPr id="11" name="Picture 8" descr="collaborative web tools"/>
          <p:cNvPicPr>
            <a:picLocks noChangeAspect="1" noChangeArrowheads="1"/>
          </p:cNvPicPr>
          <p:nvPr/>
        </p:nvPicPr>
        <p:blipFill>
          <a:blip r:embed="rId7" cstate="print"/>
          <a:srcRect/>
          <a:stretch>
            <a:fillRect/>
          </a:stretch>
        </p:blipFill>
        <p:spPr bwMode="auto">
          <a:xfrm>
            <a:off x="5690292" y="5902111"/>
            <a:ext cx="2152650" cy="647700"/>
          </a:xfrm>
          <a:prstGeom prst="rect">
            <a:avLst/>
          </a:prstGeom>
          <a:noFill/>
        </p:spPr>
      </p:pic>
      <p:pic>
        <p:nvPicPr>
          <p:cNvPr id="12" name="Picture 14" descr="http://3.bp.blogspot.com/-UARjU-_ZUZA/UCrGzN0MkgI/AAAAAAAAL5o/nCxmeFpZvmQ/s1600/skypeineducation.png"/>
          <p:cNvPicPr>
            <a:picLocks noChangeAspect="1" noChangeArrowheads="1"/>
          </p:cNvPicPr>
          <p:nvPr/>
        </p:nvPicPr>
        <p:blipFill rotWithShape="1">
          <a:blip r:embed="rId8" cstate="print"/>
          <a:srcRect r="61803"/>
          <a:stretch/>
        </p:blipFill>
        <p:spPr bwMode="auto">
          <a:xfrm>
            <a:off x="5690292" y="4800600"/>
            <a:ext cx="1087836" cy="682573"/>
          </a:xfrm>
          <a:prstGeom prst="rect">
            <a:avLst/>
          </a:prstGeom>
          <a:noFill/>
        </p:spPr>
      </p:pic>
      <p:pic>
        <p:nvPicPr>
          <p:cNvPr id="13" name="Imagen 12"/>
          <p:cNvPicPr>
            <a:picLocks noChangeAspect="1"/>
          </p:cNvPicPr>
          <p:nvPr/>
        </p:nvPicPr>
        <p:blipFill>
          <a:blip r:embed="rId9"/>
          <a:stretch>
            <a:fillRect/>
          </a:stretch>
        </p:blipFill>
        <p:spPr>
          <a:xfrm>
            <a:off x="6072054" y="3694476"/>
            <a:ext cx="817106" cy="817106"/>
          </a:xfrm>
          <a:prstGeom prst="rect">
            <a:avLst/>
          </a:prstGeom>
        </p:spPr>
      </p:pic>
    </p:spTree>
    <p:extLst>
      <p:ext uri="{BB962C8B-B14F-4D97-AF65-F5344CB8AC3E}">
        <p14:creationId xmlns:p14="http://schemas.microsoft.com/office/powerpoint/2010/main" val="39373190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0"/>
            <a:ext cx="8153400" cy="762000"/>
          </a:xfrm>
        </p:spPr>
        <p:txBody>
          <a:bodyPr>
            <a:noAutofit/>
          </a:bodyPr>
          <a:lstStyle/>
          <a:p>
            <a:pPr algn="r"/>
            <a:r>
              <a:rPr lang="en-US" sz="3200" dirty="0"/>
              <a:t>https://</a:t>
            </a:r>
            <a:r>
              <a:rPr lang="en-US" sz="3200" dirty="0" err="1"/>
              <a:t>todaysmeet.com</a:t>
            </a:r>
            <a:r>
              <a:rPr lang="en-US" sz="3200" dirty="0"/>
              <a:t>/</a:t>
            </a:r>
            <a:r>
              <a:rPr lang="en-US" sz="3200" dirty="0" err="1"/>
              <a:t>SeminarioTIC</a:t>
            </a:r>
            <a:r>
              <a:rPr lang="en-US" sz="3200" dirty="0"/>
              <a:t>-ELSE</a:t>
            </a:r>
          </a:p>
        </p:txBody>
      </p:sp>
      <p:pic>
        <p:nvPicPr>
          <p:cNvPr id="4" name="Picture 2"/>
          <p:cNvPicPr>
            <a:picLocks noGrp="1" noChangeAspect="1" noChangeArrowheads="1"/>
          </p:cNvPicPr>
          <p:nvPr>
            <p:ph idx="1"/>
          </p:nvPr>
        </p:nvPicPr>
        <p:blipFill>
          <a:blip r:embed="rId2" cstate="print"/>
          <a:srcRect r="50394" b="28157"/>
          <a:stretch>
            <a:fillRect/>
          </a:stretch>
        </p:blipFill>
        <p:spPr bwMode="auto">
          <a:xfrm>
            <a:off x="3807914" y="1948872"/>
            <a:ext cx="4441714" cy="18551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371600" y="228600"/>
            <a:ext cx="7239000" cy="1754327"/>
          </a:xfrm>
          <a:prstGeom prst="rect">
            <a:avLst/>
          </a:prstGeom>
        </p:spPr>
        <p:txBody>
          <a:bodyPr wrap="square">
            <a:spAutoFit/>
          </a:bodyPr>
          <a:lstStyle/>
          <a:p>
            <a:pPr algn="r"/>
            <a:r>
              <a:rPr lang="en-US" sz="3600" dirty="0" smtClean="0">
                <a:solidFill>
                  <a:schemeClr val="tx2"/>
                </a:solidFill>
                <a:effectLst>
                  <a:reflection blurRad="12700" stA="48000" endA="300" endPos="55000" dir="5400000" sy="-90000" algn="bl" rotWithShape="0"/>
                </a:effectLst>
                <a:ea typeface="+mj-ea"/>
                <a:cs typeface="+mj-cs"/>
              </a:rPr>
              <a:t>La </a:t>
            </a:r>
            <a:r>
              <a:rPr lang="en-US" sz="3600" dirty="0" err="1" smtClean="0">
                <a:solidFill>
                  <a:schemeClr val="tx2"/>
                </a:solidFill>
                <a:effectLst>
                  <a:reflection blurRad="12700" stA="48000" endA="300" endPos="55000" dir="5400000" sy="-90000" algn="bl" rotWithShape="0"/>
                </a:effectLst>
                <a:ea typeface="+mj-ea"/>
                <a:cs typeface="+mj-cs"/>
              </a:rPr>
              <a:t>Comunicación</a:t>
            </a:r>
            <a:r>
              <a:rPr lang="en-US" sz="3600" dirty="0" smtClean="0">
                <a:solidFill>
                  <a:schemeClr val="tx2"/>
                </a:solidFill>
                <a:effectLst>
                  <a:reflection blurRad="12700" stA="48000" endA="300" endPos="55000" dir="5400000" sy="-90000" algn="bl" rotWithShape="0"/>
                </a:effectLst>
                <a:ea typeface="+mj-ea"/>
                <a:cs typeface="+mj-cs"/>
              </a:rPr>
              <a:t> </a:t>
            </a:r>
          </a:p>
          <a:p>
            <a:pPr algn="r"/>
            <a:r>
              <a:rPr lang="is-IS" sz="2400" dirty="0" smtClean="0">
                <a:solidFill>
                  <a:schemeClr val="tx2"/>
                </a:solidFill>
                <a:effectLst>
                  <a:reflection blurRad="12700" stA="48000" endA="300" endPos="55000" dir="5400000" sy="-90000" algn="bl" rotWithShape="0"/>
                </a:effectLst>
                <a:ea typeface="+mj-ea"/>
                <a:cs typeface="+mj-cs"/>
              </a:rPr>
              <a:t>… </a:t>
            </a:r>
            <a:r>
              <a:rPr lang="en-US" sz="2400" dirty="0" smtClean="0">
                <a:solidFill>
                  <a:schemeClr val="tx2"/>
                </a:solidFill>
                <a:effectLst>
                  <a:reflection blurRad="12700" stA="48000" endA="300" endPos="55000" dir="5400000" sy="-90000" algn="bl" rotWithShape="0"/>
                </a:effectLst>
                <a:ea typeface="+mj-ea"/>
                <a:cs typeface="+mj-cs"/>
              </a:rPr>
              <a:t>en el “</a:t>
            </a:r>
            <a:r>
              <a:rPr lang="en-US" sz="2400" dirty="0" smtClean="0">
                <a:solidFill>
                  <a:schemeClr val="tx2"/>
                </a:solidFill>
                <a:effectLst>
                  <a:reflection blurRad="12700" stA="48000" endA="300" endPos="55000" dir="5400000" sy="-90000" algn="bl" rotWithShape="0"/>
                </a:effectLst>
              </a:rPr>
              <a:t>back channel”</a:t>
            </a:r>
            <a:r>
              <a:rPr lang="en-US" sz="3600" dirty="0" smtClean="0">
                <a:solidFill>
                  <a:schemeClr val="tx2"/>
                </a:solidFill>
                <a:effectLst>
                  <a:reflection blurRad="12700" stA="48000" endA="300" endPos="55000" dir="5400000" sy="-90000" algn="bl" rotWithShape="0"/>
                </a:effectLst>
              </a:rPr>
              <a:t> </a:t>
            </a:r>
            <a:r>
              <a:rPr lang="en-US" sz="3600" dirty="0" smtClean="0"/>
              <a:t/>
            </a:r>
            <a:br>
              <a:rPr lang="en-US" sz="3600" dirty="0" smtClean="0"/>
            </a:br>
            <a:endParaRPr lang="en-US" sz="3600" dirty="0"/>
          </a:p>
        </p:txBody>
      </p:sp>
      <p:pic>
        <p:nvPicPr>
          <p:cNvPr id="3" name="Imagen 2"/>
          <p:cNvPicPr>
            <a:picLocks noChangeAspect="1"/>
          </p:cNvPicPr>
          <p:nvPr/>
        </p:nvPicPr>
        <p:blipFill>
          <a:blip r:embed="rId3"/>
          <a:stretch>
            <a:fillRect/>
          </a:stretch>
        </p:blipFill>
        <p:spPr>
          <a:xfrm>
            <a:off x="1459105" y="2751916"/>
            <a:ext cx="1822562" cy="1822562"/>
          </a:xfrm>
          <a:prstGeom prst="rect">
            <a:avLst/>
          </a:prstGeom>
        </p:spPr>
      </p:pic>
    </p:spTree>
    <p:extLst>
      <p:ext uri="{BB962C8B-B14F-4D97-AF65-F5344CB8AC3E}">
        <p14:creationId xmlns:p14="http://schemas.microsoft.com/office/powerpoint/2010/main" val="10673514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179" y="934720"/>
            <a:ext cx="5049520" cy="1600200"/>
          </a:xfrm>
        </p:spPr>
        <p:txBody>
          <a:bodyPr/>
          <a:lstStyle/>
          <a:p>
            <a:r>
              <a:rPr lang="es-ES_tradnl" dirty="0" smtClean="0"/>
              <a:t>C</a:t>
            </a:r>
            <a:r>
              <a:rPr lang="es-ES_tradnl" dirty="0" smtClean="0"/>
              <a:t>ódigo QR</a:t>
            </a:r>
            <a:endParaRPr lang="es-ES_tradnl" dirty="0"/>
          </a:p>
        </p:txBody>
      </p:sp>
      <p:pic>
        <p:nvPicPr>
          <p:cNvPr id="4" name="Picture 2"/>
          <p:cNvPicPr>
            <a:picLocks noGrp="1" noChangeAspect="1" noChangeArrowheads="1"/>
          </p:cNvPicPr>
          <p:nvPr>
            <p:ph idx="1"/>
          </p:nvPr>
        </p:nvPicPr>
        <p:blipFill rotWithShape="1">
          <a:blip r:embed="rId2" cstate="print"/>
          <a:srcRect l="-1558" r="-2730"/>
          <a:stretch/>
        </p:blipFill>
        <p:spPr bwMode="auto">
          <a:xfrm>
            <a:off x="5372299" y="2052320"/>
            <a:ext cx="3416101" cy="2442643"/>
          </a:xfrm>
          <a:prstGeom prst="rect">
            <a:avLst/>
          </a:prstGeom>
          <a:noFill/>
          <a:ln w="9525">
            <a:noFill/>
            <a:miter lim="800000"/>
            <a:headEnd/>
            <a:tailEnd/>
          </a:ln>
        </p:spPr>
      </p:pic>
      <p:sp>
        <p:nvSpPr>
          <p:cNvPr id="6" name="CuadroTexto 5"/>
          <p:cNvSpPr txBox="1"/>
          <p:nvPr/>
        </p:nvSpPr>
        <p:spPr>
          <a:xfrm>
            <a:off x="589281" y="3272359"/>
            <a:ext cx="3200399" cy="2616101"/>
          </a:xfrm>
          <a:prstGeom prst="rect">
            <a:avLst/>
          </a:prstGeom>
          <a:noFill/>
          <a:ln w="12700" cmpd="sng">
            <a:solidFill>
              <a:srgbClr val="009999"/>
            </a:solidFill>
          </a:ln>
        </p:spPr>
        <p:txBody>
          <a:bodyPr wrap="square" rtlCol="0">
            <a:spAutoFit/>
          </a:bodyPr>
          <a:lstStyle/>
          <a:p>
            <a:pPr marL="285750" indent="-285750">
              <a:lnSpc>
                <a:spcPct val="140000"/>
              </a:lnSpc>
              <a:buFont typeface="Wingdings" charset="2"/>
              <a:buChar char="u"/>
            </a:pPr>
            <a:r>
              <a:rPr lang="es-ES_tradnl" sz="2800" b="1" dirty="0" smtClean="0"/>
              <a:t>QR</a:t>
            </a:r>
            <a:r>
              <a:rPr lang="es-ES_tradnl" dirty="0" smtClean="0"/>
              <a:t>= Quick response</a:t>
            </a:r>
          </a:p>
          <a:p>
            <a:pPr marL="285750" indent="-285750">
              <a:lnSpc>
                <a:spcPct val="140000"/>
              </a:lnSpc>
              <a:buFont typeface="Wingdings" charset="2"/>
              <a:buChar char="u"/>
            </a:pPr>
            <a:r>
              <a:rPr lang="es-ES_tradnl" dirty="0" smtClean="0"/>
              <a:t>C</a:t>
            </a:r>
            <a:r>
              <a:rPr lang="es-ES_tradnl" dirty="0" smtClean="0"/>
              <a:t>ódigo 2D</a:t>
            </a:r>
          </a:p>
          <a:p>
            <a:pPr marL="285750" indent="-285750">
              <a:lnSpc>
                <a:spcPct val="140000"/>
              </a:lnSpc>
              <a:buFont typeface="Wingdings" charset="2"/>
              <a:buChar char="u"/>
            </a:pPr>
            <a:r>
              <a:rPr lang="es-ES_tradnl" dirty="0" smtClean="0"/>
              <a:t>Se lee con la cámara de un teléfono inteligente</a:t>
            </a:r>
          </a:p>
          <a:p>
            <a:pPr marL="285750" indent="-285750">
              <a:lnSpc>
                <a:spcPct val="140000"/>
              </a:lnSpc>
              <a:buFont typeface="Wingdings" charset="2"/>
              <a:buChar char="u"/>
            </a:pPr>
            <a:r>
              <a:rPr lang="es-ES_tradnl" dirty="0" smtClean="0"/>
              <a:t>Formato cuadrado negro y con fondo blanco</a:t>
            </a:r>
            <a:endParaRPr lang="es-ES_tradnl" dirty="0"/>
          </a:p>
        </p:txBody>
      </p:sp>
      <p:pic>
        <p:nvPicPr>
          <p:cNvPr id="7" name="Picture 2"/>
          <p:cNvPicPr>
            <a:picLocks noChangeAspect="1" noChangeArrowheads="1"/>
          </p:cNvPicPr>
          <p:nvPr/>
        </p:nvPicPr>
        <p:blipFill>
          <a:blip r:embed="rId3" cstate="print"/>
          <a:srcRect/>
          <a:stretch>
            <a:fillRect/>
          </a:stretch>
        </p:blipFill>
        <p:spPr bwMode="auto">
          <a:xfrm>
            <a:off x="4724400" y="4932680"/>
            <a:ext cx="2090663" cy="1179779"/>
          </a:xfrm>
          <a:prstGeom prst="rect">
            <a:avLst/>
          </a:prstGeom>
          <a:noFill/>
          <a:ln w="9525">
            <a:noFill/>
            <a:miter lim="800000"/>
            <a:headEnd/>
            <a:tailEnd/>
          </a:ln>
        </p:spPr>
      </p:pic>
    </p:spTree>
    <p:extLst>
      <p:ext uri="{BB962C8B-B14F-4D97-AF65-F5344CB8AC3E}">
        <p14:creationId xmlns:p14="http://schemas.microsoft.com/office/powerpoint/2010/main" val="20093808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Ejecutivo.thmx</Template>
  <TotalTime>9840</TotalTime>
  <Words>1899</Words>
  <Application>Microsoft Macintosh PowerPoint</Application>
  <PresentationFormat>Presentación en pantalla (4:3)</PresentationFormat>
  <Paragraphs>225</Paragraphs>
  <Slides>66</Slides>
  <Notes>0</Notes>
  <HiddenSlides>0</HiddenSlides>
  <MMClips>1</MMClips>
  <ScaleCrop>false</ScaleCrop>
  <HeadingPairs>
    <vt:vector size="4" baseType="variant">
      <vt:variant>
        <vt:lpstr>Tema</vt:lpstr>
      </vt:variant>
      <vt:variant>
        <vt:i4>1</vt:i4>
      </vt:variant>
      <vt:variant>
        <vt:lpstr>Títulos de diapositiva</vt:lpstr>
      </vt:variant>
      <vt:variant>
        <vt:i4>66</vt:i4>
      </vt:variant>
    </vt:vector>
  </HeadingPairs>
  <TitlesOfParts>
    <vt:vector size="67" baseType="lpstr">
      <vt:lpstr>Ejecutivo</vt:lpstr>
      <vt:lpstr>Seminario TIC   La Enseñanza de  Lenguas con Tecnologías de Aprendizaje   </vt:lpstr>
      <vt:lpstr>Bienvenidos!</vt:lpstr>
      <vt:lpstr>Integrar las TIC en la  enseñanza de lenguas</vt:lpstr>
      <vt:lpstr>Unidad 1 </vt:lpstr>
      <vt:lpstr>La Alfabetización Digital  y  la Enseñanza de Lenguas </vt:lpstr>
      <vt:lpstr>Presentación de PowerPoint</vt:lpstr>
      <vt:lpstr>Pensar, aprender,   y enseñar  … en el “backchannel”</vt:lpstr>
      <vt:lpstr>https://todaysmeet.com/SeminarioTIC-ELSE</vt:lpstr>
      <vt:lpstr>Código QR</vt:lpstr>
      <vt:lpstr>¿Qué significa  alfabetización?</vt:lpstr>
      <vt:lpstr>Alfabetizacón…</vt:lpstr>
      <vt:lpstr>Completar la tarea antes de seguir </vt:lpstr>
      <vt:lpstr>Presentación de PowerPoint</vt:lpstr>
      <vt:lpstr>Presentación de PowerPoint</vt:lpstr>
      <vt:lpstr>Alfabetización Multimedial</vt:lpstr>
      <vt:lpstr>Lenguaje Digital</vt:lpstr>
      <vt:lpstr>Historia y evolución de CALL </vt:lpstr>
      <vt:lpstr> CMC, CMCL, MALL </vt:lpstr>
      <vt:lpstr>    ¿Internet?¿WWW?</vt:lpstr>
      <vt:lpstr>Presentación de PowerPoint</vt:lpstr>
      <vt:lpstr>Presentación de PowerPoint</vt:lpstr>
      <vt:lpstr>La Evolución de la Web</vt:lpstr>
      <vt:lpstr>Presentación de PowerPoint</vt:lpstr>
      <vt:lpstr>Cambios en la WEB</vt:lpstr>
      <vt:lpstr>¿Web 1.0 o 2.0?</vt:lpstr>
      <vt:lpstr>Completar la tarea antes de seguir </vt:lpstr>
      <vt:lpstr>¿Web 1.0 o 2.0?</vt:lpstr>
      <vt:lpstr>Web 1.0</vt:lpstr>
      <vt:lpstr>Presentación de PowerPoint</vt:lpstr>
      <vt:lpstr>Presentación de PowerPoint</vt:lpstr>
      <vt:lpstr>Presentación de PowerPoint</vt:lpstr>
      <vt:lpstr>Presentación de PowerPoint</vt:lpstr>
      <vt:lpstr>Presentación de PowerPoint</vt:lpstr>
      <vt:lpstr>Presentación de PowerPoint</vt:lpstr>
      <vt:lpstr>Grandes cambios</vt:lpstr>
      <vt:lpstr>Herramientas </vt:lpstr>
      <vt:lpstr>Herramientas Web 2.0</vt:lpstr>
      <vt:lpstr>En la nube</vt:lpstr>
      <vt:lpstr>Presentación de PowerPoint</vt:lpstr>
      <vt:lpstr>Presentación de PowerPoint</vt:lpstr>
      <vt:lpstr>Palabras claves</vt:lpstr>
      <vt:lpstr>Líneas del Tiempo</vt:lpstr>
      <vt:lpstr>Lino.it</vt:lpstr>
      <vt:lpstr>La nuevas formas de interactuar  y colaborar en entornos virtual </vt:lpstr>
      <vt:lpstr>Pins  en  Pinterest</vt:lpstr>
      <vt:lpstr>Presentación de PowerPoint</vt:lpstr>
      <vt:lpstr>Presentación de PowerPoint</vt:lpstr>
      <vt:lpstr>Código QR</vt:lpstr>
      <vt:lpstr>Texto</vt:lpstr>
      <vt:lpstr>Socrative App</vt:lpstr>
      <vt:lpstr>Wiggio</vt:lpstr>
      <vt:lpstr>Concepto de la Normalización  Stephen Bax</vt:lpstr>
      <vt:lpstr>Presentación de PowerPoint</vt:lpstr>
      <vt:lpstr>Presentación de PowerPoint</vt:lpstr>
      <vt:lpstr>Avatars</vt:lpstr>
      <vt:lpstr>Presentación de PowerPoint</vt:lpstr>
      <vt:lpstr>Presentación de PowerPoint</vt:lpstr>
      <vt:lpstr>Movies</vt:lpstr>
      <vt:lpstr>Presentación de PowerPoint</vt:lpstr>
      <vt:lpstr>Presentación de PowerPoint</vt:lpstr>
      <vt:lpstr>Presentación de PowerPoint</vt:lpstr>
      <vt:lpstr>Escribir, leer, descubrir &amp; compartir</vt:lpstr>
      <vt:lpstr>Leer, escribir, descubrir &amp; compartir como si fueramos escritores y  artistas  ………</vt:lpstr>
      <vt:lpstr>Seguimos transformado…</vt:lpstr>
      <vt:lpstr>Aspirational Video </vt:lpstr>
      <vt:lpstr>Enlaces Web</vt:lpstr>
    </vt:vector>
  </TitlesOfParts>
  <Company>  123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TIC   La Enseñanza de  Lenguas con Tecnologías de Aprendizaje   </dc:title>
  <dc:creator>Liliana  Simon </dc:creator>
  <cp:lastModifiedBy>Liliana  Simon </cp:lastModifiedBy>
  <cp:revision>99</cp:revision>
  <cp:lastPrinted>2016-03-08T19:12:12Z</cp:lastPrinted>
  <dcterms:created xsi:type="dcterms:W3CDTF">2016-02-22T13:42:35Z</dcterms:created>
  <dcterms:modified xsi:type="dcterms:W3CDTF">2016-03-09T22:39:15Z</dcterms:modified>
</cp:coreProperties>
</file>