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2" r:id="rId5"/>
    <p:sldId id="264" r:id="rId6"/>
    <p:sldId id="261" r:id="rId7"/>
    <p:sldId id="265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E55E-E9C9-4897-AE6F-C855FF8FF30A}" type="datetimeFigureOut">
              <a:rPr lang="es-ES" smtClean="0"/>
              <a:pPr/>
              <a:t>16/05/2019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E771C-FEBF-4441-9549-BF052FD5209B}" type="slidenum">
              <a:rPr lang="fr-FR" smtClean="0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Manières d’interpréter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 </a:t>
            </a:r>
            <a:r>
              <a:rPr lang="fr-FR" dirty="0" smtClean="0"/>
              <a:t>Peux-tu décrire la situation dans laquelle un interprète intervient?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 smtClean="0"/>
              <a:t>Qu’ont-ils en commun ces lieux où l’interprétation a souvent lieu?</a:t>
            </a:r>
            <a:endParaRPr lang="fr-FR" sz="3200" b="1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1714488"/>
            <a:ext cx="4040188" cy="2500329"/>
          </a:xfrm>
        </p:spPr>
        <p:txBody>
          <a:bodyPr>
            <a:normAutofit/>
          </a:bodyPr>
          <a:lstStyle/>
          <a:p>
            <a:r>
              <a:rPr lang="fr-FR" dirty="0" smtClean="0"/>
              <a:t>Assemblée Générale des Nations Unies</a:t>
            </a:r>
          </a:p>
          <a:p>
            <a:r>
              <a:rPr lang="fr-FR" dirty="0" smtClean="0"/>
              <a:t>Congrès Scientifique</a:t>
            </a:r>
          </a:p>
          <a:p>
            <a:r>
              <a:rPr lang="fr-FR" dirty="0" smtClean="0"/>
              <a:t>Séance du Parlement Européen</a:t>
            </a:r>
          </a:p>
          <a:p>
            <a:endParaRPr lang="fr-FR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>
          <a:xfrm>
            <a:off x="4572000" y="1714488"/>
            <a:ext cx="4041775" cy="2536829"/>
          </a:xfrm>
        </p:spPr>
        <p:txBody>
          <a:bodyPr/>
          <a:lstStyle/>
          <a:p>
            <a:r>
              <a:rPr lang="fr-FR" dirty="0" smtClean="0"/>
              <a:t>Urgences hospitalière</a:t>
            </a:r>
          </a:p>
          <a:p>
            <a:r>
              <a:rPr lang="fr-FR" dirty="0" smtClean="0"/>
              <a:t>Sommet bilatéral entre chefs d’Etats</a:t>
            </a:r>
          </a:p>
          <a:p>
            <a:r>
              <a:rPr lang="fr-FR" dirty="0" smtClean="0"/>
              <a:t>Commissariat</a:t>
            </a:r>
          </a:p>
          <a:p>
            <a:r>
              <a:rPr lang="fr-FR" dirty="0" smtClean="0"/>
              <a:t>Reportage</a:t>
            </a:r>
          </a:p>
          <a:p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/>
              <a:t>Qu’ont-ils en commun ces lieux où l’interprétation a souvent lieu?</a:t>
            </a:r>
            <a:endParaRPr lang="fr-FR" sz="32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2322515"/>
          </a:xfrm>
        </p:spPr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dirty="0" smtClean="0"/>
              <a:t>Assemblée Générale des Nations Unies</a:t>
            </a:r>
          </a:p>
          <a:p>
            <a:r>
              <a:rPr lang="fr-FR" dirty="0" smtClean="0"/>
              <a:t>Congrès Scientifique</a:t>
            </a:r>
          </a:p>
          <a:p>
            <a:r>
              <a:rPr lang="fr-FR" dirty="0" smtClean="0"/>
              <a:t>Séance du Parlement Européen</a:t>
            </a:r>
          </a:p>
          <a:p>
            <a:endParaRPr lang="fr-F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4214817"/>
            <a:ext cx="4040188" cy="1911345"/>
          </a:xfrm>
        </p:spPr>
        <p:txBody>
          <a:bodyPr/>
          <a:lstStyle/>
          <a:p>
            <a:r>
              <a:rPr lang="fr-FR" dirty="0" smtClean="0"/>
              <a:t>Public nombreux</a:t>
            </a:r>
          </a:p>
          <a:p>
            <a:r>
              <a:rPr lang="fr-FR" dirty="0" smtClean="0"/>
              <a:t>Différents orateurs qui présentent des exposés</a:t>
            </a:r>
          </a:p>
          <a:p>
            <a:r>
              <a:rPr lang="fr-FR" dirty="0" smtClean="0"/>
              <a:t>Peu de dialogue spontané</a:t>
            </a:r>
          </a:p>
          <a:p>
            <a:endParaRPr lang="fr-FR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2322515"/>
          </a:xfrm>
        </p:spPr>
        <p:txBody>
          <a:bodyPr>
            <a:normAutofit fontScale="77500" lnSpcReduction="20000"/>
          </a:bodyPr>
          <a:lstStyle/>
          <a:p>
            <a:endParaRPr lang="fr-FR" dirty="0" smtClean="0"/>
          </a:p>
          <a:p>
            <a:endParaRPr lang="fr-FR" dirty="0"/>
          </a:p>
          <a:p>
            <a:r>
              <a:rPr lang="fr-FR" sz="2800" dirty="0" smtClean="0"/>
              <a:t>Urgences hospitalière</a:t>
            </a:r>
          </a:p>
          <a:p>
            <a:r>
              <a:rPr lang="fr-FR" sz="2800" dirty="0" smtClean="0"/>
              <a:t>Sommet bilatéral entre chefs d’Etats</a:t>
            </a:r>
          </a:p>
          <a:p>
            <a:r>
              <a:rPr lang="fr-FR" sz="2800" dirty="0" smtClean="0"/>
              <a:t>Commissariat</a:t>
            </a:r>
          </a:p>
          <a:p>
            <a:r>
              <a:rPr lang="fr-FR" sz="2800" dirty="0" smtClean="0"/>
              <a:t>Reportage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4071941"/>
            <a:ext cx="4041775" cy="2054221"/>
          </a:xfrm>
        </p:spPr>
        <p:txBody>
          <a:bodyPr/>
          <a:lstStyle/>
          <a:p>
            <a:r>
              <a:rPr lang="fr-FR" dirty="0" smtClean="0"/>
              <a:t>Nombre réduit des participants</a:t>
            </a:r>
          </a:p>
          <a:p>
            <a:r>
              <a:rPr lang="fr-FR" dirty="0" smtClean="0"/>
              <a:t>Interprétation de dialogues</a:t>
            </a:r>
          </a:p>
          <a:p>
            <a:r>
              <a:rPr lang="fr-FR" dirty="0" smtClean="0"/>
              <a:t>Alternance des langues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Signale les traits prédominants des trois modalités d’interprétation</a:t>
            </a:r>
            <a:endParaRPr lang="fr-FR" sz="3200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idx="1"/>
          </p:nvPr>
        </p:nvGraphicFramePr>
        <p:xfrm>
          <a:off x="500034" y="1534160"/>
          <a:ext cx="82296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00"/>
                <a:gridCol w="274894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Liaison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Consécutive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Simultanée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Mémoire</a:t>
                      </a:r>
                      <a:r>
                        <a:rPr lang="fr-FR" baseline="0" dirty="0" smtClean="0"/>
                        <a:t> immédiate sans prise de notes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B.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Assertivité, confiance</a:t>
                      </a:r>
                      <a:r>
                        <a:rPr lang="fr-FR" baseline="0" dirty="0" smtClean="0"/>
                        <a:t> en soi, aplomb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Résistance</a:t>
                      </a:r>
                      <a:r>
                        <a:rPr lang="fr-FR" baseline="0" dirty="0" smtClean="0"/>
                        <a:t>  physique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Capacité rapide d’analyse</a:t>
                      </a:r>
                      <a:r>
                        <a:rPr lang="fr-FR" baseline="0" dirty="0" smtClean="0"/>
                        <a:t> et de synthèse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Aisance pour</a:t>
                      </a:r>
                      <a:r>
                        <a:rPr lang="fr-FR" baseline="0" dirty="0" smtClean="0"/>
                        <a:t> travailler avec la technologie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Habileté</a:t>
                      </a:r>
                      <a:r>
                        <a:rPr lang="fr-FR" baseline="0" dirty="0" smtClean="0"/>
                        <a:t> pour parler en public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G.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Valeurs éthiques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H.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Maitrise du changement rapide de code linguistique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 smtClean="0"/>
              <a:t>Signale les traits prédominants des trois modalités d’interprétation</a:t>
            </a:r>
            <a:endParaRPr lang="fr-FR" sz="32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00"/>
                <a:gridCol w="274894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Liaison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Consécutive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Simultanée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I.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Grande connaissance </a:t>
                      </a:r>
                      <a:r>
                        <a:rPr lang="fr-FR" dirty="0" err="1" smtClean="0"/>
                        <a:t>biculturellle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J.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Prise rapide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de décisions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K.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Attention partagée sur deux tâches non</a:t>
                      </a:r>
                      <a:r>
                        <a:rPr lang="fr-FR" baseline="0" dirty="0" smtClean="0"/>
                        <a:t> automatiques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L.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Maitrise du changement</a:t>
                      </a:r>
                      <a:r>
                        <a:rPr lang="fr-FR" baseline="0" dirty="0" smtClean="0"/>
                        <a:t> du tour de parole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M.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Disponibilité pour voyager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N.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Communication non verbale</a:t>
                      </a:r>
                      <a:r>
                        <a:rPr lang="fr-FR" baseline="0" dirty="0" smtClean="0"/>
                        <a:t> biculturelle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O.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Planification discursive</a:t>
                      </a:r>
                      <a:r>
                        <a:rPr lang="fr-FR" baseline="0" dirty="0" smtClean="0"/>
                        <a:t> (organisation et temporisation du discours)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mtClean="0"/>
              <a:t>Signale les traits prédominants des trois modalités d’interprétation</a:t>
            </a:r>
            <a:endParaRPr lang="fr-F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338"/>
                <a:gridCol w="2677502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Liaison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Consécutive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Simultanée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P.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Capacité de</a:t>
                      </a:r>
                      <a:r>
                        <a:rPr lang="fr-FR" baseline="0" dirty="0" smtClean="0"/>
                        <a:t> s’adapter à de nouvelles situations, même insolites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Q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Prise</a:t>
                      </a:r>
                      <a:r>
                        <a:rPr lang="fr-FR" baseline="0" dirty="0" smtClean="0"/>
                        <a:t> des notes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R.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Empathie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Résistance</a:t>
                      </a:r>
                      <a:r>
                        <a:rPr lang="fr-FR" baseline="0" dirty="0" smtClean="0"/>
                        <a:t> au stress soutenu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Habiletés</a:t>
                      </a:r>
                      <a:r>
                        <a:rPr lang="fr-FR" baseline="0" dirty="0" smtClean="0"/>
                        <a:t> dans la communication téléphonique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Donne des exemples, parmi les traits </a:t>
            </a:r>
            <a:r>
              <a:rPr lang="fr-FR" dirty="0" err="1" smtClean="0"/>
              <a:t>précédants</a:t>
            </a:r>
            <a:r>
              <a:rPr lang="fr-FR" dirty="0" smtClean="0"/>
              <a:t>, de</a:t>
            </a:r>
          </a:p>
          <a:p>
            <a:pPr marL="514350" indent="-514350">
              <a:buAutoNum type="arabicPeriod"/>
            </a:pPr>
            <a:r>
              <a:rPr lang="fr-FR" dirty="0" smtClean="0"/>
              <a:t>Traits linguistiques</a:t>
            </a:r>
          </a:p>
          <a:p>
            <a:pPr marL="514350" indent="-514350">
              <a:buAutoNum type="arabicPeriod"/>
            </a:pPr>
            <a:r>
              <a:rPr lang="fr-FR" dirty="0" smtClean="0"/>
              <a:t>Traits cognitifs</a:t>
            </a:r>
          </a:p>
          <a:p>
            <a:pPr marL="514350" indent="-514350">
              <a:buAutoNum type="arabicPeriod"/>
            </a:pPr>
            <a:r>
              <a:rPr lang="fr-FR" dirty="0" smtClean="0"/>
              <a:t>Traits sociaux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286</Words>
  <Application>Microsoft Office PowerPoint</Application>
  <PresentationFormat>Presentación en pantalla (4:3)</PresentationFormat>
  <Paragraphs>83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Manières d’interpréter </vt:lpstr>
      <vt:lpstr>Qu’ont-ils en commun ces lieux où l’interprétation a souvent lieu?</vt:lpstr>
      <vt:lpstr>Qu’ont-ils en commun ces lieux où l’interprétation a souvent lieu?</vt:lpstr>
      <vt:lpstr>Signale les traits prédominants des trois modalités d’interprétation</vt:lpstr>
      <vt:lpstr>Signale les traits prédominants des trois modalités d’interprétation</vt:lpstr>
      <vt:lpstr>Signale les traits prédominants des trois modalités d’interprétation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Manières d’interpréter</dc:title>
  <dc:creator>eugenia</dc:creator>
  <cp:lastModifiedBy>eugenia</cp:lastModifiedBy>
  <cp:revision>9</cp:revision>
  <dcterms:created xsi:type="dcterms:W3CDTF">2019-05-17T01:07:53Z</dcterms:created>
  <dcterms:modified xsi:type="dcterms:W3CDTF">2019-05-17T02:29:31Z</dcterms:modified>
</cp:coreProperties>
</file>