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Calibri"/>
              </a:rPr>
              <a:t>01/11/2019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8106E48-663E-4ACB-B728-1575AC85F102}" type="slidenum">
              <a:rPr lang="fr-FR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Calibri"/>
              </a:rPr>
              <a:t>01/11/2019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58273D1-036A-45B4-AD5F-515A9010C5E0}" type="slidenum">
              <a:rPr lang="fr-FR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La interpretación en violencia de genero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3.1 Rasgos generales</a:t>
            </a:r>
            <a:r>
              <a:rPr lang="es-AR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395640" y="155664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La interpretación de servicios públicos es una actividad que se desarrolla en: servicios sanitarios, sociales, judiciales y educativos, y dentro de este contexto diferentes subtipos: Interpretación en el ámbito policial o en el ámbito penitenciario dentro de la interpretación judicial o la interpretación en salud mental dentro de la interpretación sanitaria. Es una especialización adicional del interprete a su formación general debido a sus particularidades y a los protocolos de actuación.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La interpretación en contextos de V.G  es una práctica que se realiza en los servicios de una sociedad que esta a disposición de las victimas de V.G  para ayudarlas a salir de la situación de maltrato.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El interprete actúa como mediador intralingüístico entre la victima y los diferentes profesionales que intervienen a lo largo del proceso de asistencia de atención a las victimas y debe tener en cuenta su carácter multidisciplinar tanto en el ámbito judicial, policial, psicosocial y el sanitario.  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Ámbitos de intervención:</a:t>
            </a:r>
            <a:r>
              <a:rPr lang="es-AR" sz="4400">
                <a:solidFill>
                  <a:srgbClr val="000000"/>
                </a:solidFill>
                <a:latin typeface="Calibri"/>
              </a:rPr>
              <a:t>
</a:t>
            </a:r>
            <a:r>
              <a:rPr lang="es-AR" sz="4400">
                <a:solidFill>
                  <a:srgbClr val="000000"/>
                </a:solidFill>
                <a:latin typeface="Calibri"/>
              </a:rPr>
              <a:t>Ámbito judicial 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Fase policial: Los encuentros pueden tener lugar tanto en dependencias policiales (comisaria de policía, cuartel o policía local) como en el mismo lugar de la agresión al que los y a las agentes se desplazan.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Fase judicial: Habitualmente estos encuentros tienen lugar en las dependencias judiciales como son los juzgados de violencia sobre la mujer o los juzgados de guardia y las situaciones comunicativas  en las que el o la interprete tiene que mediar tienen como finalidad comunicativa el asesoramiento y la asistencia letrada a la victima por parte de un o una abogada.</a:t>
            </a:r>
            <a:endParaRPr/>
          </a:p>
          <a:p>
            <a:pPr algn="just"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En estas dos fases el intérprete debe estar preparada para prestar asistencia lingüística a la victima y a otros participantes, además es posible que el intérprete tenga que traducir al agresor o imputado, por  ejemplo en la toma de declaración en la sala   y a los testigos que no hablen español.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AR" sz="2000">
                <a:solidFill>
                  <a:srgbClr val="000000"/>
                </a:solidFill>
                <a:latin typeface="Calibri"/>
              </a:rPr>
              <a:t> 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Ámbito sanitario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683640" y="148464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En el campo de la salud  distinguimos dos partes: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Atención asistencial: hospitales, centros de salud y atención forense(contextos judiciales).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Atenc.asist: está destinada a prestar atención médica a la victima fundamentalmente (ginecológica y de salud mental).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Atenc.forense: se encuentra en el ámbito sanitario y  ámbito judicial.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En el contexto forense el interprete tiene que tener en cuenta que tb. puede interpretar al presunto agresor. Sus rasgos  de personalidad, estado de salud mental o posibles trastornos psíquicos.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Ámbito psicosocial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En éste  ámbito los interlocutores son trabajadores sociales: que desempeñan tareas de información, evaluación social y asesoramiento. Tb. Trabajan psicólogos que se encargan de la recuperación de las víctimas de violencia.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La intervención social puede ser : en unidades de trabajo social de centros de salud, de juzgados , de servicios sociales  de asistencia a las víctimas.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Los servicios de atención inmediata se prestan en situaciones de emergencia.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La asistencia lingüística se proporciona a través de interpretación telefónica por profesionales de las empresas contratadas para prestar el servicio.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La intervención psicológica tiene como objetivo evaluar el estado emocional de la victima, los daños sufridos y la intervención para su recuperación. Estas que se llevan a cabo por parte de los psicólogos forenses.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