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6.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Layouts/slideLayout24.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23.xml" ContentType="application/vnd.openxmlformats-officedocument.presentationml.slideLayout+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2.xml" ContentType="application/vnd.openxmlformats-officedocument.presentationml.slideLayout+xml"/>
  <Override PartName="/ppt/slideLayouts/slideLayout9.xml" ContentType="application/vnd.openxmlformats-officedocument.presentationml.slideLayout+xml"/>
  <Override PartName="/ppt/slideLayouts/slideLayout1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15.xml" ContentType="application/vnd.openxmlformats-officedocument.presentationml.slideLayout+xml"/>
  <Override PartName="/ppt/slideLayouts/_rels/slideLayout23.xml.rels" ContentType="application/vnd.openxmlformats-package.relationships+xml"/>
  <Override PartName="/ppt/slideLayouts/_rels/slideLayout22.xml.rels" ContentType="application/vnd.openxmlformats-package.relationships+xml"/>
  <Override PartName="/ppt/slideLayouts/_rels/slideLayout20.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18.xml.rels" ContentType="application/vnd.openxmlformats-package.relationships+xml"/>
  <Override PartName="/ppt/slideLayouts/_rels/slideLayout17.xml.rels" ContentType="application/vnd.openxmlformats-package.relationships+xml"/>
  <Override PartName="/ppt/slideLayouts/_rels/slideLayout16.xml.rels" ContentType="application/vnd.openxmlformats-package.relationships+xml"/>
  <Override PartName="/ppt/slideLayouts/_rels/slideLayout14.xml.rels" ContentType="application/vnd.openxmlformats-package.relationships+xml"/>
  <Override PartName="/ppt/slideLayouts/_rels/slideLayout13.xml.rels" ContentType="application/vnd.openxmlformats-package.relationships+xml"/>
  <Override PartName="/ppt/slideLayouts/_rels/slideLayout15.xml.rels" ContentType="application/vnd.openxmlformats-package.relationships+xml"/>
  <Override PartName="/ppt/slideLayouts/_rels/slideLayout11.xml.rels" ContentType="application/vnd.openxmlformats-package.relationships+xml"/>
  <Override PartName="/ppt/slideLayouts/_rels/slideLayout9.xml.rels" ContentType="application/vnd.openxmlformats-package.relationships+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5.xml.rels" ContentType="application/vnd.openxmlformats-package.relationships+xml"/>
  <Override PartName="/ppt/slideLayouts/_rels/slideLayout24.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10.xml.rels" ContentType="application/vnd.openxmlformats-package.relationships+xml"/>
  <Override PartName="/ppt/slideLayouts/_rels/slideLayout2.xml.rels" ContentType="application/vnd.openxmlformats-package.relationships+xml"/>
  <Override PartName="/ppt/slideLayouts/_rels/slideLayout6.xml.rels" ContentType="application/vnd.openxmlformats-package.relationships+xml"/>
  <Override PartName="/ppt/slideLayouts/_rels/slideLayout12.xml.rels" ContentType="application/vnd.openxmlformats-package.relationships+xml"/>
  <Override PartName="/ppt/slideLayouts/_rels/slideLayout1.xml.rels" ContentType="application/vnd.openxmlformats-package.relationships+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media/image4.png" ContentType="image/png"/>
  <Override PartName="/ppt/media/image3.png" ContentType="image/png"/>
  <Override PartName="/ppt/media/image2.png" ContentType="image/png"/>
  <Override PartName="/ppt/media/image1.png" ContentType="image/png"/>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presentation.xml" ContentType="application/vnd.openxmlformats-officedocument.presentationml.presentation.main+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 id="2147483661" r:id="rId3"/>
  </p:sldMasterIdLst>
  <p:sldIdLst>
    <p:sldId id="256" r:id="rId4"/>
    <p:sldId id="257" r:id="rId5"/>
    <p:sldId id="258" r:id="rId6"/>
    <p:sldId id="259" r:id="rId7"/>
    <p:sldId id="260" r:id="rId8"/>
    <p:sldId id="261" r:id="rId9"/>
  </p:sldIdLst>
  <p:sldSz cx="9144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 Id="rId3" Type="http://schemas.openxmlformats.org/officeDocument/2006/relationships/image" Target="../media/image4.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4680"/>
            <a:ext cx="8229240" cy="1143000"/>
          </a:xfrm>
          <a:prstGeom prst="rect">
            <a:avLst/>
          </a:prstGeom>
        </p:spPr>
        <p:txBody>
          <a:bodyPr lIns="0" rIns="0" tIns="0" bIns="0" anchor="ctr"/>
          <a:p>
            <a:endParaRPr/>
          </a:p>
        </p:txBody>
      </p:sp>
      <p:sp>
        <p:nvSpPr>
          <p:cNvPr id="27" name="PlaceHolder 2"/>
          <p:cNvSpPr>
            <a:spLocks noGrp="1"/>
          </p:cNvSpPr>
          <p:nvPr>
            <p:ph type="body"/>
          </p:nvPr>
        </p:nvSpPr>
        <p:spPr>
          <a:xfrm>
            <a:off x="457200" y="1600200"/>
            <a:ext cx="8229240" cy="2158560"/>
          </a:xfrm>
          <a:prstGeom prst="rect">
            <a:avLst/>
          </a:prstGeom>
        </p:spPr>
        <p:txBody>
          <a:bodyPr lIns="0" rIns="0" tIns="0" bIns="0"/>
          <a:p>
            <a:endParaRPr/>
          </a:p>
        </p:txBody>
      </p:sp>
      <p:sp>
        <p:nvSpPr>
          <p:cNvPr id="28" name="PlaceHolder 3"/>
          <p:cNvSpPr>
            <a:spLocks noGrp="1"/>
          </p:cNvSpPr>
          <p:nvPr>
            <p:ph type="body"/>
          </p:nvPr>
        </p:nvSpPr>
        <p:spPr>
          <a:xfrm>
            <a:off x="457200" y="3964320"/>
            <a:ext cx="8229240" cy="2158560"/>
          </a:xfrm>
          <a:prstGeom prst="rect">
            <a:avLst/>
          </a:prstGeom>
        </p:spPr>
        <p:txBody>
          <a:bodyPr lIns="0" rIns="0" tIns="0" bIns="0"/>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4680"/>
            <a:ext cx="8229240" cy="1143000"/>
          </a:xfrm>
          <a:prstGeom prst="rect">
            <a:avLst/>
          </a:prstGeom>
        </p:spPr>
        <p:txBody>
          <a:bodyPr lIns="0" rIns="0" tIns="0" bIns="0" anchor="ctr"/>
          <a:p>
            <a:endParaRPr/>
          </a:p>
        </p:txBody>
      </p:sp>
      <p:sp>
        <p:nvSpPr>
          <p:cNvPr id="30" name="PlaceHolder 2"/>
          <p:cNvSpPr>
            <a:spLocks noGrp="1"/>
          </p:cNvSpPr>
          <p:nvPr>
            <p:ph type="body"/>
          </p:nvPr>
        </p:nvSpPr>
        <p:spPr>
          <a:xfrm>
            <a:off x="457200" y="1600200"/>
            <a:ext cx="4015800" cy="2158560"/>
          </a:xfrm>
          <a:prstGeom prst="rect">
            <a:avLst/>
          </a:prstGeom>
        </p:spPr>
        <p:txBody>
          <a:bodyPr lIns="0" rIns="0" tIns="0" bIns="0"/>
          <a:p>
            <a:endParaRPr/>
          </a:p>
        </p:txBody>
      </p:sp>
      <p:sp>
        <p:nvSpPr>
          <p:cNvPr id="31" name="PlaceHolder 3"/>
          <p:cNvSpPr>
            <a:spLocks noGrp="1"/>
          </p:cNvSpPr>
          <p:nvPr>
            <p:ph type="body"/>
          </p:nvPr>
        </p:nvSpPr>
        <p:spPr>
          <a:xfrm>
            <a:off x="4674240" y="1600200"/>
            <a:ext cx="4015800" cy="2158560"/>
          </a:xfrm>
          <a:prstGeom prst="rect">
            <a:avLst/>
          </a:prstGeom>
        </p:spPr>
        <p:txBody>
          <a:bodyPr lIns="0" rIns="0" tIns="0" bIns="0"/>
          <a:p>
            <a:endParaRPr/>
          </a:p>
        </p:txBody>
      </p:sp>
      <p:sp>
        <p:nvSpPr>
          <p:cNvPr id="32" name="PlaceHolder 4"/>
          <p:cNvSpPr>
            <a:spLocks noGrp="1"/>
          </p:cNvSpPr>
          <p:nvPr>
            <p:ph type="body"/>
          </p:nvPr>
        </p:nvSpPr>
        <p:spPr>
          <a:xfrm>
            <a:off x="4674240" y="3964320"/>
            <a:ext cx="4015800" cy="2158560"/>
          </a:xfrm>
          <a:prstGeom prst="rect">
            <a:avLst/>
          </a:prstGeom>
        </p:spPr>
        <p:txBody>
          <a:bodyPr lIns="0" rIns="0" tIns="0" bIns="0"/>
          <a:p>
            <a:endParaRPr/>
          </a:p>
        </p:txBody>
      </p:sp>
      <p:sp>
        <p:nvSpPr>
          <p:cNvPr id="33" name="PlaceHolder 5"/>
          <p:cNvSpPr>
            <a:spLocks noGrp="1"/>
          </p:cNvSpPr>
          <p:nvPr>
            <p:ph type="body"/>
          </p:nvPr>
        </p:nvSpPr>
        <p:spPr>
          <a:xfrm>
            <a:off x="457200" y="3964320"/>
            <a:ext cx="4015800" cy="2158560"/>
          </a:xfrm>
          <a:prstGeom prst="rect">
            <a:avLst/>
          </a:prstGeom>
        </p:spPr>
        <p:txBody>
          <a:bodyPr lIns="0" rIns="0" tIns="0" bIns="0"/>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4680"/>
            <a:ext cx="8229240" cy="1143000"/>
          </a:xfrm>
          <a:prstGeom prst="rect">
            <a:avLst/>
          </a:prstGeom>
        </p:spPr>
        <p:txBody>
          <a:bodyPr lIns="0" rIns="0" tIns="0" bIns="0" anchor="ctr"/>
          <a:p>
            <a:endParaRPr/>
          </a:p>
        </p:txBody>
      </p:sp>
      <p:sp>
        <p:nvSpPr>
          <p:cNvPr id="35" name="PlaceHolder 2"/>
          <p:cNvSpPr>
            <a:spLocks noGrp="1"/>
          </p:cNvSpPr>
          <p:nvPr>
            <p:ph type="body"/>
          </p:nvPr>
        </p:nvSpPr>
        <p:spPr>
          <a:xfrm>
            <a:off x="457200" y="1600200"/>
            <a:ext cx="8229240" cy="4525560"/>
          </a:xfrm>
          <a:prstGeom prst="rect">
            <a:avLst/>
          </a:prstGeom>
        </p:spPr>
        <p:txBody>
          <a:bodyPr lIns="0" rIns="0" tIns="0" bIns="0"/>
          <a:p>
            <a:endParaRPr/>
          </a:p>
        </p:txBody>
      </p:sp>
      <p:sp>
        <p:nvSpPr>
          <p:cNvPr id="36" name="PlaceHolder 3"/>
          <p:cNvSpPr>
            <a:spLocks noGrp="1"/>
          </p:cNvSpPr>
          <p:nvPr>
            <p:ph type="body"/>
          </p:nvPr>
        </p:nvSpPr>
        <p:spPr>
          <a:xfrm>
            <a:off x="457200" y="1600200"/>
            <a:ext cx="8229240" cy="4525560"/>
          </a:xfrm>
          <a:prstGeom prst="rect">
            <a:avLst/>
          </a:prstGeom>
        </p:spPr>
        <p:txBody>
          <a:bodyPr lIns="0" rIns="0" tIns="0" bIns="0"/>
          <a:p>
            <a:endParaRPr/>
          </a:p>
        </p:txBody>
      </p:sp>
      <p:pic>
        <p:nvPicPr>
          <p:cNvPr id="37" name="" descr=""/>
          <p:cNvPicPr/>
          <p:nvPr/>
        </p:nvPicPr>
        <p:blipFill>
          <a:blip r:embed="rId2"/>
          <a:stretch>
            <a:fillRect/>
          </a:stretch>
        </p:blipFill>
        <p:spPr>
          <a:xfrm>
            <a:off x="1735560" y="1599840"/>
            <a:ext cx="5671800" cy="4525560"/>
          </a:xfrm>
          <a:prstGeom prst="rect">
            <a:avLst/>
          </a:prstGeom>
          <a:ln>
            <a:noFill/>
          </a:ln>
        </p:spPr>
      </p:pic>
      <p:pic>
        <p:nvPicPr>
          <p:cNvPr id="38" name="" descr=""/>
          <p:cNvPicPr/>
          <p:nvPr/>
        </p:nvPicPr>
        <p:blipFill>
          <a:blip r:embed="rId3"/>
          <a:stretch>
            <a:fillRect/>
          </a:stretch>
        </p:blipFill>
        <p:spPr>
          <a:xfrm>
            <a:off x="1735560" y="1599840"/>
            <a:ext cx="5671800" cy="4525560"/>
          </a:xfrm>
          <a:prstGeom prst="rect">
            <a:avLst/>
          </a:prstGeom>
          <a:ln>
            <a:noFill/>
          </a:ln>
        </p:spPr>
      </p:pic>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4680"/>
            <a:ext cx="8229240" cy="1143000"/>
          </a:xfrm>
          <a:prstGeom prst="rect">
            <a:avLst/>
          </a:prstGeom>
        </p:spPr>
        <p:txBody>
          <a:bodyPr lIns="0" rIns="0" tIns="0" bIns="0" anchor="ctr"/>
          <a:p>
            <a:endParaRPr/>
          </a:p>
        </p:txBody>
      </p:sp>
      <p:sp>
        <p:nvSpPr>
          <p:cNvPr id="45" name="PlaceHolder 2"/>
          <p:cNvSpPr>
            <a:spLocks noGrp="1"/>
          </p:cNvSpPr>
          <p:nvPr>
            <p:ph type="subTitle"/>
          </p:nvPr>
        </p:nvSpPr>
        <p:spPr>
          <a:xfrm>
            <a:off x="457200" y="1600200"/>
            <a:ext cx="8229240" cy="4525920"/>
          </a:xfrm>
          <a:prstGeom prst="rect">
            <a:avLst/>
          </a:prstGeom>
        </p:spPr>
        <p:txBody>
          <a:bodyPr lIns="0" rIns="0" tIns="0" bIns="0" anchor="ctr"/>
          <a:p>
            <a:pPr algn="ctr"/>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274680"/>
            <a:ext cx="8229240" cy="1143000"/>
          </a:xfrm>
          <a:prstGeom prst="rect">
            <a:avLst/>
          </a:prstGeom>
        </p:spPr>
        <p:txBody>
          <a:bodyPr lIns="0" rIns="0" tIns="0" bIns="0" anchor="ctr"/>
          <a:p>
            <a:endParaRPr/>
          </a:p>
        </p:txBody>
      </p:sp>
      <p:sp>
        <p:nvSpPr>
          <p:cNvPr id="47" name="PlaceHolder 2"/>
          <p:cNvSpPr>
            <a:spLocks noGrp="1"/>
          </p:cNvSpPr>
          <p:nvPr>
            <p:ph type="body"/>
          </p:nvPr>
        </p:nvSpPr>
        <p:spPr>
          <a:xfrm>
            <a:off x="457200" y="1600200"/>
            <a:ext cx="8229240" cy="4525560"/>
          </a:xfrm>
          <a:prstGeom prst="rect">
            <a:avLst/>
          </a:prstGeom>
        </p:spPr>
        <p:txBody>
          <a:bodyPr lIns="0" rIns="0" tIns="0" bIns="0"/>
          <a:p>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457200" y="274680"/>
            <a:ext cx="8229240" cy="1143000"/>
          </a:xfrm>
          <a:prstGeom prst="rect">
            <a:avLst/>
          </a:prstGeom>
        </p:spPr>
        <p:txBody>
          <a:bodyPr lIns="0" rIns="0" tIns="0" bIns="0" anchor="ctr"/>
          <a:p>
            <a:endParaRPr/>
          </a:p>
        </p:txBody>
      </p:sp>
      <p:sp>
        <p:nvSpPr>
          <p:cNvPr id="49" name="PlaceHolder 2"/>
          <p:cNvSpPr>
            <a:spLocks noGrp="1"/>
          </p:cNvSpPr>
          <p:nvPr>
            <p:ph type="body"/>
          </p:nvPr>
        </p:nvSpPr>
        <p:spPr>
          <a:xfrm>
            <a:off x="457200" y="1600200"/>
            <a:ext cx="4015800" cy="4525560"/>
          </a:xfrm>
          <a:prstGeom prst="rect">
            <a:avLst/>
          </a:prstGeom>
        </p:spPr>
        <p:txBody>
          <a:bodyPr lIns="0" rIns="0" tIns="0" bIns="0"/>
          <a:p>
            <a:endParaRPr/>
          </a:p>
        </p:txBody>
      </p:sp>
      <p:sp>
        <p:nvSpPr>
          <p:cNvPr id="50" name="PlaceHolder 3"/>
          <p:cNvSpPr>
            <a:spLocks noGrp="1"/>
          </p:cNvSpPr>
          <p:nvPr>
            <p:ph type="body"/>
          </p:nvPr>
        </p:nvSpPr>
        <p:spPr>
          <a:xfrm>
            <a:off x="4674240" y="1600200"/>
            <a:ext cx="4015800" cy="4525560"/>
          </a:xfrm>
          <a:prstGeom prst="rect">
            <a:avLst/>
          </a:prstGeom>
        </p:spPr>
        <p:txBody>
          <a:bodyPr lIns="0" rIns="0" tIns="0" bIns="0"/>
          <a:p>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51" name="PlaceHolder 1"/>
          <p:cNvSpPr>
            <a:spLocks noGrp="1"/>
          </p:cNvSpPr>
          <p:nvPr>
            <p:ph type="title"/>
          </p:nvPr>
        </p:nvSpPr>
        <p:spPr>
          <a:xfrm>
            <a:off x="457200" y="274680"/>
            <a:ext cx="8229240" cy="1143000"/>
          </a:xfrm>
          <a:prstGeom prst="rect">
            <a:avLst/>
          </a:prstGeom>
        </p:spPr>
        <p:txBody>
          <a:bodyPr lIns="0" rIns="0" tIns="0" bIns="0" anchor="ctr"/>
          <a:p>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52" name="PlaceHolder 1"/>
          <p:cNvSpPr>
            <a:spLocks noGrp="1"/>
          </p:cNvSpPr>
          <p:nvPr>
            <p:ph type="subTitle"/>
          </p:nvPr>
        </p:nvSpPr>
        <p:spPr>
          <a:xfrm>
            <a:off x="457200" y="274680"/>
            <a:ext cx="8229240" cy="5298120"/>
          </a:xfrm>
          <a:prstGeom prst="rect">
            <a:avLst/>
          </a:prstGeom>
        </p:spPr>
        <p:txBody>
          <a:bodyPr lIns="0" rIns="0" tIns="0" bIns="0" anchor="ctr"/>
          <a:p>
            <a:pPr algn="ctr"/>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4680"/>
            <a:ext cx="8229240" cy="1143000"/>
          </a:xfrm>
          <a:prstGeom prst="rect">
            <a:avLst/>
          </a:prstGeom>
        </p:spPr>
        <p:txBody>
          <a:bodyPr lIns="0" rIns="0" tIns="0" bIns="0" anchor="ctr"/>
          <a:p>
            <a:endParaRPr/>
          </a:p>
        </p:txBody>
      </p:sp>
      <p:sp>
        <p:nvSpPr>
          <p:cNvPr id="54" name="PlaceHolder 2"/>
          <p:cNvSpPr>
            <a:spLocks noGrp="1"/>
          </p:cNvSpPr>
          <p:nvPr>
            <p:ph type="body"/>
          </p:nvPr>
        </p:nvSpPr>
        <p:spPr>
          <a:xfrm>
            <a:off x="457200" y="1600200"/>
            <a:ext cx="4015800" cy="2158560"/>
          </a:xfrm>
          <a:prstGeom prst="rect">
            <a:avLst/>
          </a:prstGeom>
        </p:spPr>
        <p:txBody>
          <a:bodyPr lIns="0" rIns="0" tIns="0" bIns="0"/>
          <a:p>
            <a:endParaRPr/>
          </a:p>
        </p:txBody>
      </p:sp>
      <p:sp>
        <p:nvSpPr>
          <p:cNvPr id="55" name="PlaceHolder 3"/>
          <p:cNvSpPr>
            <a:spLocks noGrp="1"/>
          </p:cNvSpPr>
          <p:nvPr>
            <p:ph type="body"/>
          </p:nvPr>
        </p:nvSpPr>
        <p:spPr>
          <a:xfrm>
            <a:off x="457200" y="3964320"/>
            <a:ext cx="4015800" cy="2158560"/>
          </a:xfrm>
          <a:prstGeom prst="rect">
            <a:avLst/>
          </a:prstGeom>
        </p:spPr>
        <p:txBody>
          <a:bodyPr lIns="0" rIns="0" tIns="0" bIns="0"/>
          <a:p>
            <a:endParaRPr/>
          </a:p>
        </p:txBody>
      </p:sp>
      <p:sp>
        <p:nvSpPr>
          <p:cNvPr id="56" name="PlaceHolder 4"/>
          <p:cNvSpPr>
            <a:spLocks noGrp="1"/>
          </p:cNvSpPr>
          <p:nvPr>
            <p:ph type="body"/>
          </p:nvPr>
        </p:nvSpPr>
        <p:spPr>
          <a:xfrm>
            <a:off x="4674240" y="1600200"/>
            <a:ext cx="4015800" cy="4525560"/>
          </a:xfrm>
          <a:prstGeom prst="rect">
            <a:avLst/>
          </a:prstGeom>
        </p:spPr>
        <p:txBody>
          <a:bodyPr lIns="0" rIns="0" tIns="0" bIns="0"/>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4680"/>
            <a:ext cx="8229240" cy="1143000"/>
          </a:xfrm>
          <a:prstGeom prst="rect">
            <a:avLst/>
          </a:prstGeom>
        </p:spPr>
        <p:txBody>
          <a:bodyPr lIns="0" rIns="0" tIns="0" bIns="0" anchor="ctr"/>
          <a:p>
            <a:endParaRPr/>
          </a:p>
        </p:txBody>
      </p:sp>
      <p:sp>
        <p:nvSpPr>
          <p:cNvPr id="6" name="PlaceHolder 2"/>
          <p:cNvSpPr>
            <a:spLocks noGrp="1"/>
          </p:cNvSpPr>
          <p:nvPr>
            <p:ph type="subTitle"/>
          </p:nvPr>
        </p:nvSpPr>
        <p:spPr>
          <a:xfrm>
            <a:off x="457200" y="1600200"/>
            <a:ext cx="8229240" cy="4525920"/>
          </a:xfrm>
          <a:prstGeom prst="rect">
            <a:avLst/>
          </a:prstGeom>
        </p:spPr>
        <p:txBody>
          <a:bodyPr lIns="0" rIns="0" tIns="0" bIns="0" anchor="ctr"/>
          <a:p>
            <a:pPr algn="ctr"/>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74680"/>
            <a:ext cx="8229240" cy="1143000"/>
          </a:xfrm>
          <a:prstGeom prst="rect">
            <a:avLst/>
          </a:prstGeom>
        </p:spPr>
        <p:txBody>
          <a:bodyPr lIns="0" rIns="0" tIns="0" bIns="0" anchor="ctr"/>
          <a:p>
            <a:endParaRPr/>
          </a:p>
        </p:txBody>
      </p:sp>
      <p:sp>
        <p:nvSpPr>
          <p:cNvPr id="58" name="PlaceHolder 2"/>
          <p:cNvSpPr>
            <a:spLocks noGrp="1"/>
          </p:cNvSpPr>
          <p:nvPr>
            <p:ph type="body"/>
          </p:nvPr>
        </p:nvSpPr>
        <p:spPr>
          <a:xfrm>
            <a:off x="457200" y="1600200"/>
            <a:ext cx="4015800" cy="4525560"/>
          </a:xfrm>
          <a:prstGeom prst="rect">
            <a:avLst/>
          </a:prstGeom>
        </p:spPr>
        <p:txBody>
          <a:bodyPr lIns="0" rIns="0" tIns="0" bIns="0"/>
          <a:p>
            <a:endParaRPr/>
          </a:p>
        </p:txBody>
      </p:sp>
      <p:sp>
        <p:nvSpPr>
          <p:cNvPr id="59" name="PlaceHolder 3"/>
          <p:cNvSpPr>
            <a:spLocks noGrp="1"/>
          </p:cNvSpPr>
          <p:nvPr>
            <p:ph type="body"/>
          </p:nvPr>
        </p:nvSpPr>
        <p:spPr>
          <a:xfrm>
            <a:off x="4674240" y="1600200"/>
            <a:ext cx="4015800" cy="2158560"/>
          </a:xfrm>
          <a:prstGeom prst="rect">
            <a:avLst/>
          </a:prstGeom>
        </p:spPr>
        <p:txBody>
          <a:bodyPr lIns="0" rIns="0" tIns="0" bIns="0"/>
          <a:p>
            <a:endParaRPr/>
          </a:p>
        </p:txBody>
      </p:sp>
      <p:sp>
        <p:nvSpPr>
          <p:cNvPr id="60" name="PlaceHolder 4"/>
          <p:cNvSpPr>
            <a:spLocks noGrp="1"/>
          </p:cNvSpPr>
          <p:nvPr>
            <p:ph type="body"/>
          </p:nvPr>
        </p:nvSpPr>
        <p:spPr>
          <a:xfrm>
            <a:off x="4674240" y="3964320"/>
            <a:ext cx="4015800" cy="2158560"/>
          </a:xfrm>
          <a:prstGeom prst="rect">
            <a:avLst/>
          </a:prstGeom>
        </p:spPr>
        <p:txBody>
          <a:bodyPr lIns="0" rIns="0" tIns="0" bIns="0"/>
          <a:p>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74680"/>
            <a:ext cx="8229240" cy="1143000"/>
          </a:xfrm>
          <a:prstGeom prst="rect">
            <a:avLst/>
          </a:prstGeom>
        </p:spPr>
        <p:txBody>
          <a:bodyPr lIns="0" rIns="0" tIns="0" bIns="0" anchor="ctr"/>
          <a:p>
            <a:endParaRPr/>
          </a:p>
        </p:txBody>
      </p:sp>
      <p:sp>
        <p:nvSpPr>
          <p:cNvPr id="62" name="PlaceHolder 2"/>
          <p:cNvSpPr>
            <a:spLocks noGrp="1"/>
          </p:cNvSpPr>
          <p:nvPr>
            <p:ph type="body"/>
          </p:nvPr>
        </p:nvSpPr>
        <p:spPr>
          <a:xfrm>
            <a:off x="457200" y="1600200"/>
            <a:ext cx="4015800" cy="2158560"/>
          </a:xfrm>
          <a:prstGeom prst="rect">
            <a:avLst/>
          </a:prstGeom>
        </p:spPr>
        <p:txBody>
          <a:bodyPr lIns="0" rIns="0" tIns="0" bIns="0"/>
          <a:p>
            <a:endParaRPr/>
          </a:p>
        </p:txBody>
      </p:sp>
      <p:sp>
        <p:nvSpPr>
          <p:cNvPr id="63" name="PlaceHolder 3"/>
          <p:cNvSpPr>
            <a:spLocks noGrp="1"/>
          </p:cNvSpPr>
          <p:nvPr>
            <p:ph type="body"/>
          </p:nvPr>
        </p:nvSpPr>
        <p:spPr>
          <a:xfrm>
            <a:off x="4674240" y="1600200"/>
            <a:ext cx="4015800" cy="2158560"/>
          </a:xfrm>
          <a:prstGeom prst="rect">
            <a:avLst/>
          </a:prstGeom>
        </p:spPr>
        <p:txBody>
          <a:bodyPr lIns="0" rIns="0" tIns="0" bIns="0"/>
          <a:p>
            <a:endParaRPr/>
          </a:p>
        </p:txBody>
      </p:sp>
      <p:sp>
        <p:nvSpPr>
          <p:cNvPr id="64" name="PlaceHolder 4"/>
          <p:cNvSpPr>
            <a:spLocks noGrp="1"/>
          </p:cNvSpPr>
          <p:nvPr>
            <p:ph type="body"/>
          </p:nvPr>
        </p:nvSpPr>
        <p:spPr>
          <a:xfrm>
            <a:off x="457200" y="3964320"/>
            <a:ext cx="8229240" cy="2158560"/>
          </a:xfrm>
          <a:prstGeom prst="rect">
            <a:avLst/>
          </a:prstGeom>
        </p:spPr>
        <p:txBody>
          <a:bodyPr lIns="0" rIns="0" tIns="0" bIns="0"/>
          <a:p>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57200" y="274680"/>
            <a:ext cx="8229240" cy="1143000"/>
          </a:xfrm>
          <a:prstGeom prst="rect">
            <a:avLst/>
          </a:prstGeom>
        </p:spPr>
        <p:txBody>
          <a:bodyPr lIns="0" rIns="0" tIns="0" bIns="0" anchor="ctr"/>
          <a:p>
            <a:endParaRPr/>
          </a:p>
        </p:txBody>
      </p:sp>
      <p:sp>
        <p:nvSpPr>
          <p:cNvPr id="66" name="PlaceHolder 2"/>
          <p:cNvSpPr>
            <a:spLocks noGrp="1"/>
          </p:cNvSpPr>
          <p:nvPr>
            <p:ph type="body"/>
          </p:nvPr>
        </p:nvSpPr>
        <p:spPr>
          <a:xfrm>
            <a:off x="457200" y="1600200"/>
            <a:ext cx="8229240" cy="2158560"/>
          </a:xfrm>
          <a:prstGeom prst="rect">
            <a:avLst/>
          </a:prstGeom>
        </p:spPr>
        <p:txBody>
          <a:bodyPr lIns="0" rIns="0" tIns="0" bIns="0"/>
          <a:p>
            <a:endParaRPr/>
          </a:p>
        </p:txBody>
      </p:sp>
      <p:sp>
        <p:nvSpPr>
          <p:cNvPr id="67" name="PlaceHolder 3"/>
          <p:cNvSpPr>
            <a:spLocks noGrp="1"/>
          </p:cNvSpPr>
          <p:nvPr>
            <p:ph type="body"/>
          </p:nvPr>
        </p:nvSpPr>
        <p:spPr>
          <a:xfrm>
            <a:off x="457200" y="3964320"/>
            <a:ext cx="8229240" cy="2158560"/>
          </a:xfrm>
          <a:prstGeom prst="rect">
            <a:avLst/>
          </a:prstGeom>
        </p:spPr>
        <p:txBody>
          <a:bodyPr lIns="0" rIns="0" tIns="0" bIns="0"/>
          <a:p>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457200" y="274680"/>
            <a:ext cx="8229240" cy="1143000"/>
          </a:xfrm>
          <a:prstGeom prst="rect">
            <a:avLst/>
          </a:prstGeom>
        </p:spPr>
        <p:txBody>
          <a:bodyPr lIns="0" rIns="0" tIns="0" bIns="0" anchor="ctr"/>
          <a:p>
            <a:endParaRPr/>
          </a:p>
        </p:txBody>
      </p:sp>
      <p:sp>
        <p:nvSpPr>
          <p:cNvPr id="69" name="PlaceHolder 2"/>
          <p:cNvSpPr>
            <a:spLocks noGrp="1"/>
          </p:cNvSpPr>
          <p:nvPr>
            <p:ph type="body"/>
          </p:nvPr>
        </p:nvSpPr>
        <p:spPr>
          <a:xfrm>
            <a:off x="457200" y="1600200"/>
            <a:ext cx="4015800" cy="2158560"/>
          </a:xfrm>
          <a:prstGeom prst="rect">
            <a:avLst/>
          </a:prstGeom>
        </p:spPr>
        <p:txBody>
          <a:bodyPr lIns="0" rIns="0" tIns="0" bIns="0"/>
          <a:p>
            <a:endParaRPr/>
          </a:p>
        </p:txBody>
      </p:sp>
      <p:sp>
        <p:nvSpPr>
          <p:cNvPr id="70" name="PlaceHolder 3"/>
          <p:cNvSpPr>
            <a:spLocks noGrp="1"/>
          </p:cNvSpPr>
          <p:nvPr>
            <p:ph type="body"/>
          </p:nvPr>
        </p:nvSpPr>
        <p:spPr>
          <a:xfrm>
            <a:off x="4674240" y="1600200"/>
            <a:ext cx="4015800" cy="2158560"/>
          </a:xfrm>
          <a:prstGeom prst="rect">
            <a:avLst/>
          </a:prstGeom>
        </p:spPr>
        <p:txBody>
          <a:bodyPr lIns="0" rIns="0" tIns="0" bIns="0"/>
          <a:p>
            <a:endParaRPr/>
          </a:p>
        </p:txBody>
      </p:sp>
      <p:sp>
        <p:nvSpPr>
          <p:cNvPr id="71" name="PlaceHolder 4"/>
          <p:cNvSpPr>
            <a:spLocks noGrp="1"/>
          </p:cNvSpPr>
          <p:nvPr>
            <p:ph type="body"/>
          </p:nvPr>
        </p:nvSpPr>
        <p:spPr>
          <a:xfrm>
            <a:off x="4674240" y="3964320"/>
            <a:ext cx="4015800" cy="2158560"/>
          </a:xfrm>
          <a:prstGeom prst="rect">
            <a:avLst/>
          </a:prstGeom>
        </p:spPr>
        <p:txBody>
          <a:bodyPr lIns="0" rIns="0" tIns="0" bIns="0"/>
          <a:p>
            <a:endParaRPr/>
          </a:p>
        </p:txBody>
      </p:sp>
      <p:sp>
        <p:nvSpPr>
          <p:cNvPr id="72" name="PlaceHolder 5"/>
          <p:cNvSpPr>
            <a:spLocks noGrp="1"/>
          </p:cNvSpPr>
          <p:nvPr>
            <p:ph type="body"/>
          </p:nvPr>
        </p:nvSpPr>
        <p:spPr>
          <a:xfrm>
            <a:off x="457200" y="3964320"/>
            <a:ext cx="4015800" cy="2158560"/>
          </a:xfrm>
          <a:prstGeom prst="rect">
            <a:avLst/>
          </a:prstGeom>
        </p:spPr>
        <p:txBody>
          <a:bodyPr lIns="0" rIns="0" tIns="0" bIns="0"/>
          <a:p>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457200" y="274680"/>
            <a:ext cx="8229240" cy="1143000"/>
          </a:xfrm>
          <a:prstGeom prst="rect">
            <a:avLst/>
          </a:prstGeom>
        </p:spPr>
        <p:txBody>
          <a:bodyPr lIns="0" rIns="0" tIns="0" bIns="0" anchor="ctr"/>
          <a:p>
            <a:endParaRPr/>
          </a:p>
        </p:txBody>
      </p:sp>
      <p:sp>
        <p:nvSpPr>
          <p:cNvPr id="74" name="PlaceHolder 2"/>
          <p:cNvSpPr>
            <a:spLocks noGrp="1"/>
          </p:cNvSpPr>
          <p:nvPr>
            <p:ph type="body"/>
          </p:nvPr>
        </p:nvSpPr>
        <p:spPr>
          <a:xfrm>
            <a:off x="457200" y="1600200"/>
            <a:ext cx="8229240" cy="4525560"/>
          </a:xfrm>
          <a:prstGeom prst="rect">
            <a:avLst/>
          </a:prstGeom>
        </p:spPr>
        <p:txBody>
          <a:bodyPr lIns="0" rIns="0" tIns="0" bIns="0"/>
          <a:p>
            <a:endParaRPr/>
          </a:p>
        </p:txBody>
      </p:sp>
      <p:sp>
        <p:nvSpPr>
          <p:cNvPr id="75" name="PlaceHolder 3"/>
          <p:cNvSpPr>
            <a:spLocks noGrp="1"/>
          </p:cNvSpPr>
          <p:nvPr>
            <p:ph type="body"/>
          </p:nvPr>
        </p:nvSpPr>
        <p:spPr>
          <a:xfrm>
            <a:off x="457200" y="1600200"/>
            <a:ext cx="8229240" cy="4525560"/>
          </a:xfrm>
          <a:prstGeom prst="rect">
            <a:avLst/>
          </a:prstGeom>
        </p:spPr>
        <p:txBody>
          <a:bodyPr lIns="0" rIns="0" tIns="0" bIns="0"/>
          <a:p>
            <a:endParaRPr/>
          </a:p>
        </p:txBody>
      </p:sp>
      <p:pic>
        <p:nvPicPr>
          <p:cNvPr id="76" name="" descr=""/>
          <p:cNvPicPr/>
          <p:nvPr/>
        </p:nvPicPr>
        <p:blipFill>
          <a:blip r:embed="rId2"/>
          <a:stretch>
            <a:fillRect/>
          </a:stretch>
        </p:blipFill>
        <p:spPr>
          <a:xfrm>
            <a:off x="1735560" y="1599840"/>
            <a:ext cx="5671800" cy="4525560"/>
          </a:xfrm>
          <a:prstGeom prst="rect">
            <a:avLst/>
          </a:prstGeom>
          <a:ln>
            <a:noFill/>
          </a:ln>
        </p:spPr>
      </p:pic>
      <p:pic>
        <p:nvPicPr>
          <p:cNvPr id="77" name="" descr=""/>
          <p:cNvPicPr/>
          <p:nvPr/>
        </p:nvPicPr>
        <p:blipFill>
          <a:blip r:embed="rId3"/>
          <a:stretch>
            <a:fillRect/>
          </a:stretch>
        </p:blipFill>
        <p:spPr>
          <a:xfrm>
            <a:off x="1735560" y="1599840"/>
            <a:ext cx="5671800" cy="4525560"/>
          </a:xfrm>
          <a:prstGeom prst="rect">
            <a:avLst/>
          </a:prstGeom>
          <a:ln>
            <a:noFill/>
          </a:ln>
        </p:spPr>
      </p:pic>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4680"/>
            <a:ext cx="8229240" cy="1143000"/>
          </a:xfrm>
          <a:prstGeom prst="rect">
            <a:avLst/>
          </a:prstGeom>
        </p:spPr>
        <p:txBody>
          <a:bodyPr lIns="0" rIns="0" tIns="0" bIns="0" anchor="ctr"/>
          <a:p>
            <a:endParaRPr/>
          </a:p>
        </p:txBody>
      </p:sp>
      <p:sp>
        <p:nvSpPr>
          <p:cNvPr id="8" name="PlaceHolder 2"/>
          <p:cNvSpPr>
            <a:spLocks noGrp="1"/>
          </p:cNvSpPr>
          <p:nvPr>
            <p:ph type="body"/>
          </p:nvPr>
        </p:nvSpPr>
        <p:spPr>
          <a:xfrm>
            <a:off x="457200" y="1600200"/>
            <a:ext cx="8229240" cy="4525560"/>
          </a:xfrm>
          <a:prstGeom prst="rect">
            <a:avLst/>
          </a:prstGeom>
        </p:spPr>
        <p:txBody>
          <a:bodyPr lIns="0" rIns="0" tIns="0" bIns="0"/>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4680"/>
            <a:ext cx="8229240" cy="1143000"/>
          </a:xfrm>
          <a:prstGeom prst="rect">
            <a:avLst/>
          </a:prstGeom>
        </p:spPr>
        <p:txBody>
          <a:bodyPr lIns="0" rIns="0" tIns="0" bIns="0" anchor="ctr"/>
          <a:p>
            <a:endParaRPr/>
          </a:p>
        </p:txBody>
      </p:sp>
      <p:sp>
        <p:nvSpPr>
          <p:cNvPr id="10" name="PlaceHolder 2"/>
          <p:cNvSpPr>
            <a:spLocks noGrp="1"/>
          </p:cNvSpPr>
          <p:nvPr>
            <p:ph type="body"/>
          </p:nvPr>
        </p:nvSpPr>
        <p:spPr>
          <a:xfrm>
            <a:off x="457200" y="1600200"/>
            <a:ext cx="4015800" cy="4525560"/>
          </a:xfrm>
          <a:prstGeom prst="rect">
            <a:avLst/>
          </a:prstGeom>
        </p:spPr>
        <p:txBody>
          <a:bodyPr lIns="0" rIns="0" tIns="0" bIns="0"/>
          <a:p>
            <a:endParaRPr/>
          </a:p>
        </p:txBody>
      </p:sp>
      <p:sp>
        <p:nvSpPr>
          <p:cNvPr id="11" name="PlaceHolder 3"/>
          <p:cNvSpPr>
            <a:spLocks noGrp="1"/>
          </p:cNvSpPr>
          <p:nvPr>
            <p:ph type="body"/>
          </p:nvPr>
        </p:nvSpPr>
        <p:spPr>
          <a:xfrm>
            <a:off x="4674240" y="1600200"/>
            <a:ext cx="4015800" cy="4525560"/>
          </a:xfrm>
          <a:prstGeom prst="rect">
            <a:avLst/>
          </a:prstGeom>
        </p:spPr>
        <p:txBody>
          <a:bodyPr lIns="0" rIns="0" tIns="0" bIns="0"/>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4680"/>
            <a:ext cx="8229240" cy="1143000"/>
          </a:xfrm>
          <a:prstGeom prst="rect">
            <a:avLst/>
          </a:prstGeom>
        </p:spPr>
        <p:txBody>
          <a:bodyPr lIns="0" rIns="0" tIns="0" bIns="0" anchor="ctr"/>
          <a:p>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457200" y="274680"/>
            <a:ext cx="8229240" cy="5298120"/>
          </a:xfrm>
          <a:prstGeom prst="rect">
            <a:avLst/>
          </a:prstGeom>
        </p:spPr>
        <p:txBody>
          <a:bodyPr lIns="0" rIns="0" tIns="0" bIns="0" anchor="ctr"/>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74680"/>
            <a:ext cx="8229240" cy="1143000"/>
          </a:xfrm>
          <a:prstGeom prst="rect">
            <a:avLst/>
          </a:prstGeom>
        </p:spPr>
        <p:txBody>
          <a:bodyPr lIns="0" rIns="0" tIns="0" bIns="0" anchor="ctr"/>
          <a:p>
            <a:endParaRPr/>
          </a:p>
        </p:txBody>
      </p:sp>
      <p:sp>
        <p:nvSpPr>
          <p:cNvPr id="15" name="PlaceHolder 2"/>
          <p:cNvSpPr>
            <a:spLocks noGrp="1"/>
          </p:cNvSpPr>
          <p:nvPr>
            <p:ph type="body"/>
          </p:nvPr>
        </p:nvSpPr>
        <p:spPr>
          <a:xfrm>
            <a:off x="457200" y="1600200"/>
            <a:ext cx="4015800" cy="2158560"/>
          </a:xfrm>
          <a:prstGeom prst="rect">
            <a:avLst/>
          </a:prstGeom>
        </p:spPr>
        <p:txBody>
          <a:bodyPr lIns="0" rIns="0" tIns="0" bIns="0"/>
          <a:p>
            <a:endParaRPr/>
          </a:p>
        </p:txBody>
      </p:sp>
      <p:sp>
        <p:nvSpPr>
          <p:cNvPr id="16" name="PlaceHolder 3"/>
          <p:cNvSpPr>
            <a:spLocks noGrp="1"/>
          </p:cNvSpPr>
          <p:nvPr>
            <p:ph type="body"/>
          </p:nvPr>
        </p:nvSpPr>
        <p:spPr>
          <a:xfrm>
            <a:off x="457200" y="3964320"/>
            <a:ext cx="4015800" cy="2158560"/>
          </a:xfrm>
          <a:prstGeom prst="rect">
            <a:avLst/>
          </a:prstGeom>
        </p:spPr>
        <p:txBody>
          <a:bodyPr lIns="0" rIns="0" tIns="0" bIns="0"/>
          <a:p>
            <a:endParaRPr/>
          </a:p>
        </p:txBody>
      </p:sp>
      <p:sp>
        <p:nvSpPr>
          <p:cNvPr id="17" name="PlaceHolder 4"/>
          <p:cNvSpPr>
            <a:spLocks noGrp="1"/>
          </p:cNvSpPr>
          <p:nvPr>
            <p:ph type="body"/>
          </p:nvPr>
        </p:nvSpPr>
        <p:spPr>
          <a:xfrm>
            <a:off x="4674240" y="1600200"/>
            <a:ext cx="4015800" cy="4525560"/>
          </a:xfrm>
          <a:prstGeom prst="rect">
            <a:avLst/>
          </a:prstGeom>
        </p:spPr>
        <p:txBody>
          <a:bodyPr lIns="0" rIns="0" tIns="0" bIns="0"/>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4680"/>
            <a:ext cx="8229240" cy="1143000"/>
          </a:xfrm>
          <a:prstGeom prst="rect">
            <a:avLst/>
          </a:prstGeom>
        </p:spPr>
        <p:txBody>
          <a:bodyPr lIns="0" rIns="0" tIns="0" bIns="0" anchor="ctr"/>
          <a:p>
            <a:endParaRPr/>
          </a:p>
        </p:txBody>
      </p:sp>
      <p:sp>
        <p:nvSpPr>
          <p:cNvPr id="19" name="PlaceHolder 2"/>
          <p:cNvSpPr>
            <a:spLocks noGrp="1"/>
          </p:cNvSpPr>
          <p:nvPr>
            <p:ph type="body"/>
          </p:nvPr>
        </p:nvSpPr>
        <p:spPr>
          <a:xfrm>
            <a:off x="457200" y="1600200"/>
            <a:ext cx="4015800" cy="4525560"/>
          </a:xfrm>
          <a:prstGeom prst="rect">
            <a:avLst/>
          </a:prstGeom>
        </p:spPr>
        <p:txBody>
          <a:bodyPr lIns="0" rIns="0" tIns="0" bIns="0"/>
          <a:p>
            <a:endParaRPr/>
          </a:p>
        </p:txBody>
      </p:sp>
      <p:sp>
        <p:nvSpPr>
          <p:cNvPr id="20" name="PlaceHolder 3"/>
          <p:cNvSpPr>
            <a:spLocks noGrp="1"/>
          </p:cNvSpPr>
          <p:nvPr>
            <p:ph type="body"/>
          </p:nvPr>
        </p:nvSpPr>
        <p:spPr>
          <a:xfrm>
            <a:off x="4674240" y="1600200"/>
            <a:ext cx="4015800" cy="2158560"/>
          </a:xfrm>
          <a:prstGeom prst="rect">
            <a:avLst/>
          </a:prstGeom>
        </p:spPr>
        <p:txBody>
          <a:bodyPr lIns="0" rIns="0" tIns="0" bIns="0"/>
          <a:p>
            <a:endParaRPr/>
          </a:p>
        </p:txBody>
      </p:sp>
      <p:sp>
        <p:nvSpPr>
          <p:cNvPr id="21" name="PlaceHolder 4"/>
          <p:cNvSpPr>
            <a:spLocks noGrp="1"/>
          </p:cNvSpPr>
          <p:nvPr>
            <p:ph type="body"/>
          </p:nvPr>
        </p:nvSpPr>
        <p:spPr>
          <a:xfrm>
            <a:off x="4674240" y="3964320"/>
            <a:ext cx="4015800" cy="2158560"/>
          </a:xfrm>
          <a:prstGeom prst="rect">
            <a:avLst/>
          </a:prstGeom>
        </p:spPr>
        <p:txBody>
          <a:bodyPr lIns="0" rIns="0" tIns="0" bIns="0"/>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4680"/>
            <a:ext cx="8229240" cy="1143000"/>
          </a:xfrm>
          <a:prstGeom prst="rect">
            <a:avLst/>
          </a:prstGeom>
        </p:spPr>
        <p:txBody>
          <a:bodyPr lIns="0" rIns="0" tIns="0" bIns="0" anchor="ctr"/>
          <a:p>
            <a:endParaRPr/>
          </a:p>
        </p:txBody>
      </p:sp>
      <p:sp>
        <p:nvSpPr>
          <p:cNvPr id="23" name="PlaceHolder 2"/>
          <p:cNvSpPr>
            <a:spLocks noGrp="1"/>
          </p:cNvSpPr>
          <p:nvPr>
            <p:ph type="body"/>
          </p:nvPr>
        </p:nvSpPr>
        <p:spPr>
          <a:xfrm>
            <a:off x="457200" y="1600200"/>
            <a:ext cx="4015800" cy="2158560"/>
          </a:xfrm>
          <a:prstGeom prst="rect">
            <a:avLst/>
          </a:prstGeom>
        </p:spPr>
        <p:txBody>
          <a:bodyPr lIns="0" rIns="0" tIns="0" bIns="0"/>
          <a:p>
            <a:endParaRPr/>
          </a:p>
        </p:txBody>
      </p:sp>
      <p:sp>
        <p:nvSpPr>
          <p:cNvPr id="24" name="PlaceHolder 3"/>
          <p:cNvSpPr>
            <a:spLocks noGrp="1"/>
          </p:cNvSpPr>
          <p:nvPr>
            <p:ph type="body"/>
          </p:nvPr>
        </p:nvSpPr>
        <p:spPr>
          <a:xfrm>
            <a:off x="4674240" y="1600200"/>
            <a:ext cx="4015800" cy="2158560"/>
          </a:xfrm>
          <a:prstGeom prst="rect">
            <a:avLst/>
          </a:prstGeom>
        </p:spPr>
        <p:txBody>
          <a:bodyPr lIns="0" rIns="0" tIns="0" bIns="0"/>
          <a:p>
            <a:endParaRPr/>
          </a:p>
        </p:txBody>
      </p:sp>
      <p:sp>
        <p:nvSpPr>
          <p:cNvPr id="25" name="PlaceHolder 4"/>
          <p:cNvSpPr>
            <a:spLocks noGrp="1"/>
          </p:cNvSpPr>
          <p:nvPr>
            <p:ph type="body"/>
          </p:nvPr>
        </p:nvSpPr>
        <p:spPr>
          <a:xfrm>
            <a:off x="457200" y="3964320"/>
            <a:ext cx="8229240" cy="2158560"/>
          </a:xfrm>
          <a:prstGeom prst="rect">
            <a:avLst/>
          </a:prstGeom>
        </p:spPr>
        <p:txBody>
          <a:bodyPr lIns="0" rIns="0" tIns="0" bIns="0"/>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2130480"/>
            <a:ext cx="7772040" cy="1469520"/>
          </a:xfrm>
          <a:prstGeom prst="rect">
            <a:avLst/>
          </a:prstGeom>
        </p:spPr>
        <p:txBody>
          <a:bodyPr anchor="ctr"/>
          <a:p>
            <a:pPr algn="ctr">
              <a:lnSpc>
                <a:spcPct val="100000"/>
              </a:lnSpc>
            </a:pPr>
            <a:r>
              <a:rPr lang="es-AR" sz="4400">
                <a:solidFill>
                  <a:srgbClr val="000000"/>
                </a:solidFill>
                <a:latin typeface="Calibri"/>
              </a:rPr>
              <a:t>Click to edit the title text formatHaga clic para modificar el estilo de título del patrón</a:t>
            </a:r>
            <a:endParaRPr/>
          </a:p>
        </p:txBody>
      </p:sp>
      <p:sp>
        <p:nvSpPr>
          <p:cNvPr id="1" name="PlaceHolder 2"/>
          <p:cNvSpPr>
            <a:spLocks noGrp="1"/>
          </p:cNvSpPr>
          <p:nvPr>
            <p:ph type="dt"/>
          </p:nvPr>
        </p:nvSpPr>
        <p:spPr>
          <a:xfrm>
            <a:off x="457200" y="6356520"/>
            <a:ext cx="2133360" cy="364680"/>
          </a:xfrm>
          <a:prstGeom prst="rect">
            <a:avLst/>
          </a:prstGeom>
        </p:spPr>
        <p:txBody>
          <a:bodyPr anchor="ctr"/>
          <a:p>
            <a:pPr>
              <a:lnSpc>
                <a:spcPct val="100000"/>
              </a:lnSpc>
            </a:pPr>
            <a:r>
              <a:rPr lang="fr-FR" sz="1200">
                <a:solidFill>
                  <a:srgbClr val="8b8b8b"/>
                </a:solidFill>
                <a:latin typeface="Calibri"/>
              </a:rPr>
              <a:t>05/11/2019</a:t>
            </a:r>
            <a:endParaRPr/>
          </a:p>
        </p:txBody>
      </p:sp>
      <p:sp>
        <p:nvSpPr>
          <p:cNvPr id="2" name="PlaceHolder 3"/>
          <p:cNvSpPr>
            <a:spLocks noGrp="1"/>
          </p:cNvSpPr>
          <p:nvPr>
            <p:ph type="ftr"/>
          </p:nvPr>
        </p:nvSpPr>
        <p:spPr>
          <a:xfrm>
            <a:off x="3124080" y="6356520"/>
            <a:ext cx="2895120" cy="364680"/>
          </a:xfrm>
          <a:prstGeom prst="rect">
            <a:avLst/>
          </a:prstGeom>
        </p:spPr>
        <p:txBody>
          <a:bodyPr anchor="ctr"/>
          <a:p>
            <a:endParaRPr/>
          </a:p>
        </p:txBody>
      </p:sp>
      <p:sp>
        <p:nvSpPr>
          <p:cNvPr id="3" name="PlaceHolder 4"/>
          <p:cNvSpPr>
            <a:spLocks noGrp="1"/>
          </p:cNvSpPr>
          <p:nvPr>
            <p:ph type="sldNum"/>
          </p:nvPr>
        </p:nvSpPr>
        <p:spPr>
          <a:xfrm>
            <a:off x="6553080" y="6356520"/>
            <a:ext cx="2133360" cy="364680"/>
          </a:xfrm>
          <a:prstGeom prst="rect">
            <a:avLst/>
          </a:prstGeom>
        </p:spPr>
        <p:txBody>
          <a:bodyPr anchor="ctr"/>
          <a:p>
            <a:pPr algn="r">
              <a:lnSpc>
                <a:spcPct val="100000"/>
              </a:lnSpc>
            </a:pPr>
            <a:fld id="{7FA215A5-7F07-4838-B7B3-43FF956A8C27}" type="slidenum">
              <a:rPr lang="fr-FR" sz="1200">
                <a:solidFill>
                  <a:srgbClr val="8b8b8b"/>
                </a:solidFill>
                <a:latin typeface="Calibri"/>
              </a:rPr>
              <a:t>&lt;number&gt;</a:t>
            </a:fld>
            <a:endParaRPr/>
          </a:p>
        </p:txBody>
      </p:sp>
      <p:sp>
        <p:nvSpPr>
          <p:cNvPr id="4" name="PlaceHolder 5"/>
          <p:cNvSpPr>
            <a:spLocks noGrp="1"/>
          </p:cNvSpPr>
          <p:nvPr>
            <p:ph type="body"/>
          </p:nvPr>
        </p:nvSpPr>
        <p:spPr>
          <a:xfrm>
            <a:off x="457200" y="1604520"/>
            <a:ext cx="8229240" cy="3977280"/>
          </a:xfrm>
          <a:prstGeom prst="rect">
            <a:avLst/>
          </a:prstGeom>
        </p:spPr>
        <p:txBody>
          <a:bodyPr lIns="0" rIns="0" tIns="0" bIns="0"/>
          <a:p>
            <a:pPr>
              <a:buSzPct val="45000"/>
              <a:buFont typeface="StarSymbol"/>
              <a:buChar char=""/>
            </a:pPr>
            <a:r>
              <a:rPr lang="es-AR" sz="3200">
                <a:latin typeface="Calibri"/>
              </a:rPr>
              <a:t>Click to edit the outline text format</a:t>
            </a:r>
            <a:endParaRPr/>
          </a:p>
          <a:p>
            <a:pPr lvl="1">
              <a:buSzPct val="75000"/>
              <a:buFont typeface="StarSymbol"/>
              <a:buChar char=""/>
            </a:pPr>
            <a:r>
              <a:rPr lang="es-AR" sz="2400">
                <a:latin typeface="Calibri"/>
              </a:rPr>
              <a:t>Second Outline Level</a:t>
            </a:r>
            <a:endParaRPr/>
          </a:p>
          <a:p>
            <a:pPr lvl="2">
              <a:buSzPct val="45000"/>
              <a:buFont typeface="StarSymbol"/>
              <a:buChar char=""/>
            </a:pPr>
            <a:r>
              <a:rPr lang="es-AR" sz="2000">
                <a:latin typeface="Calibri"/>
              </a:rPr>
              <a:t>Third Outline Level</a:t>
            </a:r>
            <a:endParaRPr/>
          </a:p>
          <a:p>
            <a:pPr lvl="3">
              <a:buSzPct val="75000"/>
              <a:buFont typeface="StarSymbol"/>
              <a:buChar char=""/>
            </a:pPr>
            <a:r>
              <a:rPr lang="es-AR" sz="2000">
                <a:latin typeface="Calibri"/>
              </a:rPr>
              <a:t>Fourth Outline Level</a:t>
            </a:r>
            <a:endParaRPr/>
          </a:p>
          <a:p>
            <a:pPr lvl="4">
              <a:buSzPct val="45000"/>
              <a:buFont typeface="StarSymbol"/>
              <a:buChar char=""/>
            </a:pPr>
            <a:r>
              <a:rPr lang="es-AR" sz="2000">
                <a:latin typeface="Calibri"/>
              </a:rPr>
              <a:t>Fifth Outline Level</a:t>
            </a:r>
            <a:endParaRPr/>
          </a:p>
          <a:p>
            <a:pPr lvl="5">
              <a:buSzPct val="45000"/>
              <a:buFont typeface="StarSymbol"/>
              <a:buChar char=""/>
            </a:pPr>
            <a:r>
              <a:rPr lang="es-AR" sz="2000">
                <a:latin typeface="Calibri"/>
              </a:rPr>
              <a:t>Sixth Outline Level</a:t>
            </a:r>
            <a:endParaRPr/>
          </a:p>
          <a:p>
            <a:pPr lvl="6">
              <a:buSzPct val="45000"/>
              <a:buFont typeface="StarSymbol"/>
              <a:buChar char=""/>
            </a:pPr>
            <a:r>
              <a:rPr lang="es-AR" sz="2000">
                <a:latin typeface="Calibri"/>
              </a:rPr>
              <a:t>Seventh Outline Level</a:t>
            </a:r>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457200" y="274680"/>
            <a:ext cx="8229240" cy="1142640"/>
          </a:xfrm>
          <a:prstGeom prst="rect">
            <a:avLst/>
          </a:prstGeom>
        </p:spPr>
        <p:txBody>
          <a:bodyPr anchor="ctr"/>
          <a:p>
            <a:pPr algn="ctr">
              <a:lnSpc>
                <a:spcPct val="100000"/>
              </a:lnSpc>
            </a:pPr>
            <a:r>
              <a:rPr lang="es-AR" sz="4400">
                <a:solidFill>
                  <a:srgbClr val="000000"/>
                </a:solidFill>
                <a:latin typeface="Calibri"/>
              </a:rPr>
              <a:t>Click to edit the title text formatHaga clic para modificar el estilo de título del patrón</a:t>
            </a:r>
            <a:endParaRPr/>
          </a:p>
        </p:txBody>
      </p:sp>
      <p:sp>
        <p:nvSpPr>
          <p:cNvPr id="40" name="PlaceHolder 2"/>
          <p:cNvSpPr>
            <a:spLocks noGrp="1"/>
          </p:cNvSpPr>
          <p:nvPr>
            <p:ph type="body"/>
          </p:nvPr>
        </p:nvSpPr>
        <p:spPr>
          <a:xfrm>
            <a:off x="457200" y="1600200"/>
            <a:ext cx="8229240" cy="4525560"/>
          </a:xfrm>
          <a:prstGeom prst="rect">
            <a:avLst/>
          </a:prstGeom>
        </p:spPr>
        <p:txBody>
          <a:bodyPr/>
          <a:p>
            <a:pPr>
              <a:buSzPct val="45000"/>
              <a:buFont typeface="StarSymbol"/>
              <a:buChar char=""/>
            </a:pPr>
            <a:r>
              <a:rPr lang="es-AR" sz="3200">
                <a:solidFill>
                  <a:srgbClr val="000000"/>
                </a:solidFill>
                <a:latin typeface="Calibri"/>
              </a:rPr>
              <a:t>Click to edit the outline text format</a:t>
            </a:r>
            <a:endParaRPr/>
          </a:p>
          <a:p>
            <a:pPr lvl="1">
              <a:buSzPct val="75000"/>
              <a:buFont typeface="StarSymbol"/>
              <a:buChar char=""/>
            </a:pPr>
            <a:r>
              <a:rPr lang="es-AR" sz="3200">
                <a:solidFill>
                  <a:srgbClr val="000000"/>
                </a:solidFill>
                <a:latin typeface="Calibri"/>
              </a:rPr>
              <a:t>Second Outline Level</a:t>
            </a:r>
            <a:endParaRPr/>
          </a:p>
          <a:p>
            <a:pPr lvl="2">
              <a:buSzPct val="45000"/>
              <a:buFont typeface="StarSymbol"/>
              <a:buChar char=""/>
            </a:pPr>
            <a:r>
              <a:rPr lang="es-AR" sz="3200">
                <a:solidFill>
                  <a:srgbClr val="000000"/>
                </a:solidFill>
                <a:latin typeface="Calibri"/>
              </a:rPr>
              <a:t>Third Outline Level</a:t>
            </a:r>
            <a:endParaRPr/>
          </a:p>
          <a:p>
            <a:pPr lvl="3">
              <a:buSzPct val="75000"/>
              <a:buFont typeface="StarSymbol"/>
              <a:buChar char=""/>
            </a:pPr>
            <a:r>
              <a:rPr lang="es-AR" sz="3200">
                <a:solidFill>
                  <a:srgbClr val="000000"/>
                </a:solidFill>
                <a:latin typeface="Calibri"/>
              </a:rPr>
              <a:t>Fourth Outline Level</a:t>
            </a:r>
            <a:endParaRPr/>
          </a:p>
          <a:p>
            <a:pPr lvl="4">
              <a:buSzPct val="45000"/>
              <a:buFont typeface="StarSymbol"/>
              <a:buChar char=""/>
            </a:pPr>
            <a:r>
              <a:rPr lang="es-AR" sz="3200">
                <a:solidFill>
                  <a:srgbClr val="000000"/>
                </a:solidFill>
                <a:latin typeface="Calibri"/>
              </a:rPr>
              <a:t>Fifth Outline Level</a:t>
            </a:r>
            <a:endParaRPr/>
          </a:p>
          <a:p>
            <a:pPr lvl="5">
              <a:buSzPct val="45000"/>
              <a:buFont typeface="StarSymbol"/>
              <a:buChar char=""/>
            </a:pPr>
            <a:r>
              <a:rPr lang="es-AR" sz="3200">
                <a:solidFill>
                  <a:srgbClr val="000000"/>
                </a:solidFill>
                <a:latin typeface="Calibri"/>
              </a:rPr>
              <a:t>Sixth Outline Level</a:t>
            </a:r>
            <a:endParaRPr/>
          </a:p>
          <a:p>
            <a:pPr>
              <a:lnSpc>
                <a:spcPct val="100000"/>
              </a:lnSpc>
              <a:buFont typeface="Arial"/>
              <a:buChar char="•"/>
            </a:pPr>
            <a:r>
              <a:rPr lang="es-AR" sz="3200">
                <a:solidFill>
                  <a:srgbClr val="000000"/>
                </a:solidFill>
                <a:latin typeface="Calibri"/>
              </a:rPr>
              <a:t>Seventh Outline LevelHaga clic para modificar el estilo de texto del patrón</a:t>
            </a:r>
            <a:endParaRPr/>
          </a:p>
          <a:p>
            <a:pPr lvl="1">
              <a:lnSpc>
                <a:spcPct val="100000"/>
              </a:lnSpc>
              <a:buFont typeface="Arial"/>
              <a:buChar char="–"/>
            </a:pPr>
            <a:r>
              <a:rPr lang="es-AR" sz="2800">
                <a:solidFill>
                  <a:srgbClr val="000000"/>
                </a:solidFill>
                <a:latin typeface="Calibri"/>
              </a:rPr>
              <a:t>Segundo nivel</a:t>
            </a:r>
            <a:endParaRPr/>
          </a:p>
          <a:p>
            <a:pPr lvl="2">
              <a:lnSpc>
                <a:spcPct val="100000"/>
              </a:lnSpc>
              <a:buFont typeface="Arial"/>
              <a:buChar char="•"/>
            </a:pPr>
            <a:r>
              <a:rPr lang="es-AR" sz="2400">
                <a:solidFill>
                  <a:srgbClr val="000000"/>
                </a:solidFill>
                <a:latin typeface="Calibri"/>
              </a:rPr>
              <a:t>Tercer nivel</a:t>
            </a:r>
            <a:endParaRPr/>
          </a:p>
          <a:p>
            <a:pPr lvl="3">
              <a:lnSpc>
                <a:spcPct val="100000"/>
              </a:lnSpc>
              <a:buFont typeface="Arial"/>
              <a:buChar char="–"/>
            </a:pPr>
            <a:r>
              <a:rPr lang="es-AR" sz="2000">
                <a:solidFill>
                  <a:srgbClr val="000000"/>
                </a:solidFill>
                <a:latin typeface="Calibri"/>
              </a:rPr>
              <a:t>Cuarto nivel</a:t>
            </a:r>
            <a:endParaRPr/>
          </a:p>
          <a:p>
            <a:pPr lvl="4">
              <a:lnSpc>
                <a:spcPct val="100000"/>
              </a:lnSpc>
              <a:buFont typeface="Arial"/>
              <a:buChar char="»"/>
            </a:pPr>
            <a:r>
              <a:rPr lang="es-AR" sz="2000">
                <a:solidFill>
                  <a:srgbClr val="000000"/>
                </a:solidFill>
                <a:latin typeface="Calibri"/>
              </a:rPr>
              <a:t>Quinto nivel</a:t>
            </a:r>
            <a:endParaRPr/>
          </a:p>
        </p:txBody>
      </p:sp>
      <p:sp>
        <p:nvSpPr>
          <p:cNvPr id="41" name="PlaceHolder 3"/>
          <p:cNvSpPr>
            <a:spLocks noGrp="1"/>
          </p:cNvSpPr>
          <p:nvPr>
            <p:ph type="dt"/>
          </p:nvPr>
        </p:nvSpPr>
        <p:spPr>
          <a:xfrm>
            <a:off x="457200" y="6356520"/>
            <a:ext cx="2133360" cy="364680"/>
          </a:xfrm>
          <a:prstGeom prst="rect">
            <a:avLst/>
          </a:prstGeom>
        </p:spPr>
        <p:txBody>
          <a:bodyPr anchor="ctr"/>
          <a:p>
            <a:pPr>
              <a:lnSpc>
                <a:spcPct val="100000"/>
              </a:lnSpc>
            </a:pPr>
            <a:r>
              <a:rPr lang="fr-FR" sz="1200">
                <a:solidFill>
                  <a:srgbClr val="8b8b8b"/>
                </a:solidFill>
                <a:latin typeface="Calibri"/>
              </a:rPr>
              <a:t>05/11/2019</a:t>
            </a:r>
            <a:endParaRPr/>
          </a:p>
        </p:txBody>
      </p:sp>
      <p:sp>
        <p:nvSpPr>
          <p:cNvPr id="42" name="PlaceHolder 4"/>
          <p:cNvSpPr>
            <a:spLocks noGrp="1"/>
          </p:cNvSpPr>
          <p:nvPr>
            <p:ph type="ftr"/>
          </p:nvPr>
        </p:nvSpPr>
        <p:spPr>
          <a:xfrm>
            <a:off x="3124080" y="6356520"/>
            <a:ext cx="2895120" cy="364680"/>
          </a:xfrm>
          <a:prstGeom prst="rect">
            <a:avLst/>
          </a:prstGeom>
        </p:spPr>
        <p:txBody>
          <a:bodyPr anchor="ctr"/>
          <a:p>
            <a:endParaRPr/>
          </a:p>
        </p:txBody>
      </p:sp>
      <p:sp>
        <p:nvSpPr>
          <p:cNvPr id="43" name="PlaceHolder 5"/>
          <p:cNvSpPr>
            <a:spLocks noGrp="1"/>
          </p:cNvSpPr>
          <p:nvPr>
            <p:ph type="sldNum"/>
          </p:nvPr>
        </p:nvSpPr>
        <p:spPr>
          <a:xfrm>
            <a:off x="6553080" y="6356520"/>
            <a:ext cx="2133360" cy="364680"/>
          </a:xfrm>
          <a:prstGeom prst="rect">
            <a:avLst/>
          </a:prstGeom>
        </p:spPr>
        <p:txBody>
          <a:bodyPr anchor="ctr"/>
          <a:p>
            <a:pPr algn="r">
              <a:lnSpc>
                <a:spcPct val="100000"/>
              </a:lnSpc>
            </a:pPr>
            <a:fld id="{61536688-94EC-4604-ACAE-38894B6B87A8}" type="slidenum">
              <a:rPr lang="fr-FR" sz="1200">
                <a:solidFill>
                  <a:srgbClr val="8b8b8b"/>
                </a:solidFill>
                <a:latin typeface="Calibri"/>
              </a:rPr>
              <a:t>&lt;number&gt;</a:t>
            </a:fld>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8" name="TextShape 1"/>
          <p:cNvSpPr txBox="1"/>
          <p:nvPr/>
        </p:nvSpPr>
        <p:spPr>
          <a:xfrm>
            <a:off x="827640" y="332640"/>
            <a:ext cx="7772040" cy="2736000"/>
          </a:xfrm>
          <a:prstGeom prst="rect">
            <a:avLst/>
          </a:prstGeom>
        </p:spPr>
        <p:txBody>
          <a:bodyPr anchor="ctr"/>
          <a:p>
            <a:pPr algn="ctr">
              <a:lnSpc>
                <a:spcPct val="100000"/>
              </a:lnSpc>
            </a:pPr>
            <a:r>
              <a:rPr b="1" lang="es-AR" sz="3600">
                <a:solidFill>
                  <a:srgbClr val="000000"/>
                </a:solidFill>
                <a:latin typeface="Calibri"/>
              </a:rPr>
              <a:t>Situaciones comunicativas en las diferentes etapas  de atención a mujeres víctimas  de V.G</a:t>
            </a:r>
            <a:endParaRPr/>
          </a:p>
        </p:txBody>
      </p:sp>
      <p:sp>
        <p:nvSpPr>
          <p:cNvPr id="79" name="TextShape 2"/>
          <p:cNvSpPr txBox="1"/>
          <p:nvPr/>
        </p:nvSpPr>
        <p:spPr>
          <a:xfrm>
            <a:off x="1403640" y="2781000"/>
            <a:ext cx="6984360" cy="3790800"/>
          </a:xfrm>
          <a:prstGeom prst="rect">
            <a:avLst/>
          </a:prstGeom>
        </p:spPr>
        <p:txBody>
          <a:bodyPr/>
          <a:p>
            <a:pPr algn="just">
              <a:lnSpc>
                <a:spcPct val="100000"/>
              </a:lnSpc>
            </a:pPr>
            <a:r>
              <a:rPr b="1" lang="fr-FR" sz="2400">
                <a:solidFill>
                  <a:srgbClr val="8b8b8b"/>
                </a:solidFill>
                <a:latin typeface="Calibri"/>
              </a:rPr>
              <a:t>El interprete debe distinguir las diferentes etapas de la asistencia de víctimas de VG que no dominan o desconocen en la lengua de contacto. Y para esto deben contar con un buen dominio cultural, y de las lenguas en contacto</a:t>
            </a:r>
            <a:endParaRPr/>
          </a:p>
          <a:p>
            <a:pPr algn="just">
              <a:lnSpc>
                <a:spcPct val="100000"/>
              </a:lnSpc>
            </a:pPr>
            <a:r>
              <a:rPr b="1" lang="fr-FR" sz="2400">
                <a:solidFill>
                  <a:srgbClr val="8b8b8b"/>
                </a:solidFill>
                <a:latin typeface="Calibri"/>
              </a:rPr>
              <a:t>La autora  va a destacar: la </a:t>
            </a:r>
            <a:r>
              <a:rPr b="1" lang="fr-FR" sz="2400" u="sng">
                <a:solidFill>
                  <a:srgbClr val="8b8b8b"/>
                </a:solidFill>
                <a:latin typeface="Calibri"/>
              </a:rPr>
              <a:t>medicina asistencial </a:t>
            </a:r>
            <a:r>
              <a:rPr b="1" lang="fr-FR" sz="2400">
                <a:solidFill>
                  <a:srgbClr val="8b8b8b"/>
                </a:solidFill>
                <a:latin typeface="Calibri"/>
              </a:rPr>
              <a:t>(atención primaria, de urgencias y salud mental) y  </a:t>
            </a:r>
            <a:r>
              <a:rPr b="1" lang="fr-FR" sz="2400" u="sng">
                <a:solidFill>
                  <a:srgbClr val="8b8b8b"/>
                </a:solidFill>
                <a:latin typeface="Calibri"/>
              </a:rPr>
              <a:t>la medicina forense</a:t>
            </a:r>
            <a:r>
              <a:rPr b="1" lang="fr-FR" sz="2400">
                <a:solidFill>
                  <a:srgbClr val="8b8b8b"/>
                </a:solidFill>
                <a:latin typeface="Calibri"/>
              </a:rPr>
              <a:t>, con sus propias características</a:t>
            </a:r>
            <a:r>
              <a:rPr lang="fr-FR" sz="2400">
                <a:solidFill>
                  <a:srgbClr val="8b8b8b"/>
                </a:solidFill>
                <a:latin typeface="Calibri"/>
              </a:rPr>
              <a:t> .</a:t>
            </a:r>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0" name="TextShape 1"/>
          <p:cNvSpPr txBox="1"/>
          <p:nvPr/>
        </p:nvSpPr>
        <p:spPr>
          <a:xfrm>
            <a:off x="457200" y="274680"/>
            <a:ext cx="8229240" cy="1142640"/>
          </a:xfrm>
          <a:prstGeom prst="rect">
            <a:avLst/>
          </a:prstGeom>
        </p:spPr>
        <p:txBody>
          <a:bodyPr anchor="ctr"/>
          <a:p>
            <a:pPr algn="ctr">
              <a:lnSpc>
                <a:spcPct val="100000"/>
              </a:lnSpc>
            </a:pPr>
            <a:r>
              <a:rPr b="1" lang="es-AR" sz="4400">
                <a:solidFill>
                  <a:srgbClr val="000000"/>
                </a:solidFill>
                <a:latin typeface="Calibri"/>
              </a:rPr>
              <a:t>Medicina asistencial</a:t>
            </a:r>
            <a:endParaRPr/>
          </a:p>
        </p:txBody>
      </p:sp>
      <p:sp>
        <p:nvSpPr>
          <p:cNvPr id="81" name="TextShape 2"/>
          <p:cNvSpPr txBox="1"/>
          <p:nvPr/>
        </p:nvSpPr>
        <p:spPr>
          <a:xfrm>
            <a:off x="457200" y="1600200"/>
            <a:ext cx="8229240" cy="4525560"/>
          </a:xfrm>
          <a:prstGeom prst="rect">
            <a:avLst/>
          </a:prstGeom>
        </p:spPr>
        <p:txBody>
          <a:bodyPr/>
          <a:p>
            <a:pPr>
              <a:lnSpc>
                <a:spcPct val="100000"/>
              </a:lnSpc>
              <a:buFont typeface="Arial"/>
              <a:buChar char="•"/>
            </a:pPr>
            <a:r>
              <a:rPr lang="es-AR" sz="3200">
                <a:solidFill>
                  <a:srgbClr val="000000"/>
                </a:solidFill>
                <a:latin typeface="Calibri"/>
              </a:rPr>
              <a:t>La atención primaria: víctimas de violencia continuada.</a:t>
            </a:r>
            <a:endParaRPr/>
          </a:p>
          <a:p>
            <a:pPr>
              <a:lnSpc>
                <a:spcPct val="100000"/>
              </a:lnSpc>
              <a:buFont typeface="Arial"/>
              <a:buChar char="•"/>
            </a:pPr>
            <a:r>
              <a:rPr lang="es-AR" sz="3200">
                <a:solidFill>
                  <a:srgbClr val="000000"/>
                </a:solidFill>
                <a:latin typeface="Calibri"/>
              </a:rPr>
              <a:t>Atención de urgencias: víctimas que sufrieron un episodio violento. Que necesitan cuidado inmediato.</a:t>
            </a:r>
            <a:endParaRPr/>
          </a:p>
          <a:p>
            <a:pPr>
              <a:lnSpc>
                <a:spcPct val="100000"/>
              </a:lnSpc>
              <a:buFont typeface="Arial"/>
              <a:buChar char="•"/>
            </a:pPr>
            <a:r>
              <a:rPr lang="es-AR" sz="3200">
                <a:solidFill>
                  <a:srgbClr val="000000"/>
                </a:solidFill>
                <a:latin typeface="Calibri"/>
              </a:rPr>
              <a:t>Salud mental : servicio  que deriva a las pacientes de VG, con dificultadas específicas. En todos los casos el interprete trabaja con los  profesionales  que actúan en la atención.</a:t>
            </a:r>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2" name="TextShape 1"/>
          <p:cNvSpPr txBox="1"/>
          <p:nvPr/>
        </p:nvSpPr>
        <p:spPr>
          <a:xfrm>
            <a:off x="457200" y="274680"/>
            <a:ext cx="8229240" cy="1142640"/>
          </a:xfrm>
          <a:prstGeom prst="rect">
            <a:avLst/>
          </a:prstGeom>
        </p:spPr>
        <p:txBody>
          <a:bodyPr anchor="ctr"/>
          <a:p>
            <a:pPr algn="ctr">
              <a:lnSpc>
                <a:spcPct val="100000"/>
              </a:lnSpc>
            </a:pPr>
            <a:r>
              <a:rPr b="1" lang="es-AR" sz="4400">
                <a:solidFill>
                  <a:srgbClr val="000000"/>
                </a:solidFill>
                <a:latin typeface="Calibri"/>
              </a:rPr>
              <a:t>Atención primaria</a:t>
            </a:r>
            <a:endParaRPr/>
          </a:p>
        </p:txBody>
      </p:sp>
      <p:sp>
        <p:nvSpPr>
          <p:cNvPr id="83" name="TextShape 2"/>
          <p:cNvSpPr txBox="1"/>
          <p:nvPr/>
        </p:nvSpPr>
        <p:spPr>
          <a:xfrm>
            <a:off x="457200" y="1600200"/>
            <a:ext cx="8229240" cy="4525560"/>
          </a:xfrm>
          <a:prstGeom prst="rect">
            <a:avLst/>
          </a:prstGeom>
        </p:spPr>
        <p:txBody>
          <a:bodyPr/>
          <a:p>
            <a:pPr>
              <a:lnSpc>
                <a:spcPct val="100000"/>
              </a:lnSpc>
              <a:buFont typeface="Arial"/>
              <a:buChar char="•"/>
            </a:pPr>
            <a:r>
              <a:rPr lang="es-AR" sz="3200">
                <a:solidFill>
                  <a:srgbClr val="000000"/>
                </a:solidFill>
                <a:latin typeface="Calibri"/>
              </a:rPr>
              <a:t>Es el primer paso para la detección precoz  de la mayoría de las mujeres víctimas de la VG.</a:t>
            </a:r>
            <a:endParaRPr/>
          </a:p>
          <a:p>
            <a:pPr>
              <a:lnSpc>
                <a:spcPct val="100000"/>
              </a:lnSpc>
              <a:buFont typeface="Arial"/>
              <a:buChar char="•"/>
            </a:pPr>
            <a:r>
              <a:rPr lang="es-AR" sz="3200">
                <a:solidFill>
                  <a:srgbClr val="000000"/>
                </a:solidFill>
                <a:latin typeface="Calibri"/>
              </a:rPr>
              <a:t>Estas mujeres generalmente acuden a centros de salud y son los médicos de familia son la vía de acceso al sistema sanitario.</a:t>
            </a:r>
            <a:endParaRPr/>
          </a:p>
          <a:p>
            <a:pPr>
              <a:lnSpc>
                <a:spcPct val="100000"/>
              </a:lnSpc>
              <a:buFont typeface="Arial"/>
              <a:buChar char="•"/>
            </a:pPr>
            <a:r>
              <a:rPr lang="es-AR" sz="3200">
                <a:solidFill>
                  <a:srgbClr val="000000"/>
                </a:solidFill>
                <a:latin typeface="Calibri"/>
              </a:rPr>
              <a:t> </a:t>
            </a:r>
            <a:r>
              <a:rPr lang="es-AR" sz="3200">
                <a:solidFill>
                  <a:srgbClr val="000000"/>
                </a:solidFill>
                <a:latin typeface="Calibri"/>
              </a:rPr>
              <a:t>Según Borrell y Carrió  (2004) la entrevista  se estructura en: 1.  saludos iniciales,</a:t>
            </a:r>
            <a:endParaRPr/>
          </a:p>
          <a:p>
            <a:pPr>
              <a:lnSpc>
                <a:spcPct val="100000"/>
              </a:lnSpc>
            </a:pPr>
            <a:r>
              <a:rPr lang="es-AR" sz="3200">
                <a:solidFill>
                  <a:srgbClr val="000000"/>
                </a:solidFill>
                <a:latin typeface="Calibri"/>
              </a:rPr>
              <a:t>    </a:t>
            </a:r>
            <a:r>
              <a:rPr lang="es-AR" sz="3200">
                <a:solidFill>
                  <a:srgbClr val="000000"/>
                </a:solidFill>
                <a:latin typeface="Calibri"/>
              </a:rPr>
              <a:t>2.evaluación del paciente,</a:t>
            </a:r>
            <a:endParaRPr/>
          </a:p>
          <a:p>
            <a:pPr>
              <a:lnSpc>
                <a:spcPct val="100000"/>
              </a:lnSpc>
              <a:buFont typeface="Arial"/>
              <a:buChar char="•"/>
            </a:pPr>
            <a:r>
              <a:rPr lang="es-AR" sz="3200">
                <a:solidFill>
                  <a:srgbClr val="000000"/>
                </a:solidFill>
                <a:latin typeface="Calibri"/>
              </a:rPr>
              <a:t>3. discusión y prescripción del tratamiento,</a:t>
            </a:r>
            <a:endParaRPr/>
          </a:p>
          <a:p>
            <a:pPr>
              <a:lnSpc>
                <a:spcPct val="100000"/>
              </a:lnSpc>
              <a:buFont typeface="Arial"/>
              <a:buChar char="•"/>
            </a:pPr>
            <a:r>
              <a:rPr lang="es-AR" sz="3200">
                <a:solidFill>
                  <a:srgbClr val="000000"/>
                </a:solidFill>
                <a:latin typeface="Calibri"/>
              </a:rPr>
              <a:t>4.despedidas.</a:t>
            </a:r>
            <a:endParaRPr/>
          </a:p>
          <a:p>
            <a:pPr>
              <a:lnSpc>
                <a:spcPct val="100000"/>
              </a:lnSpc>
            </a:pPr>
            <a:endParaRPr/>
          </a:p>
          <a:p>
            <a:pPr>
              <a:lnSpc>
                <a:spcPct val="100000"/>
              </a:lnSpc>
            </a:pPr>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4" name="TextShape 1"/>
          <p:cNvSpPr txBox="1"/>
          <p:nvPr/>
        </p:nvSpPr>
        <p:spPr>
          <a:xfrm>
            <a:off x="457200" y="274680"/>
            <a:ext cx="8229240" cy="1142640"/>
          </a:xfrm>
          <a:prstGeom prst="rect">
            <a:avLst/>
          </a:prstGeom>
        </p:spPr>
        <p:txBody>
          <a:bodyPr anchor="ctr"/>
          <a:p>
            <a:pPr algn="ctr">
              <a:lnSpc>
                <a:spcPct val="100000"/>
              </a:lnSpc>
            </a:pPr>
            <a:r>
              <a:rPr lang="es-AR" sz="4400">
                <a:solidFill>
                  <a:srgbClr val="000000"/>
                </a:solidFill>
                <a:latin typeface="Calibri"/>
              </a:rPr>
              <a:t>Pacientes extranjeras</a:t>
            </a:r>
            <a:endParaRPr/>
          </a:p>
        </p:txBody>
      </p:sp>
      <p:sp>
        <p:nvSpPr>
          <p:cNvPr id="85" name="TextShape 2"/>
          <p:cNvSpPr txBox="1"/>
          <p:nvPr/>
        </p:nvSpPr>
        <p:spPr>
          <a:xfrm>
            <a:off x="457200" y="1600200"/>
            <a:ext cx="8229240" cy="4525560"/>
          </a:xfrm>
          <a:prstGeom prst="rect">
            <a:avLst/>
          </a:prstGeom>
        </p:spPr>
        <p:txBody>
          <a:bodyPr/>
          <a:p>
            <a:pPr>
              <a:lnSpc>
                <a:spcPct val="100000"/>
              </a:lnSpc>
            </a:pPr>
            <a:r>
              <a:rPr lang="es-AR" sz="3200">
                <a:solidFill>
                  <a:srgbClr val="000000"/>
                </a:solidFill>
                <a:latin typeface="Calibri"/>
              </a:rPr>
              <a:t>Pacientes extranjeras :las que no se comunican a través de  un intérprete  participan menos en las entrevistas clínicas.  A pesar de comunicarse de manera básica con el personal sanitario que la asiste, nunca lo hará como con su propia lengua. Aquí resulta imprescindible el trabajo eficiente  del intérprete ,ya sea tanto en el diagnóstico como en el tratamiento  y el seguimiento.</a:t>
            </a:r>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6" name="TextShape 1"/>
          <p:cNvSpPr txBox="1"/>
          <p:nvPr/>
        </p:nvSpPr>
        <p:spPr>
          <a:xfrm>
            <a:off x="457200" y="274680"/>
            <a:ext cx="8229240" cy="1142640"/>
          </a:xfrm>
          <a:prstGeom prst="rect">
            <a:avLst/>
          </a:prstGeom>
        </p:spPr>
        <p:txBody>
          <a:bodyPr anchor="ctr"/>
          <a:p>
            <a:pPr algn="ctr">
              <a:lnSpc>
                <a:spcPct val="100000"/>
              </a:lnSpc>
            </a:pPr>
            <a:r>
              <a:rPr b="1" lang="es-AR" sz="4400">
                <a:solidFill>
                  <a:srgbClr val="000000"/>
                </a:solidFill>
                <a:latin typeface="Calibri"/>
              </a:rPr>
              <a:t>Diferentes técnicas para detectar V.G</a:t>
            </a:r>
            <a:endParaRPr/>
          </a:p>
        </p:txBody>
      </p:sp>
      <p:sp>
        <p:nvSpPr>
          <p:cNvPr id="87" name="TextShape 2"/>
          <p:cNvSpPr txBox="1"/>
          <p:nvPr/>
        </p:nvSpPr>
        <p:spPr>
          <a:xfrm>
            <a:off x="395640" y="1628640"/>
            <a:ext cx="8352720" cy="4525560"/>
          </a:xfrm>
          <a:prstGeom prst="rect">
            <a:avLst/>
          </a:prstGeom>
        </p:spPr>
        <p:txBody>
          <a:bodyPr/>
          <a:p>
            <a:pPr>
              <a:lnSpc>
                <a:spcPct val="100000"/>
              </a:lnSpc>
            </a:pPr>
            <a:r>
              <a:rPr lang="es-AR" sz="3200">
                <a:solidFill>
                  <a:srgbClr val="000000"/>
                </a:solidFill>
                <a:latin typeface="Calibri"/>
              </a:rPr>
              <a:t>Para detectar signos de maltrato los médicos de familia, ginecólogos y los profesionales actuantes deben hacer una historia clínica y una serie de preguntas exploratorias  de abordaje psicosocial.</a:t>
            </a:r>
            <a:endParaRPr/>
          </a:p>
          <a:p>
            <a:pPr>
              <a:lnSpc>
                <a:spcPct val="100000"/>
              </a:lnSpc>
            </a:pPr>
            <a:r>
              <a:rPr lang="es-AR" sz="3200">
                <a:solidFill>
                  <a:srgbClr val="000000"/>
                </a:solidFill>
                <a:latin typeface="Calibri"/>
              </a:rPr>
              <a:t>Generalmente en España, en centros sanitarios los servicios de interpretación son escasos y las personas que actúan como intérpretes no tienen la formación adecuada.</a:t>
            </a:r>
            <a:endParaRPr/>
          </a:p>
          <a:p>
            <a:pPr>
              <a:lnSpc>
                <a:spcPct val="100000"/>
              </a:lnSpc>
            </a:pPr>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8" name="TextShape 1"/>
          <p:cNvSpPr txBox="1"/>
          <p:nvPr/>
        </p:nvSpPr>
        <p:spPr>
          <a:xfrm>
            <a:off x="457200" y="274680"/>
            <a:ext cx="8229240" cy="1142640"/>
          </a:xfrm>
          <a:prstGeom prst="rect">
            <a:avLst/>
          </a:prstGeom>
        </p:spPr>
        <p:txBody>
          <a:bodyPr anchor="ctr"/>
          <a:p>
            <a:pPr algn="ctr">
              <a:lnSpc>
                <a:spcPct val="100000"/>
              </a:lnSpc>
            </a:pPr>
            <a:r>
              <a:rPr b="1" lang="es-AR" sz="4400">
                <a:solidFill>
                  <a:srgbClr val="000000"/>
                </a:solidFill>
                <a:latin typeface="Calibri"/>
              </a:rPr>
              <a:t>Preparación del intérprete</a:t>
            </a:r>
            <a:endParaRPr/>
          </a:p>
        </p:txBody>
      </p:sp>
      <p:sp>
        <p:nvSpPr>
          <p:cNvPr id="89" name="TextShape 2"/>
          <p:cNvSpPr txBox="1"/>
          <p:nvPr/>
        </p:nvSpPr>
        <p:spPr>
          <a:xfrm>
            <a:off x="457200" y="1556640"/>
            <a:ext cx="8362800" cy="4968360"/>
          </a:xfrm>
          <a:prstGeom prst="rect">
            <a:avLst/>
          </a:prstGeom>
        </p:spPr>
        <p:txBody>
          <a:bodyPr/>
          <a:p>
            <a:pPr algn="just">
              <a:lnSpc>
                <a:spcPct val="100000"/>
              </a:lnSpc>
              <a:buFont typeface="Arial"/>
              <a:buChar char="•"/>
            </a:pPr>
            <a:r>
              <a:rPr lang="es-AR" sz="3200">
                <a:solidFill>
                  <a:srgbClr val="000000"/>
                </a:solidFill>
                <a:latin typeface="Calibri"/>
              </a:rPr>
              <a:t>El intérprete debe estar preparado para interpretar las  preguntas  de abordaje psicosocial formuladas por el profesional sanitario, por ejemplo: ¿le gustan como la tratan en casa?¿Tiene ud. Algún conflicto de pareja?¿Cómo es su relación de pareja?</a:t>
            </a:r>
            <a:endParaRPr/>
          </a:p>
          <a:p>
            <a:pPr algn="just">
              <a:lnSpc>
                <a:spcPct val="100000"/>
              </a:lnSpc>
              <a:buFont typeface="Arial"/>
              <a:buChar char="•"/>
            </a:pPr>
            <a:r>
              <a:rPr lang="es-AR" sz="3200">
                <a:solidFill>
                  <a:srgbClr val="000000"/>
                </a:solidFill>
                <a:latin typeface="Calibri"/>
              </a:rPr>
              <a:t>Estas preguntas muchas veces  inesperadas o ilógicas producen diferentes reacciones, con muchísima carga  emocional  por lo que el intérprete debe estar preparado.</a:t>
            </a:r>
            <a:endParaRPr/>
          </a:p>
          <a:p>
            <a:pPr>
              <a:lnSpc>
                <a:spcPct val="100000"/>
              </a:lnSpc>
              <a:buFont typeface="Arial"/>
              <a:buChar char="•"/>
            </a:pPr>
            <a:r>
              <a:rPr lang="es-AR" sz="3200">
                <a:solidFill>
                  <a:srgbClr val="000000"/>
                </a:solidFill>
                <a:latin typeface="Calibri"/>
              </a:rPr>
              <a:t> </a:t>
            </a:r>
            <a:r>
              <a:rPr lang="es-AR" sz="3200">
                <a:solidFill>
                  <a:srgbClr val="000000"/>
                </a:solidFill>
                <a:latin typeface="Calibri"/>
              </a:rPr>
              <a:t>El intérprete debe prestar  tb. mucha atención al lenguaje no verbal, debe trasladar el mensaje de manera  fiel y si el profesional se lo pidiese, explicar  las diferentes expresiones  culturales para llegar a una mejor comprensión.</a:t>
            </a:r>
            <a:endParaRPr/>
          </a:p>
          <a:p>
            <a:pPr>
              <a:lnSpc>
                <a:spcPct val="100000"/>
              </a:lnSpc>
              <a:buFont typeface="Arial"/>
              <a:buChar char="•"/>
            </a:pPr>
            <a:r>
              <a:rPr lang="es-AR" sz="3200">
                <a:solidFill>
                  <a:srgbClr val="000000"/>
                </a:solidFill>
                <a:latin typeface="Calibri"/>
              </a:rPr>
              <a:t>Debe  ser consciente de las diferencias culturales relacionadas con el género.</a:t>
            </a:r>
            <a:endParaRPr/>
          </a:p>
          <a:p>
            <a:pPr>
              <a:lnSpc>
                <a:spcPct val="100000"/>
              </a:lnSpc>
              <a:buFont typeface="Arial"/>
              <a:buChar char="•"/>
            </a:pPr>
            <a:r>
              <a:rPr lang="es-AR" sz="3200">
                <a:solidFill>
                  <a:srgbClr val="000000"/>
                </a:solidFill>
                <a:latin typeface="Calibri"/>
              </a:rPr>
              <a:t>Debe tener presente que puede ser el único interactuante que informará las diferencias que percibe .</a:t>
            </a:r>
            <a:endParaRP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