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3" r:id="rId6"/>
    <p:sldId id="264" r:id="rId7"/>
    <p:sldId id="266" r:id="rId8"/>
    <p:sldId id="271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DB8923-F7AC-4A3D-8F6F-54830F00F132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F7C62F3-5D75-45C4-A09E-D52243046DB5}">
      <dgm:prSet phldrT="[Texto]"/>
      <dgm:spPr/>
      <dgm:t>
        <a:bodyPr/>
        <a:lstStyle/>
        <a:p>
          <a:r>
            <a:rPr lang="fr-FR" dirty="0" smtClean="0"/>
            <a:t>IB</a:t>
          </a:r>
          <a:endParaRPr lang="fr-FR" dirty="0"/>
        </a:p>
      </dgm:t>
    </dgm:pt>
    <dgm:pt modelId="{DEB37B7E-A347-45F1-9D30-61D8697D51F4}" type="parTrans" cxnId="{33E48648-9438-47E6-A378-559CEEBE1C6D}">
      <dgm:prSet/>
      <dgm:spPr/>
      <dgm:t>
        <a:bodyPr/>
        <a:lstStyle/>
        <a:p>
          <a:endParaRPr lang="fr-FR"/>
        </a:p>
      </dgm:t>
    </dgm:pt>
    <dgm:pt modelId="{D25E59E3-F0A9-4275-9840-9F3E042297DA}" type="sibTrans" cxnId="{33E48648-9438-47E6-A378-559CEEBE1C6D}">
      <dgm:prSet/>
      <dgm:spPr/>
      <dgm:t>
        <a:bodyPr/>
        <a:lstStyle/>
        <a:p>
          <a:endParaRPr lang="fr-FR"/>
        </a:p>
      </dgm:t>
    </dgm:pt>
    <dgm:pt modelId="{C03AF4CE-6A38-4157-87CD-A77D60BA56D8}">
      <dgm:prSet phldrT="[Texto]"/>
      <dgm:spPr/>
      <dgm:t>
        <a:bodyPr/>
        <a:lstStyle/>
        <a:p>
          <a:r>
            <a:rPr lang="fr-FR" dirty="0" smtClean="0"/>
            <a:t>I de Enlace</a:t>
          </a:r>
          <a:endParaRPr lang="fr-FR" dirty="0"/>
        </a:p>
      </dgm:t>
    </dgm:pt>
    <dgm:pt modelId="{7C5B95AB-8E73-40EB-9013-3E47C6FF2D60}" type="parTrans" cxnId="{FE1E1E7F-CE9E-449A-9673-2F5A3AE46B5D}">
      <dgm:prSet/>
      <dgm:spPr/>
      <dgm:t>
        <a:bodyPr/>
        <a:lstStyle/>
        <a:p>
          <a:endParaRPr lang="fr-FR"/>
        </a:p>
      </dgm:t>
    </dgm:pt>
    <dgm:pt modelId="{75BB3C74-3FD6-47B6-9902-943CD0B92E22}" type="sibTrans" cxnId="{FE1E1E7F-CE9E-449A-9673-2F5A3AE46B5D}">
      <dgm:prSet/>
      <dgm:spPr/>
      <dgm:t>
        <a:bodyPr/>
        <a:lstStyle/>
        <a:p>
          <a:endParaRPr lang="fr-FR"/>
        </a:p>
      </dgm:t>
    </dgm:pt>
    <dgm:pt modelId="{9AEF01C2-6CDE-403F-8438-679F119BECD2}">
      <dgm:prSet phldrT="[Texto]"/>
      <dgm:spPr/>
      <dgm:t>
        <a:bodyPr/>
        <a:lstStyle/>
        <a:p>
          <a:r>
            <a:rPr lang="fr-FR" dirty="0" smtClean="0"/>
            <a:t>I en los </a:t>
          </a:r>
          <a:r>
            <a:rPr lang="fr-FR" dirty="0" err="1" smtClean="0"/>
            <a:t>Servicios</a:t>
          </a:r>
          <a:r>
            <a:rPr lang="fr-FR" dirty="0" smtClean="0"/>
            <a:t> </a:t>
          </a:r>
          <a:r>
            <a:rPr lang="fr-FR" dirty="0" err="1" smtClean="0"/>
            <a:t>Públicos</a:t>
          </a:r>
          <a:endParaRPr lang="fr-FR" dirty="0"/>
        </a:p>
      </dgm:t>
    </dgm:pt>
    <dgm:pt modelId="{858FFA6B-C497-4347-801D-9D526AE79B0C}" type="parTrans" cxnId="{EDA519BE-6315-404E-86C1-EDF2CA33ED75}">
      <dgm:prSet/>
      <dgm:spPr/>
      <dgm:t>
        <a:bodyPr/>
        <a:lstStyle/>
        <a:p>
          <a:endParaRPr lang="fr-FR"/>
        </a:p>
      </dgm:t>
    </dgm:pt>
    <dgm:pt modelId="{847B4117-F6D5-480A-B1EF-EA04EDCADF27}" type="sibTrans" cxnId="{EDA519BE-6315-404E-86C1-EDF2CA33ED75}">
      <dgm:prSet/>
      <dgm:spPr/>
      <dgm:t>
        <a:bodyPr/>
        <a:lstStyle/>
        <a:p>
          <a:endParaRPr lang="fr-FR"/>
        </a:p>
      </dgm:t>
    </dgm:pt>
    <dgm:pt modelId="{DF93924B-4B70-4D7A-A75A-5EAFC4B022E8}">
      <dgm:prSet/>
      <dgm:spPr/>
      <dgm:t>
        <a:bodyPr/>
        <a:lstStyle/>
        <a:p>
          <a:r>
            <a:rPr lang="fr-FR" dirty="0" err="1" smtClean="0"/>
            <a:t>Negocios</a:t>
          </a:r>
          <a:r>
            <a:rPr lang="fr-FR" dirty="0" smtClean="0"/>
            <a:t>, </a:t>
          </a:r>
          <a:r>
            <a:rPr lang="fr-FR" dirty="0" err="1" smtClean="0"/>
            <a:t>turismo</a:t>
          </a:r>
          <a:r>
            <a:rPr lang="fr-FR" dirty="0" smtClean="0"/>
            <a:t>, </a:t>
          </a:r>
          <a:r>
            <a:rPr lang="fr-FR" dirty="0" err="1" smtClean="0"/>
            <a:t>encuentros</a:t>
          </a:r>
          <a:r>
            <a:rPr lang="fr-FR" dirty="0" smtClean="0"/>
            <a:t> </a:t>
          </a:r>
          <a:r>
            <a:rPr lang="fr-FR" dirty="0" err="1" smtClean="0"/>
            <a:t>profesionales</a:t>
          </a:r>
          <a:r>
            <a:rPr lang="fr-FR" dirty="0" smtClean="0"/>
            <a:t> y </a:t>
          </a:r>
          <a:r>
            <a:rPr lang="fr-FR" dirty="0" err="1" smtClean="0"/>
            <a:t>domésticos</a:t>
          </a:r>
          <a:r>
            <a:rPr lang="fr-FR" dirty="0" smtClean="0"/>
            <a:t>, etc.</a:t>
          </a:r>
          <a:endParaRPr lang="fr-FR" dirty="0"/>
        </a:p>
      </dgm:t>
    </dgm:pt>
    <dgm:pt modelId="{85F1F3C3-A439-4B13-A8F7-12CFA12391F8}" type="parTrans" cxnId="{456097F3-1874-4B94-8DF0-3811D5EEE978}">
      <dgm:prSet/>
      <dgm:spPr/>
      <dgm:t>
        <a:bodyPr/>
        <a:lstStyle/>
        <a:p>
          <a:endParaRPr lang="fr-FR"/>
        </a:p>
      </dgm:t>
    </dgm:pt>
    <dgm:pt modelId="{F9D04AF8-48AD-41FA-B2E3-95450EDC29F3}" type="sibTrans" cxnId="{456097F3-1874-4B94-8DF0-3811D5EEE978}">
      <dgm:prSet/>
      <dgm:spPr/>
      <dgm:t>
        <a:bodyPr/>
        <a:lstStyle/>
        <a:p>
          <a:endParaRPr lang="fr-FR"/>
        </a:p>
      </dgm:t>
    </dgm:pt>
    <dgm:pt modelId="{B8AAAF93-E6CB-466E-BC4A-CBA355400395}">
      <dgm:prSet/>
      <dgm:spPr/>
      <dgm:t>
        <a:bodyPr/>
        <a:lstStyle/>
        <a:p>
          <a:r>
            <a:rPr lang="fr-FR" dirty="0" err="1" smtClean="0"/>
            <a:t>Administración</a:t>
          </a:r>
          <a:r>
            <a:rPr lang="fr-FR" dirty="0" smtClean="0"/>
            <a:t> de </a:t>
          </a:r>
          <a:r>
            <a:rPr lang="fr-FR" dirty="0" err="1" smtClean="0"/>
            <a:t>justicia</a:t>
          </a:r>
          <a:r>
            <a:rPr lang="fr-FR" dirty="0" smtClean="0"/>
            <a:t>, </a:t>
          </a:r>
          <a:r>
            <a:rPr lang="fr-FR" dirty="0" err="1" smtClean="0"/>
            <a:t>servicios</a:t>
          </a:r>
          <a:r>
            <a:rPr lang="fr-FR" dirty="0" smtClean="0"/>
            <a:t> </a:t>
          </a:r>
          <a:r>
            <a:rPr lang="fr-FR" dirty="0" err="1" smtClean="0"/>
            <a:t>biosanitarios</a:t>
          </a:r>
          <a:r>
            <a:rPr lang="fr-FR" dirty="0" smtClean="0"/>
            <a:t>, </a:t>
          </a:r>
          <a:r>
            <a:rPr lang="fr-FR" dirty="0" err="1" smtClean="0"/>
            <a:t>policía</a:t>
          </a:r>
          <a:r>
            <a:rPr lang="fr-FR" dirty="0" smtClean="0"/>
            <a:t>, etc. </a:t>
          </a:r>
          <a:endParaRPr lang="fr-FR" dirty="0"/>
        </a:p>
      </dgm:t>
    </dgm:pt>
    <dgm:pt modelId="{F8A068FD-D3B4-40EC-8D4C-E34AB1A6C0E7}" type="parTrans" cxnId="{FBB9C530-46B2-4B37-AD7F-AB617061E647}">
      <dgm:prSet/>
      <dgm:spPr/>
      <dgm:t>
        <a:bodyPr/>
        <a:lstStyle/>
        <a:p>
          <a:endParaRPr lang="fr-FR"/>
        </a:p>
      </dgm:t>
    </dgm:pt>
    <dgm:pt modelId="{E4C09760-634F-498F-8C14-2E2B0C52A9D3}" type="sibTrans" cxnId="{FBB9C530-46B2-4B37-AD7F-AB617061E647}">
      <dgm:prSet/>
      <dgm:spPr/>
      <dgm:t>
        <a:bodyPr/>
        <a:lstStyle/>
        <a:p>
          <a:endParaRPr lang="fr-FR"/>
        </a:p>
      </dgm:t>
    </dgm:pt>
    <dgm:pt modelId="{05238F76-5D89-4037-829B-3D8F1597F85C}" type="pres">
      <dgm:prSet presAssocID="{73DB8923-F7AC-4A3D-8F6F-54830F00F132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7889D54-20F1-4695-A943-1C716D8B84F0}" type="pres">
      <dgm:prSet presAssocID="{DF7C62F3-5D75-45C4-A09E-D52243046DB5}" presName="root1" presStyleCnt="0"/>
      <dgm:spPr/>
    </dgm:pt>
    <dgm:pt modelId="{C95AF28E-E6CF-4627-9BDA-9ECF0CC755E0}" type="pres">
      <dgm:prSet presAssocID="{DF7C62F3-5D75-45C4-A09E-D52243046DB5}" presName="LevelOneTextNode" presStyleLbl="node0" presStyleIdx="0" presStyleCnt="1" custScaleX="33527" custLinFactNeighborX="-9480" custLinFactNeighborY="-2938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1E231207-C779-4182-9232-47A08B42412E}" type="pres">
      <dgm:prSet presAssocID="{DF7C62F3-5D75-45C4-A09E-D52243046DB5}" presName="level2hierChild" presStyleCnt="0"/>
      <dgm:spPr/>
    </dgm:pt>
    <dgm:pt modelId="{55CC0C9C-83E2-4F94-9C82-31FD884E43A5}" type="pres">
      <dgm:prSet presAssocID="{7C5B95AB-8E73-40EB-9013-3E47C6FF2D60}" presName="conn2-1" presStyleLbl="parChTrans1D2" presStyleIdx="0" presStyleCnt="2"/>
      <dgm:spPr/>
      <dgm:t>
        <a:bodyPr/>
        <a:lstStyle/>
        <a:p>
          <a:endParaRPr lang="fr-FR"/>
        </a:p>
      </dgm:t>
    </dgm:pt>
    <dgm:pt modelId="{F6428712-F98C-4D2B-BE34-6D216E605427}" type="pres">
      <dgm:prSet presAssocID="{7C5B95AB-8E73-40EB-9013-3E47C6FF2D60}" presName="connTx" presStyleLbl="parChTrans1D2" presStyleIdx="0" presStyleCnt="2"/>
      <dgm:spPr/>
      <dgm:t>
        <a:bodyPr/>
        <a:lstStyle/>
        <a:p>
          <a:endParaRPr lang="fr-FR"/>
        </a:p>
      </dgm:t>
    </dgm:pt>
    <dgm:pt modelId="{02B82DC9-70C4-43A6-A1AD-51B07DE19608}" type="pres">
      <dgm:prSet presAssocID="{C03AF4CE-6A38-4157-87CD-A77D60BA56D8}" presName="root2" presStyleCnt="0"/>
      <dgm:spPr/>
    </dgm:pt>
    <dgm:pt modelId="{242C6AE7-7AC4-4F6D-9C52-E2C4ACF1F6BF}" type="pres">
      <dgm:prSet presAssocID="{C03AF4CE-6A38-4157-87CD-A77D60BA56D8}" presName="LevelTwoTextNode" presStyleLbl="node2" presStyleIdx="0" presStyleCnt="2" custScaleX="7416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9C2BE4D-B72A-433C-BC58-C046246019F7}" type="pres">
      <dgm:prSet presAssocID="{C03AF4CE-6A38-4157-87CD-A77D60BA56D8}" presName="level3hierChild" presStyleCnt="0"/>
      <dgm:spPr/>
    </dgm:pt>
    <dgm:pt modelId="{0E451EBE-BC78-403A-A1D5-293155A602FA}" type="pres">
      <dgm:prSet presAssocID="{85F1F3C3-A439-4B13-A8F7-12CFA12391F8}" presName="conn2-1" presStyleLbl="parChTrans1D3" presStyleIdx="0" presStyleCnt="2"/>
      <dgm:spPr/>
      <dgm:t>
        <a:bodyPr/>
        <a:lstStyle/>
        <a:p>
          <a:endParaRPr lang="fr-FR"/>
        </a:p>
      </dgm:t>
    </dgm:pt>
    <dgm:pt modelId="{14227B40-2E08-4A9E-A7CC-641D7029A201}" type="pres">
      <dgm:prSet presAssocID="{85F1F3C3-A439-4B13-A8F7-12CFA12391F8}" presName="connTx" presStyleLbl="parChTrans1D3" presStyleIdx="0" presStyleCnt="2"/>
      <dgm:spPr/>
      <dgm:t>
        <a:bodyPr/>
        <a:lstStyle/>
        <a:p>
          <a:endParaRPr lang="fr-FR"/>
        </a:p>
      </dgm:t>
    </dgm:pt>
    <dgm:pt modelId="{52776A09-F9F6-4742-8863-077FDD672685}" type="pres">
      <dgm:prSet presAssocID="{DF93924B-4B70-4D7A-A75A-5EAFC4B022E8}" presName="root2" presStyleCnt="0"/>
      <dgm:spPr/>
    </dgm:pt>
    <dgm:pt modelId="{07249745-84BC-4C66-8D3D-5B2A607EA4C7}" type="pres">
      <dgm:prSet presAssocID="{DF93924B-4B70-4D7A-A75A-5EAFC4B022E8}" presName="LevelTwoTextNod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1DCCEFF-7BC6-450F-B1E1-535394C4A8E9}" type="pres">
      <dgm:prSet presAssocID="{DF93924B-4B70-4D7A-A75A-5EAFC4B022E8}" presName="level3hierChild" presStyleCnt="0"/>
      <dgm:spPr/>
    </dgm:pt>
    <dgm:pt modelId="{AD3F9A2F-C190-4743-9AC9-DF6A06A1C5BC}" type="pres">
      <dgm:prSet presAssocID="{858FFA6B-C497-4347-801D-9D526AE79B0C}" presName="conn2-1" presStyleLbl="parChTrans1D2" presStyleIdx="1" presStyleCnt="2"/>
      <dgm:spPr/>
      <dgm:t>
        <a:bodyPr/>
        <a:lstStyle/>
        <a:p>
          <a:endParaRPr lang="fr-FR"/>
        </a:p>
      </dgm:t>
    </dgm:pt>
    <dgm:pt modelId="{0AA97632-1432-457C-BF70-4E5554CAC7FA}" type="pres">
      <dgm:prSet presAssocID="{858FFA6B-C497-4347-801D-9D526AE79B0C}" presName="connTx" presStyleLbl="parChTrans1D2" presStyleIdx="1" presStyleCnt="2"/>
      <dgm:spPr/>
      <dgm:t>
        <a:bodyPr/>
        <a:lstStyle/>
        <a:p>
          <a:endParaRPr lang="fr-FR"/>
        </a:p>
      </dgm:t>
    </dgm:pt>
    <dgm:pt modelId="{9AF8ACC5-8732-4EB7-A9DA-4E0E8E6109ED}" type="pres">
      <dgm:prSet presAssocID="{9AEF01C2-6CDE-403F-8438-679F119BECD2}" presName="root2" presStyleCnt="0"/>
      <dgm:spPr/>
    </dgm:pt>
    <dgm:pt modelId="{01F45B19-83AC-4421-A01D-D9671DE3CCF0}" type="pres">
      <dgm:prSet presAssocID="{9AEF01C2-6CDE-403F-8438-679F119BECD2}" presName="LevelTwoTextNode" presStyleLbl="node2" presStyleIdx="1" presStyleCnt="2" custScaleX="7416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8DEE72B8-8DD6-4E74-A096-F91D0E631D21}" type="pres">
      <dgm:prSet presAssocID="{9AEF01C2-6CDE-403F-8438-679F119BECD2}" presName="level3hierChild" presStyleCnt="0"/>
      <dgm:spPr/>
    </dgm:pt>
    <dgm:pt modelId="{16A7AB33-088B-4C7E-8B31-AC11DFEC6FF9}" type="pres">
      <dgm:prSet presAssocID="{F8A068FD-D3B4-40EC-8D4C-E34AB1A6C0E7}" presName="conn2-1" presStyleLbl="parChTrans1D3" presStyleIdx="1" presStyleCnt="2"/>
      <dgm:spPr/>
      <dgm:t>
        <a:bodyPr/>
        <a:lstStyle/>
        <a:p>
          <a:endParaRPr lang="fr-FR"/>
        </a:p>
      </dgm:t>
    </dgm:pt>
    <dgm:pt modelId="{6D2C1572-2B07-415F-86BD-5C853CE13FAE}" type="pres">
      <dgm:prSet presAssocID="{F8A068FD-D3B4-40EC-8D4C-E34AB1A6C0E7}" presName="connTx" presStyleLbl="parChTrans1D3" presStyleIdx="1" presStyleCnt="2"/>
      <dgm:spPr/>
      <dgm:t>
        <a:bodyPr/>
        <a:lstStyle/>
        <a:p>
          <a:endParaRPr lang="fr-FR"/>
        </a:p>
      </dgm:t>
    </dgm:pt>
    <dgm:pt modelId="{411BB880-4395-46E1-91DA-9C804E826984}" type="pres">
      <dgm:prSet presAssocID="{B8AAAF93-E6CB-466E-BC4A-CBA355400395}" presName="root2" presStyleCnt="0"/>
      <dgm:spPr/>
    </dgm:pt>
    <dgm:pt modelId="{E2D105C9-1BCC-4801-A180-ED4BC0255BAA}" type="pres">
      <dgm:prSet presAssocID="{B8AAAF93-E6CB-466E-BC4A-CBA355400395}" presName="LevelTwoTextNod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5369EA88-C92C-4A12-9286-69E4FDA209D5}" type="pres">
      <dgm:prSet presAssocID="{B8AAAF93-E6CB-466E-BC4A-CBA355400395}" presName="level3hierChild" presStyleCnt="0"/>
      <dgm:spPr/>
    </dgm:pt>
  </dgm:ptLst>
  <dgm:cxnLst>
    <dgm:cxn modelId="{AF7B794B-000F-414C-BA6D-42D016A98354}" type="presOf" srcId="{9AEF01C2-6CDE-403F-8438-679F119BECD2}" destId="{01F45B19-83AC-4421-A01D-D9671DE3CCF0}" srcOrd="0" destOrd="0" presId="urn:microsoft.com/office/officeart/2005/8/layout/hierarchy2"/>
    <dgm:cxn modelId="{F1813CBB-81E9-429F-A690-9CD0DF6F8FEE}" type="presOf" srcId="{B8AAAF93-E6CB-466E-BC4A-CBA355400395}" destId="{E2D105C9-1BCC-4801-A180-ED4BC0255BAA}" srcOrd="0" destOrd="0" presId="urn:microsoft.com/office/officeart/2005/8/layout/hierarchy2"/>
    <dgm:cxn modelId="{0127281E-0690-40D9-9608-FA563C9EC8F7}" type="presOf" srcId="{DF93924B-4B70-4D7A-A75A-5EAFC4B022E8}" destId="{07249745-84BC-4C66-8D3D-5B2A607EA4C7}" srcOrd="0" destOrd="0" presId="urn:microsoft.com/office/officeart/2005/8/layout/hierarchy2"/>
    <dgm:cxn modelId="{456097F3-1874-4B94-8DF0-3811D5EEE978}" srcId="{C03AF4CE-6A38-4157-87CD-A77D60BA56D8}" destId="{DF93924B-4B70-4D7A-A75A-5EAFC4B022E8}" srcOrd="0" destOrd="0" parTransId="{85F1F3C3-A439-4B13-A8F7-12CFA12391F8}" sibTransId="{F9D04AF8-48AD-41FA-B2E3-95450EDC29F3}"/>
    <dgm:cxn modelId="{5D0A5A2E-31E7-4D7F-8703-EE20B9C38016}" type="presOf" srcId="{7C5B95AB-8E73-40EB-9013-3E47C6FF2D60}" destId="{F6428712-F98C-4D2B-BE34-6D216E605427}" srcOrd="1" destOrd="0" presId="urn:microsoft.com/office/officeart/2005/8/layout/hierarchy2"/>
    <dgm:cxn modelId="{EC92E322-4315-432C-BA88-5FAE20FC4C7E}" type="presOf" srcId="{858FFA6B-C497-4347-801D-9D526AE79B0C}" destId="{0AA97632-1432-457C-BF70-4E5554CAC7FA}" srcOrd="1" destOrd="0" presId="urn:microsoft.com/office/officeart/2005/8/layout/hierarchy2"/>
    <dgm:cxn modelId="{FE1E1E7F-CE9E-449A-9673-2F5A3AE46B5D}" srcId="{DF7C62F3-5D75-45C4-A09E-D52243046DB5}" destId="{C03AF4CE-6A38-4157-87CD-A77D60BA56D8}" srcOrd="0" destOrd="0" parTransId="{7C5B95AB-8E73-40EB-9013-3E47C6FF2D60}" sibTransId="{75BB3C74-3FD6-47B6-9902-943CD0B92E22}"/>
    <dgm:cxn modelId="{D2EF4F66-613F-4BBD-B601-9394B3C69B82}" type="presOf" srcId="{85F1F3C3-A439-4B13-A8F7-12CFA12391F8}" destId="{14227B40-2E08-4A9E-A7CC-641D7029A201}" srcOrd="1" destOrd="0" presId="urn:microsoft.com/office/officeart/2005/8/layout/hierarchy2"/>
    <dgm:cxn modelId="{FB640C1D-A2F9-4EB6-8E26-87090123D597}" type="presOf" srcId="{85F1F3C3-A439-4B13-A8F7-12CFA12391F8}" destId="{0E451EBE-BC78-403A-A1D5-293155A602FA}" srcOrd="0" destOrd="0" presId="urn:microsoft.com/office/officeart/2005/8/layout/hierarchy2"/>
    <dgm:cxn modelId="{E0F1FAAE-31F3-47BC-B0F3-DF28F13FD624}" type="presOf" srcId="{73DB8923-F7AC-4A3D-8F6F-54830F00F132}" destId="{05238F76-5D89-4037-829B-3D8F1597F85C}" srcOrd="0" destOrd="0" presId="urn:microsoft.com/office/officeart/2005/8/layout/hierarchy2"/>
    <dgm:cxn modelId="{CEFBF261-AA81-45D8-A173-D4408458F225}" type="presOf" srcId="{7C5B95AB-8E73-40EB-9013-3E47C6FF2D60}" destId="{55CC0C9C-83E2-4F94-9C82-31FD884E43A5}" srcOrd="0" destOrd="0" presId="urn:microsoft.com/office/officeart/2005/8/layout/hierarchy2"/>
    <dgm:cxn modelId="{D456E843-2FD2-4B79-A5F3-872FCB307DB4}" type="presOf" srcId="{F8A068FD-D3B4-40EC-8D4C-E34AB1A6C0E7}" destId="{16A7AB33-088B-4C7E-8B31-AC11DFEC6FF9}" srcOrd="0" destOrd="0" presId="urn:microsoft.com/office/officeart/2005/8/layout/hierarchy2"/>
    <dgm:cxn modelId="{33E48648-9438-47E6-A378-559CEEBE1C6D}" srcId="{73DB8923-F7AC-4A3D-8F6F-54830F00F132}" destId="{DF7C62F3-5D75-45C4-A09E-D52243046DB5}" srcOrd="0" destOrd="0" parTransId="{DEB37B7E-A347-45F1-9D30-61D8697D51F4}" sibTransId="{D25E59E3-F0A9-4275-9840-9F3E042297DA}"/>
    <dgm:cxn modelId="{FBB9C530-46B2-4B37-AD7F-AB617061E647}" srcId="{9AEF01C2-6CDE-403F-8438-679F119BECD2}" destId="{B8AAAF93-E6CB-466E-BC4A-CBA355400395}" srcOrd="0" destOrd="0" parTransId="{F8A068FD-D3B4-40EC-8D4C-E34AB1A6C0E7}" sibTransId="{E4C09760-634F-498F-8C14-2E2B0C52A9D3}"/>
    <dgm:cxn modelId="{0D62AD3B-E9F6-424B-A12C-2711F97A6814}" type="presOf" srcId="{F8A068FD-D3B4-40EC-8D4C-E34AB1A6C0E7}" destId="{6D2C1572-2B07-415F-86BD-5C853CE13FAE}" srcOrd="1" destOrd="0" presId="urn:microsoft.com/office/officeart/2005/8/layout/hierarchy2"/>
    <dgm:cxn modelId="{38826D4C-B882-4736-B742-2FAF83F44545}" type="presOf" srcId="{DF7C62F3-5D75-45C4-A09E-D52243046DB5}" destId="{C95AF28E-E6CF-4627-9BDA-9ECF0CC755E0}" srcOrd="0" destOrd="0" presId="urn:microsoft.com/office/officeart/2005/8/layout/hierarchy2"/>
    <dgm:cxn modelId="{EDA519BE-6315-404E-86C1-EDF2CA33ED75}" srcId="{DF7C62F3-5D75-45C4-A09E-D52243046DB5}" destId="{9AEF01C2-6CDE-403F-8438-679F119BECD2}" srcOrd="1" destOrd="0" parTransId="{858FFA6B-C497-4347-801D-9D526AE79B0C}" sibTransId="{847B4117-F6D5-480A-B1EF-EA04EDCADF27}"/>
    <dgm:cxn modelId="{7183BD2B-B4D8-41DE-9C34-7B778ECEF48B}" type="presOf" srcId="{858FFA6B-C497-4347-801D-9D526AE79B0C}" destId="{AD3F9A2F-C190-4743-9AC9-DF6A06A1C5BC}" srcOrd="0" destOrd="0" presId="urn:microsoft.com/office/officeart/2005/8/layout/hierarchy2"/>
    <dgm:cxn modelId="{71F0C417-E15F-4D5B-AAF9-CDEC53A0ED88}" type="presOf" srcId="{C03AF4CE-6A38-4157-87CD-A77D60BA56D8}" destId="{242C6AE7-7AC4-4F6D-9C52-E2C4ACF1F6BF}" srcOrd="0" destOrd="0" presId="urn:microsoft.com/office/officeart/2005/8/layout/hierarchy2"/>
    <dgm:cxn modelId="{619CF71F-85F3-4918-A5E1-0314E18366FF}" type="presParOf" srcId="{05238F76-5D89-4037-829B-3D8F1597F85C}" destId="{F7889D54-20F1-4695-A943-1C716D8B84F0}" srcOrd="0" destOrd="0" presId="urn:microsoft.com/office/officeart/2005/8/layout/hierarchy2"/>
    <dgm:cxn modelId="{9808CFD1-86E1-4FD1-B0C7-8DACD9C704E2}" type="presParOf" srcId="{F7889D54-20F1-4695-A943-1C716D8B84F0}" destId="{C95AF28E-E6CF-4627-9BDA-9ECF0CC755E0}" srcOrd="0" destOrd="0" presId="urn:microsoft.com/office/officeart/2005/8/layout/hierarchy2"/>
    <dgm:cxn modelId="{F9E53481-A6A0-4FF5-B4E1-81F605F940B7}" type="presParOf" srcId="{F7889D54-20F1-4695-A943-1C716D8B84F0}" destId="{1E231207-C779-4182-9232-47A08B42412E}" srcOrd="1" destOrd="0" presId="urn:microsoft.com/office/officeart/2005/8/layout/hierarchy2"/>
    <dgm:cxn modelId="{3FB4C9E7-D627-441F-9EA3-9F5AAAF748E3}" type="presParOf" srcId="{1E231207-C779-4182-9232-47A08B42412E}" destId="{55CC0C9C-83E2-4F94-9C82-31FD884E43A5}" srcOrd="0" destOrd="0" presId="urn:microsoft.com/office/officeart/2005/8/layout/hierarchy2"/>
    <dgm:cxn modelId="{49F4DFB3-57E6-4551-9D43-834CABBF6A91}" type="presParOf" srcId="{55CC0C9C-83E2-4F94-9C82-31FD884E43A5}" destId="{F6428712-F98C-4D2B-BE34-6D216E605427}" srcOrd="0" destOrd="0" presId="urn:microsoft.com/office/officeart/2005/8/layout/hierarchy2"/>
    <dgm:cxn modelId="{13517CFD-C6BF-4574-9947-6981A66734DB}" type="presParOf" srcId="{1E231207-C779-4182-9232-47A08B42412E}" destId="{02B82DC9-70C4-43A6-A1AD-51B07DE19608}" srcOrd="1" destOrd="0" presId="urn:microsoft.com/office/officeart/2005/8/layout/hierarchy2"/>
    <dgm:cxn modelId="{3D1AEC27-6A24-482E-AE63-2C54513F76ED}" type="presParOf" srcId="{02B82DC9-70C4-43A6-A1AD-51B07DE19608}" destId="{242C6AE7-7AC4-4F6D-9C52-E2C4ACF1F6BF}" srcOrd="0" destOrd="0" presId="urn:microsoft.com/office/officeart/2005/8/layout/hierarchy2"/>
    <dgm:cxn modelId="{EF5D8009-186B-4638-B8FB-569A30F74120}" type="presParOf" srcId="{02B82DC9-70C4-43A6-A1AD-51B07DE19608}" destId="{F9C2BE4D-B72A-433C-BC58-C046246019F7}" srcOrd="1" destOrd="0" presId="urn:microsoft.com/office/officeart/2005/8/layout/hierarchy2"/>
    <dgm:cxn modelId="{AE24A3D1-51B7-4CD2-A10E-8EBF2F45BF99}" type="presParOf" srcId="{F9C2BE4D-B72A-433C-BC58-C046246019F7}" destId="{0E451EBE-BC78-403A-A1D5-293155A602FA}" srcOrd="0" destOrd="0" presId="urn:microsoft.com/office/officeart/2005/8/layout/hierarchy2"/>
    <dgm:cxn modelId="{00DF8C0C-9A4E-49E1-8374-147D1DB4A13E}" type="presParOf" srcId="{0E451EBE-BC78-403A-A1D5-293155A602FA}" destId="{14227B40-2E08-4A9E-A7CC-641D7029A201}" srcOrd="0" destOrd="0" presId="urn:microsoft.com/office/officeart/2005/8/layout/hierarchy2"/>
    <dgm:cxn modelId="{BBDD0AB2-A2AA-43DE-B1D6-3854700313DA}" type="presParOf" srcId="{F9C2BE4D-B72A-433C-BC58-C046246019F7}" destId="{52776A09-F9F6-4742-8863-077FDD672685}" srcOrd="1" destOrd="0" presId="urn:microsoft.com/office/officeart/2005/8/layout/hierarchy2"/>
    <dgm:cxn modelId="{9AB6D586-DE41-4045-A4F3-0D81AAC07B46}" type="presParOf" srcId="{52776A09-F9F6-4742-8863-077FDD672685}" destId="{07249745-84BC-4C66-8D3D-5B2A607EA4C7}" srcOrd="0" destOrd="0" presId="urn:microsoft.com/office/officeart/2005/8/layout/hierarchy2"/>
    <dgm:cxn modelId="{585F1B01-FD4F-46D2-8A9C-B90AE5D5736A}" type="presParOf" srcId="{52776A09-F9F6-4742-8863-077FDD672685}" destId="{F1DCCEFF-7BC6-450F-B1E1-535394C4A8E9}" srcOrd="1" destOrd="0" presId="urn:microsoft.com/office/officeart/2005/8/layout/hierarchy2"/>
    <dgm:cxn modelId="{3981C801-B011-4096-B606-A043484425E1}" type="presParOf" srcId="{1E231207-C779-4182-9232-47A08B42412E}" destId="{AD3F9A2F-C190-4743-9AC9-DF6A06A1C5BC}" srcOrd="2" destOrd="0" presId="urn:microsoft.com/office/officeart/2005/8/layout/hierarchy2"/>
    <dgm:cxn modelId="{BC731AD2-F6DC-4061-B841-8ADDC1A38A29}" type="presParOf" srcId="{AD3F9A2F-C190-4743-9AC9-DF6A06A1C5BC}" destId="{0AA97632-1432-457C-BF70-4E5554CAC7FA}" srcOrd="0" destOrd="0" presId="urn:microsoft.com/office/officeart/2005/8/layout/hierarchy2"/>
    <dgm:cxn modelId="{FF984EA8-A956-4F39-86DC-410F01306BDD}" type="presParOf" srcId="{1E231207-C779-4182-9232-47A08B42412E}" destId="{9AF8ACC5-8732-4EB7-A9DA-4E0E8E6109ED}" srcOrd="3" destOrd="0" presId="urn:microsoft.com/office/officeart/2005/8/layout/hierarchy2"/>
    <dgm:cxn modelId="{F476EE36-1BF4-471C-AA91-B69F9B2C008D}" type="presParOf" srcId="{9AF8ACC5-8732-4EB7-A9DA-4E0E8E6109ED}" destId="{01F45B19-83AC-4421-A01D-D9671DE3CCF0}" srcOrd="0" destOrd="0" presId="urn:microsoft.com/office/officeart/2005/8/layout/hierarchy2"/>
    <dgm:cxn modelId="{9478D067-F0DB-40A8-A27C-E2FB98124763}" type="presParOf" srcId="{9AF8ACC5-8732-4EB7-A9DA-4E0E8E6109ED}" destId="{8DEE72B8-8DD6-4E74-A096-F91D0E631D21}" srcOrd="1" destOrd="0" presId="urn:microsoft.com/office/officeart/2005/8/layout/hierarchy2"/>
    <dgm:cxn modelId="{F63B8387-5615-4EC5-8A19-1088A053C30B}" type="presParOf" srcId="{8DEE72B8-8DD6-4E74-A096-F91D0E631D21}" destId="{16A7AB33-088B-4C7E-8B31-AC11DFEC6FF9}" srcOrd="0" destOrd="0" presId="urn:microsoft.com/office/officeart/2005/8/layout/hierarchy2"/>
    <dgm:cxn modelId="{A8CF3C38-D3D4-44D7-9168-B7F414F04B16}" type="presParOf" srcId="{16A7AB33-088B-4C7E-8B31-AC11DFEC6FF9}" destId="{6D2C1572-2B07-415F-86BD-5C853CE13FAE}" srcOrd="0" destOrd="0" presId="urn:microsoft.com/office/officeart/2005/8/layout/hierarchy2"/>
    <dgm:cxn modelId="{27C2C733-BFFC-440C-A80A-DFBBD4323FCE}" type="presParOf" srcId="{8DEE72B8-8DD6-4E74-A096-F91D0E631D21}" destId="{411BB880-4395-46E1-91DA-9C804E826984}" srcOrd="1" destOrd="0" presId="urn:microsoft.com/office/officeart/2005/8/layout/hierarchy2"/>
    <dgm:cxn modelId="{05F3C992-C6C6-4836-8C71-D440D665E1C9}" type="presParOf" srcId="{411BB880-4395-46E1-91DA-9C804E826984}" destId="{E2D105C9-1BCC-4801-A180-ED4BC0255BAA}" srcOrd="0" destOrd="0" presId="urn:microsoft.com/office/officeart/2005/8/layout/hierarchy2"/>
    <dgm:cxn modelId="{961230D1-775E-4E28-B81D-B1E031CF6763}" type="presParOf" srcId="{411BB880-4395-46E1-91DA-9C804E826984}" destId="{5369EA88-C92C-4A12-9286-69E4FDA209D5}" srcOrd="1" destOrd="0" presId="urn:microsoft.com/office/officeart/2005/8/layout/hierarchy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2911CD4-3E3E-4A41-BDE5-12B8406DF12B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ADEBC9A2-7B38-48D6-BA56-158218B3F5B2}">
      <dgm:prSet/>
      <dgm:spPr/>
      <dgm:t>
        <a:bodyPr/>
        <a:lstStyle/>
        <a:p>
          <a:r>
            <a:rPr lang="fr-FR" dirty="0" smtClean="0"/>
            <a:t>I en los </a:t>
          </a:r>
          <a:r>
            <a:rPr lang="fr-FR" dirty="0" err="1" smtClean="0"/>
            <a:t>Servicios</a:t>
          </a:r>
          <a:r>
            <a:rPr lang="fr-FR" dirty="0" smtClean="0"/>
            <a:t> </a:t>
          </a:r>
          <a:r>
            <a:rPr lang="fr-FR" dirty="0" err="1" smtClean="0"/>
            <a:t>Públicos</a:t>
          </a:r>
          <a:endParaRPr lang="fr-FR" dirty="0"/>
        </a:p>
      </dgm:t>
    </dgm:pt>
    <dgm:pt modelId="{4E01A016-3C4E-4A51-A924-404797D3FECD}" type="parTrans" cxnId="{480F9377-1810-4C97-B5CC-E87B46CCE7C5}">
      <dgm:prSet/>
      <dgm:spPr/>
    </dgm:pt>
    <dgm:pt modelId="{BA73E6F3-FB91-4CD1-BB1B-66BA8D06E49D}" type="sibTrans" cxnId="{480F9377-1810-4C97-B5CC-E87B46CCE7C5}">
      <dgm:prSet/>
      <dgm:spPr/>
    </dgm:pt>
    <dgm:pt modelId="{1917A909-AFAE-4400-8BA1-91B2AAC29C62}">
      <dgm:prSet/>
      <dgm:spPr/>
      <dgm:t>
        <a:bodyPr/>
        <a:lstStyle/>
        <a:p>
          <a:r>
            <a:rPr lang="fr-FR" dirty="0" smtClean="0"/>
            <a:t>I social</a:t>
          </a:r>
          <a:endParaRPr lang="fr-FR" dirty="0"/>
        </a:p>
      </dgm:t>
    </dgm:pt>
    <dgm:pt modelId="{5E027A62-10BB-4FAE-A31C-66187A197862}" type="parTrans" cxnId="{86307A23-5020-4AFB-AA9E-5202175C3DD3}">
      <dgm:prSet/>
      <dgm:spPr/>
    </dgm:pt>
    <dgm:pt modelId="{870AB768-82FA-4C19-8D15-A01D963846FD}" type="sibTrans" cxnId="{86307A23-5020-4AFB-AA9E-5202175C3DD3}">
      <dgm:prSet/>
      <dgm:spPr/>
    </dgm:pt>
    <dgm:pt modelId="{8FCBA52C-625C-4E1C-A983-E2F9CE438ED8}">
      <dgm:prSet/>
      <dgm:spPr/>
      <dgm:t>
        <a:bodyPr/>
        <a:lstStyle/>
        <a:p>
          <a:r>
            <a:rPr lang="fr-FR" dirty="0" smtClean="0"/>
            <a:t>I a </a:t>
          </a:r>
          <a:r>
            <a:rPr lang="fr-FR" dirty="0" err="1" smtClean="0"/>
            <a:t>tres</a:t>
          </a:r>
          <a:r>
            <a:rPr lang="fr-FR" dirty="0" smtClean="0"/>
            <a:t> bandas</a:t>
          </a:r>
          <a:endParaRPr lang="fr-FR" dirty="0"/>
        </a:p>
      </dgm:t>
    </dgm:pt>
    <dgm:pt modelId="{B95A7C02-5CFD-45C7-9245-C9ECC3CAA64E}" type="sibTrans" cxnId="{53A74600-FDFB-4A2C-8AA3-8FA8193FA81E}">
      <dgm:prSet/>
      <dgm:spPr/>
    </dgm:pt>
    <dgm:pt modelId="{10C528C4-337E-4F2A-BA68-A8ECFB13F9D7}" type="parTrans" cxnId="{53A74600-FDFB-4A2C-8AA3-8FA8193FA81E}">
      <dgm:prSet/>
      <dgm:spPr/>
    </dgm:pt>
    <dgm:pt modelId="{73126D0E-52BC-4807-B10C-88C7C88B7ABD}">
      <dgm:prSet phldrT="[Texto]"/>
      <dgm:spPr/>
      <dgm:t>
        <a:bodyPr/>
        <a:lstStyle/>
        <a:p>
          <a:r>
            <a:rPr lang="fr-FR" dirty="0" smtClean="0"/>
            <a:t>I de </a:t>
          </a:r>
          <a:r>
            <a:rPr lang="fr-FR" dirty="0" err="1" smtClean="0"/>
            <a:t>diálogo</a:t>
          </a:r>
          <a:endParaRPr lang="fr-FR" dirty="0" smtClean="0"/>
        </a:p>
      </dgm:t>
    </dgm:pt>
    <dgm:pt modelId="{8E89091E-D111-482E-81F2-4A5F4A8C11CB}" type="sibTrans" cxnId="{6B15AC87-2C5F-4860-BB25-A346827E74EB}">
      <dgm:prSet/>
      <dgm:spPr/>
      <dgm:t>
        <a:bodyPr/>
        <a:lstStyle/>
        <a:p>
          <a:endParaRPr lang="fr-FR"/>
        </a:p>
      </dgm:t>
    </dgm:pt>
    <dgm:pt modelId="{3C51F7D2-287A-4F6C-8119-DF088521E14F}" type="parTrans" cxnId="{6B15AC87-2C5F-4860-BB25-A346827E74EB}">
      <dgm:prSet/>
      <dgm:spPr/>
      <dgm:t>
        <a:bodyPr/>
        <a:lstStyle/>
        <a:p>
          <a:endParaRPr lang="fr-FR"/>
        </a:p>
      </dgm:t>
    </dgm:pt>
    <dgm:pt modelId="{95893F8E-94ED-4248-A404-5E27C85B6C75}">
      <dgm:prSet phldrT="[Texto]"/>
      <dgm:spPr/>
      <dgm:t>
        <a:bodyPr/>
        <a:lstStyle/>
        <a:p>
          <a:r>
            <a:rPr lang="fr-FR" dirty="0" smtClean="0"/>
            <a:t>I ad hoc</a:t>
          </a:r>
          <a:endParaRPr lang="fr-FR" dirty="0"/>
        </a:p>
      </dgm:t>
    </dgm:pt>
    <dgm:pt modelId="{F5D2DE88-5DE3-4709-AA47-92CDE7443233}" type="sibTrans" cxnId="{5AD49706-BCD9-4807-B178-E32AEDEE8F5D}">
      <dgm:prSet/>
      <dgm:spPr/>
      <dgm:t>
        <a:bodyPr/>
        <a:lstStyle/>
        <a:p>
          <a:endParaRPr lang="fr-FR"/>
        </a:p>
      </dgm:t>
    </dgm:pt>
    <dgm:pt modelId="{7C042E26-23BF-4D89-B48F-8060C55D4AAD}" type="parTrans" cxnId="{5AD49706-BCD9-4807-B178-E32AEDEE8F5D}">
      <dgm:prSet/>
      <dgm:spPr/>
      <dgm:t>
        <a:bodyPr/>
        <a:lstStyle/>
        <a:p>
          <a:endParaRPr lang="fr-FR"/>
        </a:p>
      </dgm:t>
    </dgm:pt>
    <dgm:pt modelId="{770CB8A9-5AE9-46CA-8474-45C3A2737532}">
      <dgm:prSet phldrT="[Texto]"/>
      <dgm:spPr/>
      <dgm:t>
        <a:bodyPr/>
        <a:lstStyle/>
        <a:p>
          <a:r>
            <a:rPr lang="fr-FR" dirty="0" smtClean="0"/>
            <a:t>I de </a:t>
          </a:r>
          <a:r>
            <a:rPr lang="fr-FR" dirty="0" err="1" smtClean="0"/>
            <a:t>contacto</a:t>
          </a:r>
          <a:endParaRPr lang="fr-FR" dirty="0"/>
        </a:p>
      </dgm:t>
    </dgm:pt>
    <dgm:pt modelId="{B075AF2B-6628-46B8-8294-8973BEB0D614}" type="sibTrans" cxnId="{FAEA4242-35EA-479E-A64A-67D9594399E6}">
      <dgm:prSet/>
      <dgm:spPr/>
      <dgm:t>
        <a:bodyPr/>
        <a:lstStyle/>
        <a:p>
          <a:endParaRPr lang="fr-FR"/>
        </a:p>
      </dgm:t>
    </dgm:pt>
    <dgm:pt modelId="{7887013E-D764-45C3-96D7-B0BD5DB7C00F}" type="parTrans" cxnId="{FAEA4242-35EA-479E-A64A-67D9594399E6}">
      <dgm:prSet/>
      <dgm:spPr/>
      <dgm:t>
        <a:bodyPr/>
        <a:lstStyle/>
        <a:p>
          <a:endParaRPr lang="fr-FR"/>
        </a:p>
      </dgm:t>
    </dgm:pt>
    <dgm:pt modelId="{1C94D800-B510-4A8C-A109-9AA4DD0A75BD}" type="pres">
      <dgm:prSet presAssocID="{12911CD4-3E3E-4A41-BDE5-12B8406DF12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97C255F1-B593-40C0-8551-D0ADCDA8B8DA}" type="pres">
      <dgm:prSet presAssocID="{ADEBC9A2-7B38-48D6-BA56-158218B3F5B2}" presName="parentLin" presStyleCnt="0"/>
      <dgm:spPr/>
    </dgm:pt>
    <dgm:pt modelId="{478B6734-DCFB-401F-8760-DD235DD894E3}" type="pres">
      <dgm:prSet presAssocID="{ADEBC9A2-7B38-48D6-BA56-158218B3F5B2}" presName="parentLeftMargin" presStyleLbl="node1" presStyleIdx="0" presStyleCnt="6"/>
      <dgm:spPr/>
      <dgm:t>
        <a:bodyPr/>
        <a:lstStyle/>
        <a:p>
          <a:endParaRPr lang="fr-FR"/>
        </a:p>
      </dgm:t>
    </dgm:pt>
    <dgm:pt modelId="{68C34637-0505-4FF8-B863-A323691CEA95}" type="pres">
      <dgm:prSet presAssocID="{ADEBC9A2-7B38-48D6-BA56-158218B3F5B2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4724B6D-2819-44FB-8E78-0F0A32A2C3D9}" type="pres">
      <dgm:prSet presAssocID="{ADEBC9A2-7B38-48D6-BA56-158218B3F5B2}" presName="negativeSpace" presStyleCnt="0"/>
      <dgm:spPr/>
    </dgm:pt>
    <dgm:pt modelId="{C45E9EC3-DB73-4EC8-A32E-3A3A33FFD386}" type="pres">
      <dgm:prSet presAssocID="{ADEBC9A2-7B38-48D6-BA56-158218B3F5B2}" presName="childText" presStyleLbl="conFgAcc1" presStyleIdx="0" presStyleCnt="6">
        <dgm:presLayoutVars>
          <dgm:bulletEnabled val="1"/>
        </dgm:presLayoutVars>
      </dgm:prSet>
      <dgm:spPr/>
    </dgm:pt>
    <dgm:pt modelId="{4E46D987-9EE0-4554-9385-C4373F754782}" type="pres">
      <dgm:prSet presAssocID="{BA73E6F3-FB91-4CD1-BB1B-66BA8D06E49D}" presName="spaceBetweenRectangles" presStyleCnt="0"/>
      <dgm:spPr/>
    </dgm:pt>
    <dgm:pt modelId="{C90CD92D-BDF1-406F-AB92-FB5055505A87}" type="pres">
      <dgm:prSet presAssocID="{1917A909-AFAE-4400-8BA1-91B2AAC29C62}" presName="parentLin" presStyleCnt="0"/>
      <dgm:spPr/>
    </dgm:pt>
    <dgm:pt modelId="{CC6C7A10-DCB8-4FC5-9A3C-F8EEBCF7079C}" type="pres">
      <dgm:prSet presAssocID="{1917A909-AFAE-4400-8BA1-91B2AAC29C62}" presName="parentLeftMargin" presStyleLbl="node1" presStyleIdx="0" presStyleCnt="6"/>
      <dgm:spPr/>
      <dgm:t>
        <a:bodyPr/>
        <a:lstStyle/>
        <a:p>
          <a:endParaRPr lang="fr-FR"/>
        </a:p>
      </dgm:t>
    </dgm:pt>
    <dgm:pt modelId="{1B5EB8FD-C9FF-42B5-BD1E-66183AD5B5F8}" type="pres">
      <dgm:prSet presAssocID="{1917A909-AFAE-4400-8BA1-91B2AAC29C62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3B94F6C-22C7-4AB1-A592-1DBBF5D56D7D}" type="pres">
      <dgm:prSet presAssocID="{1917A909-AFAE-4400-8BA1-91B2AAC29C62}" presName="negativeSpace" presStyleCnt="0"/>
      <dgm:spPr/>
    </dgm:pt>
    <dgm:pt modelId="{43CEBC13-6001-45B4-B545-2B818A4A7C4B}" type="pres">
      <dgm:prSet presAssocID="{1917A909-AFAE-4400-8BA1-91B2AAC29C62}" presName="childText" presStyleLbl="conFgAcc1" presStyleIdx="1" presStyleCnt="6">
        <dgm:presLayoutVars>
          <dgm:bulletEnabled val="1"/>
        </dgm:presLayoutVars>
      </dgm:prSet>
      <dgm:spPr/>
    </dgm:pt>
    <dgm:pt modelId="{C5255179-5033-4BB0-932D-1FFE34CBB22B}" type="pres">
      <dgm:prSet presAssocID="{870AB768-82FA-4C19-8D15-A01D963846FD}" presName="spaceBetweenRectangles" presStyleCnt="0"/>
      <dgm:spPr/>
    </dgm:pt>
    <dgm:pt modelId="{E1E6AC14-884F-4402-94C6-DD075910C0EB}" type="pres">
      <dgm:prSet presAssocID="{8FCBA52C-625C-4E1C-A983-E2F9CE438ED8}" presName="parentLin" presStyleCnt="0"/>
      <dgm:spPr/>
    </dgm:pt>
    <dgm:pt modelId="{B1FDCBF8-8C1E-46D6-93C0-C09889A34F0E}" type="pres">
      <dgm:prSet presAssocID="{8FCBA52C-625C-4E1C-A983-E2F9CE438ED8}" presName="parentLeftMargin" presStyleLbl="node1" presStyleIdx="1" presStyleCnt="6"/>
      <dgm:spPr/>
      <dgm:t>
        <a:bodyPr/>
        <a:lstStyle/>
        <a:p>
          <a:endParaRPr lang="fr-FR"/>
        </a:p>
      </dgm:t>
    </dgm:pt>
    <dgm:pt modelId="{A3B73E94-B5F3-489A-991A-BDB0425F8578}" type="pres">
      <dgm:prSet presAssocID="{8FCBA52C-625C-4E1C-A983-E2F9CE438ED8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764475A-6DCF-4204-BF7B-5CA73775DA99}" type="pres">
      <dgm:prSet presAssocID="{8FCBA52C-625C-4E1C-A983-E2F9CE438ED8}" presName="negativeSpace" presStyleCnt="0"/>
      <dgm:spPr/>
    </dgm:pt>
    <dgm:pt modelId="{83607B2A-78E1-49A7-8F7C-3E7470A223BA}" type="pres">
      <dgm:prSet presAssocID="{8FCBA52C-625C-4E1C-A983-E2F9CE438ED8}" presName="childText" presStyleLbl="conFgAcc1" presStyleIdx="2" presStyleCnt="6">
        <dgm:presLayoutVars>
          <dgm:bulletEnabled val="1"/>
        </dgm:presLayoutVars>
      </dgm:prSet>
      <dgm:spPr/>
    </dgm:pt>
    <dgm:pt modelId="{9E621372-4D67-41A2-9CF8-9AFA0B792675}" type="pres">
      <dgm:prSet presAssocID="{B95A7C02-5CFD-45C7-9245-C9ECC3CAA64E}" presName="spaceBetweenRectangles" presStyleCnt="0"/>
      <dgm:spPr/>
    </dgm:pt>
    <dgm:pt modelId="{590A91F2-5540-472E-9C0E-B23E0D8CECC4}" type="pres">
      <dgm:prSet presAssocID="{770CB8A9-5AE9-46CA-8474-45C3A2737532}" presName="parentLin" presStyleCnt="0"/>
      <dgm:spPr/>
    </dgm:pt>
    <dgm:pt modelId="{DAFF73C9-71A5-4631-B8CC-2B0984E4A859}" type="pres">
      <dgm:prSet presAssocID="{770CB8A9-5AE9-46CA-8474-45C3A2737532}" presName="parentLeftMargin" presStyleLbl="node1" presStyleIdx="2" presStyleCnt="6"/>
      <dgm:spPr/>
      <dgm:t>
        <a:bodyPr/>
        <a:lstStyle/>
        <a:p>
          <a:endParaRPr lang="fr-FR"/>
        </a:p>
      </dgm:t>
    </dgm:pt>
    <dgm:pt modelId="{3DD7C5F1-7627-4B1E-9241-6F125ABE208F}" type="pres">
      <dgm:prSet presAssocID="{770CB8A9-5AE9-46CA-8474-45C3A2737532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3B0CFA8-EE96-41B8-A88C-EE2C22D3F294}" type="pres">
      <dgm:prSet presAssocID="{770CB8A9-5AE9-46CA-8474-45C3A2737532}" presName="negativeSpace" presStyleCnt="0"/>
      <dgm:spPr/>
    </dgm:pt>
    <dgm:pt modelId="{9088CEB9-ECC5-43D5-A3E4-F15CD2CBF73C}" type="pres">
      <dgm:prSet presAssocID="{770CB8A9-5AE9-46CA-8474-45C3A2737532}" presName="childText" presStyleLbl="conFgAcc1" presStyleIdx="3" presStyleCnt="6">
        <dgm:presLayoutVars>
          <dgm:bulletEnabled val="1"/>
        </dgm:presLayoutVars>
      </dgm:prSet>
      <dgm:spPr/>
    </dgm:pt>
    <dgm:pt modelId="{823CC5ED-D668-4AE7-9EBD-85440E3CABEF}" type="pres">
      <dgm:prSet presAssocID="{B075AF2B-6628-46B8-8294-8973BEB0D614}" presName="spaceBetweenRectangles" presStyleCnt="0"/>
      <dgm:spPr/>
    </dgm:pt>
    <dgm:pt modelId="{BD8D25B4-C0E0-4CB3-B434-BE90DA337CD7}" type="pres">
      <dgm:prSet presAssocID="{95893F8E-94ED-4248-A404-5E27C85B6C75}" presName="parentLin" presStyleCnt="0"/>
      <dgm:spPr/>
    </dgm:pt>
    <dgm:pt modelId="{99FB73E0-E007-47A7-B3FD-3663EFBFD7AD}" type="pres">
      <dgm:prSet presAssocID="{95893F8E-94ED-4248-A404-5E27C85B6C75}" presName="parentLeftMargin" presStyleLbl="node1" presStyleIdx="3" presStyleCnt="6"/>
      <dgm:spPr/>
      <dgm:t>
        <a:bodyPr/>
        <a:lstStyle/>
        <a:p>
          <a:endParaRPr lang="fr-FR"/>
        </a:p>
      </dgm:t>
    </dgm:pt>
    <dgm:pt modelId="{B70E9AAE-137E-4A0F-8FA5-99E0F75A439B}" type="pres">
      <dgm:prSet presAssocID="{95893F8E-94ED-4248-A404-5E27C85B6C75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6006CA1-0A23-4E6C-AE75-0B3BB1132646}" type="pres">
      <dgm:prSet presAssocID="{95893F8E-94ED-4248-A404-5E27C85B6C75}" presName="negativeSpace" presStyleCnt="0"/>
      <dgm:spPr/>
    </dgm:pt>
    <dgm:pt modelId="{60810D8E-784F-404A-917A-AD4428A43BA7}" type="pres">
      <dgm:prSet presAssocID="{95893F8E-94ED-4248-A404-5E27C85B6C75}" presName="childText" presStyleLbl="conFgAcc1" presStyleIdx="4" presStyleCnt="6">
        <dgm:presLayoutVars>
          <dgm:bulletEnabled val="1"/>
        </dgm:presLayoutVars>
      </dgm:prSet>
      <dgm:spPr/>
    </dgm:pt>
    <dgm:pt modelId="{C9FBAD3F-B521-4A73-BE47-8AD1469A29B8}" type="pres">
      <dgm:prSet presAssocID="{F5D2DE88-5DE3-4709-AA47-92CDE7443233}" presName="spaceBetweenRectangles" presStyleCnt="0"/>
      <dgm:spPr/>
    </dgm:pt>
    <dgm:pt modelId="{D8A702BE-ADBF-4452-8919-E4F1F49DFF22}" type="pres">
      <dgm:prSet presAssocID="{73126D0E-52BC-4807-B10C-88C7C88B7ABD}" presName="parentLin" presStyleCnt="0"/>
      <dgm:spPr/>
    </dgm:pt>
    <dgm:pt modelId="{9C230069-BEDD-48E7-B11B-F5FECBFD02C8}" type="pres">
      <dgm:prSet presAssocID="{73126D0E-52BC-4807-B10C-88C7C88B7ABD}" presName="parentLeftMargin" presStyleLbl="node1" presStyleIdx="4" presStyleCnt="6"/>
      <dgm:spPr/>
      <dgm:t>
        <a:bodyPr/>
        <a:lstStyle/>
        <a:p>
          <a:endParaRPr lang="fr-FR"/>
        </a:p>
      </dgm:t>
    </dgm:pt>
    <dgm:pt modelId="{A41BBAB3-7F29-4719-A567-DDA9A1FBEF04}" type="pres">
      <dgm:prSet presAssocID="{73126D0E-52BC-4807-B10C-88C7C88B7ABD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C4A7BB6-E207-4547-AB3B-37C78D60B379}" type="pres">
      <dgm:prSet presAssocID="{73126D0E-52BC-4807-B10C-88C7C88B7ABD}" presName="negativeSpace" presStyleCnt="0"/>
      <dgm:spPr/>
    </dgm:pt>
    <dgm:pt modelId="{55F89968-5049-4FC7-8163-2FF07B911B66}" type="pres">
      <dgm:prSet presAssocID="{73126D0E-52BC-4807-B10C-88C7C88B7ABD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4B1BB808-5B0A-4A04-80D0-50C65743A17E}" type="presOf" srcId="{73126D0E-52BC-4807-B10C-88C7C88B7ABD}" destId="{9C230069-BEDD-48E7-B11B-F5FECBFD02C8}" srcOrd="0" destOrd="0" presId="urn:microsoft.com/office/officeart/2005/8/layout/list1"/>
    <dgm:cxn modelId="{53A74600-FDFB-4A2C-8AA3-8FA8193FA81E}" srcId="{12911CD4-3E3E-4A41-BDE5-12B8406DF12B}" destId="{8FCBA52C-625C-4E1C-A983-E2F9CE438ED8}" srcOrd="2" destOrd="0" parTransId="{10C528C4-337E-4F2A-BA68-A8ECFB13F9D7}" sibTransId="{B95A7C02-5CFD-45C7-9245-C9ECC3CAA64E}"/>
    <dgm:cxn modelId="{FAEA4242-35EA-479E-A64A-67D9594399E6}" srcId="{12911CD4-3E3E-4A41-BDE5-12B8406DF12B}" destId="{770CB8A9-5AE9-46CA-8474-45C3A2737532}" srcOrd="3" destOrd="0" parTransId="{7887013E-D764-45C3-96D7-B0BD5DB7C00F}" sibTransId="{B075AF2B-6628-46B8-8294-8973BEB0D614}"/>
    <dgm:cxn modelId="{480F9377-1810-4C97-B5CC-E87B46CCE7C5}" srcId="{12911CD4-3E3E-4A41-BDE5-12B8406DF12B}" destId="{ADEBC9A2-7B38-48D6-BA56-158218B3F5B2}" srcOrd="0" destOrd="0" parTransId="{4E01A016-3C4E-4A51-A924-404797D3FECD}" sibTransId="{BA73E6F3-FB91-4CD1-BB1B-66BA8D06E49D}"/>
    <dgm:cxn modelId="{F8CCA87F-B7BF-4B82-8ADC-DCEAAE95062B}" type="presOf" srcId="{ADEBC9A2-7B38-48D6-BA56-158218B3F5B2}" destId="{68C34637-0505-4FF8-B863-A323691CEA95}" srcOrd="1" destOrd="0" presId="urn:microsoft.com/office/officeart/2005/8/layout/list1"/>
    <dgm:cxn modelId="{821C2AB8-2A71-482D-B5A8-FE5E7E11E7FE}" type="presOf" srcId="{8FCBA52C-625C-4E1C-A983-E2F9CE438ED8}" destId="{A3B73E94-B5F3-489A-991A-BDB0425F8578}" srcOrd="1" destOrd="0" presId="urn:microsoft.com/office/officeart/2005/8/layout/list1"/>
    <dgm:cxn modelId="{2C1C7C16-C4BE-4B90-B54F-95476F9286D4}" type="presOf" srcId="{95893F8E-94ED-4248-A404-5E27C85B6C75}" destId="{B70E9AAE-137E-4A0F-8FA5-99E0F75A439B}" srcOrd="1" destOrd="0" presId="urn:microsoft.com/office/officeart/2005/8/layout/list1"/>
    <dgm:cxn modelId="{6B15AC87-2C5F-4860-BB25-A346827E74EB}" srcId="{12911CD4-3E3E-4A41-BDE5-12B8406DF12B}" destId="{73126D0E-52BC-4807-B10C-88C7C88B7ABD}" srcOrd="5" destOrd="0" parTransId="{3C51F7D2-287A-4F6C-8119-DF088521E14F}" sibTransId="{8E89091E-D111-482E-81F2-4A5F4A8C11CB}"/>
    <dgm:cxn modelId="{BAEE4DCC-8ED0-4780-BF45-CC4CEBFE3FA0}" type="presOf" srcId="{770CB8A9-5AE9-46CA-8474-45C3A2737532}" destId="{3DD7C5F1-7627-4B1E-9241-6F125ABE208F}" srcOrd="1" destOrd="0" presId="urn:microsoft.com/office/officeart/2005/8/layout/list1"/>
    <dgm:cxn modelId="{07375EDC-5F93-4125-848F-8D4EEA0D8E76}" type="presOf" srcId="{95893F8E-94ED-4248-A404-5E27C85B6C75}" destId="{99FB73E0-E007-47A7-B3FD-3663EFBFD7AD}" srcOrd="0" destOrd="0" presId="urn:microsoft.com/office/officeart/2005/8/layout/list1"/>
    <dgm:cxn modelId="{613F4FF7-B7A0-4A16-95A3-42D64A9D7780}" type="presOf" srcId="{1917A909-AFAE-4400-8BA1-91B2AAC29C62}" destId="{CC6C7A10-DCB8-4FC5-9A3C-F8EEBCF7079C}" srcOrd="0" destOrd="0" presId="urn:microsoft.com/office/officeart/2005/8/layout/list1"/>
    <dgm:cxn modelId="{F01FF2B5-5B23-4462-90A8-669042CB0EC0}" type="presOf" srcId="{770CB8A9-5AE9-46CA-8474-45C3A2737532}" destId="{DAFF73C9-71A5-4631-B8CC-2B0984E4A859}" srcOrd="0" destOrd="0" presId="urn:microsoft.com/office/officeart/2005/8/layout/list1"/>
    <dgm:cxn modelId="{66DDFF18-F66A-4BFE-BA6C-9587FF96517A}" type="presOf" srcId="{12911CD4-3E3E-4A41-BDE5-12B8406DF12B}" destId="{1C94D800-B510-4A8C-A109-9AA4DD0A75BD}" srcOrd="0" destOrd="0" presId="urn:microsoft.com/office/officeart/2005/8/layout/list1"/>
    <dgm:cxn modelId="{59652C12-0AFA-4737-90D4-1768E269B504}" type="presOf" srcId="{ADEBC9A2-7B38-48D6-BA56-158218B3F5B2}" destId="{478B6734-DCFB-401F-8760-DD235DD894E3}" srcOrd="0" destOrd="0" presId="urn:microsoft.com/office/officeart/2005/8/layout/list1"/>
    <dgm:cxn modelId="{C24D9843-1371-492A-AA67-938A68A57C3B}" type="presOf" srcId="{73126D0E-52BC-4807-B10C-88C7C88B7ABD}" destId="{A41BBAB3-7F29-4719-A567-DDA9A1FBEF04}" srcOrd="1" destOrd="0" presId="urn:microsoft.com/office/officeart/2005/8/layout/list1"/>
    <dgm:cxn modelId="{D47D01F9-F7AD-4B17-BB59-50B10A6E6588}" type="presOf" srcId="{1917A909-AFAE-4400-8BA1-91B2AAC29C62}" destId="{1B5EB8FD-C9FF-42B5-BD1E-66183AD5B5F8}" srcOrd="1" destOrd="0" presId="urn:microsoft.com/office/officeart/2005/8/layout/list1"/>
    <dgm:cxn modelId="{548B3525-6E5C-4E2D-835E-CBF309B4ED85}" type="presOf" srcId="{8FCBA52C-625C-4E1C-A983-E2F9CE438ED8}" destId="{B1FDCBF8-8C1E-46D6-93C0-C09889A34F0E}" srcOrd="0" destOrd="0" presId="urn:microsoft.com/office/officeart/2005/8/layout/list1"/>
    <dgm:cxn modelId="{86307A23-5020-4AFB-AA9E-5202175C3DD3}" srcId="{12911CD4-3E3E-4A41-BDE5-12B8406DF12B}" destId="{1917A909-AFAE-4400-8BA1-91B2AAC29C62}" srcOrd="1" destOrd="0" parTransId="{5E027A62-10BB-4FAE-A31C-66187A197862}" sibTransId="{870AB768-82FA-4C19-8D15-A01D963846FD}"/>
    <dgm:cxn modelId="{5AD49706-BCD9-4807-B178-E32AEDEE8F5D}" srcId="{12911CD4-3E3E-4A41-BDE5-12B8406DF12B}" destId="{95893F8E-94ED-4248-A404-5E27C85B6C75}" srcOrd="4" destOrd="0" parTransId="{7C042E26-23BF-4D89-B48F-8060C55D4AAD}" sibTransId="{F5D2DE88-5DE3-4709-AA47-92CDE7443233}"/>
    <dgm:cxn modelId="{E32FDF82-DC49-4DDB-AEB4-BB5606A0C572}" type="presParOf" srcId="{1C94D800-B510-4A8C-A109-9AA4DD0A75BD}" destId="{97C255F1-B593-40C0-8551-D0ADCDA8B8DA}" srcOrd="0" destOrd="0" presId="urn:microsoft.com/office/officeart/2005/8/layout/list1"/>
    <dgm:cxn modelId="{DBCA2503-BEE7-43C3-9464-E08E00DD718E}" type="presParOf" srcId="{97C255F1-B593-40C0-8551-D0ADCDA8B8DA}" destId="{478B6734-DCFB-401F-8760-DD235DD894E3}" srcOrd="0" destOrd="0" presId="urn:microsoft.com/office/officeart/2005/8/layout/list1"/>
    <dgm:cxn modelId="{8B6C16A1-55DC-41FC-9F03-1C2C0A2C9019}" type="presParOf" srcId="{97C255F1-B593-40C0-8551-D0ADCDA8B8DA}" destId="{68C34637-0505-4FF8-B863-A323691CEA95}" srcOrd="1" destOrd="0" presId="urn:microsoft.com/office/officeart/2005/8/layout/list1"/>
    <dgm:cxn modelId="{2210B02C-09E5-46D7-AE33-49C328682899}" type="presParOf" srcId="{1C94D800-B510-4A8C-A109-9AA4DD0A75BD}" destId="{24724B6D-2819-44FB-8E78-0F0A32A2C3D9}" srcOrd="1" destOrd="0" presId="urn:microsoft.com/office/officeart/2005/8/layout/list1"/>
    <dgm:cxn modelId="{23EB5A78-589D-4CD9-992E-AB89FC9CEFEE}" type="presParOf" srcId="{1C94D800-B510-4A8C-A109-9AA4DD0A75BD}" destId="{C45E9EC3-DB73-4EC8-A32E-3A3A33FFD386}" srcOrd="2" destOrd="0" presId="urn:microsoft.com/office/officeart/2005/8/layout/list1"/>
    <dgm:cxn modelId="{5BF531D7-048E-4013-B3C6-0D78CA4A34B3}" type="presParOf" srcId="{1C94D800-B510-4A8C-A109-9AA4DD0A75BD}" destId="{4E46D987-9EE0-4554-9385-C4373F754782}" srcOrd="3" destOrd="0" presId="urn:microsoft.com/office/officeart/2005/8/layout/list1"/>
    <dgm:cxn modelId="{8F613256-576A-4D0D-8009-68D723891F5F}" type="presParOf" srcId="{1C94D800-B510-4A8C-A109-9AA4DD0A75BD}" destId="{C90CD92D-BDF1-406F-AB92-FB5055505A87}" srcOrd="4" destOrd="0" presId="urn:microsoft.com/office/officeart/2005/8/layout/list1"/>
    <dgm:cxn modelId="{D34E0404-DB34-4C84-9875-C9806987F2EE}" type="presParOf" srcId="{C90CD92D-BDF1-406F-AB92-FB5055505A87}" destId="{CC6C7A10-DCB8-4FC5-9A3C-F8EEBCF7079C}" srcOrd="0" destOrd="0" presId="urn:microsoft.com/office/officeart/2005/8/layout/list1"/>
    <dgm:cxn modelId="{5B5FC764-297E-4A8C-99F9-1A2BA6686281}" type="presParOf" srcId="{C90CD92D-BDF1-406F-AB92-FB5055505A87}" destId="{1B5EB8FD-C9FF-42B5-BD1E-66183AD5B5F8}" srcOrd="1" destOrd="0" presId="urn:microsoft.com/office/officeart/2005/8/layout/list1"/>
    <dgm:cxn modelId="{1DF73148-432F-4865-8382-8B7A7247795E}" type="presParOf" srcId="{1C94D800-B510-4A8C-A109-9AA4DD0A75BD}" destId="{13B94F6C-22C7-4AB1-A592-1DBBF5D56D7D}" srcOrd="5" destOrd="0" presId="urn:microsoft.com/office/officeart/2005/8/layout/list1"/>
    <dgm:cxn modelId="{D5B5359D-9F03-451C-8FF2-C92CEB37F8E4}" type="presParOf" srcId="{1C94D800-B510-4A8C-A109-9AA4DD0A75BD}" destId="{43CEBC13-6001-45B4-B545-2B818A4A7C4B}" srcOrd="6" destOrd="0" presId="urn:microsoft.com/office/officeart/2005/8/layout/list1"/>
    <dgm:cxn modelId="{820E7719-9F52-497C-9B77-D315F909705F}" type="presParOf" srcId="{1C94D800-B510-4A8C-A109-9AA4DD0A75BD}" destId="{C5255179-5033-4BB0-932D-1FFE34CBB22B}" srcOrd="7" destOrd="0" presId="urn:microsoft.com/office/officeart/2005/8/layout/list1"/>
    <dgm:cxn modelId="{BDADDE59-A828-4E0D-BA2C-A0E9B128930A}" type="presParOf" srcId="{1C94D800-B510-4A8C-A109-9AA4DD0A75BD}" destId="{E1E6AC14-884F-4402-94C6-DD075910C0EB}" srcOrd="8" destOrd="0" presId="urn:microsoft.com/office/officeart/2005/8/layout/list1"/>
    <dgm:cxn modelId="{F858727C-D7B2-4812-9750-220CB8DE7D8E}" type="presParOf" srcId="{E1E6AC14-884F-4402-94C6-DD075910C0EB}" destId="{B1FDCBF8-8C1E-46D6-93C0-C09889A34F0E}" srcOrd="0" destOrd="0" presId="urn:microsoft.com/office/officeart/2005/8/layout/list1"/>
    <dgm:cxn modelId="{3B17C90D-DAE6-471E-B390-5A11713D29CA}" type="presParOf" srcId="{E1E6AC14-884F-4402-94C6-DD075910C0EB}" destId="{A3B73E94-B5F3-489A-991A-BDB0425F8578}" srcOrd="1" destOrd="0" presId="urn:microsoft.com/office/officeart/2005/8/layout/list1"/>
    <dgm:cxn modelId="{A355B828-59DF-4B13-8E51-9B2D11075BF1}" type="presParOf" srcId="{1C94D800-B510-4A8C-A109-9AA4DD0A75BD}" destId="{E764475A-6DCF-4204-BF7B-5CA73775DA99}" srcOrd="9" destOrd="0" presId="urn:microsoft.com/office/officeart/2005/8/layout/list1"/>
    <dgm:cxn modelId="{CC075DB4-A86C-4077-9713-80428404A1C7}" type="presParOf" srcId="{1C94D800-B510-4A8C-A109-9AA4DD0A75BD}" destId="{83607B2A-78E1-49A7-8F7C-3E7470A223BA}" srcOrd="10" destOrd="0" presId="urn:microsoft.com/office/officeart/2005/8/layout/list1"/>
    <dgm:cxn modelId="{43400084-1EE4-482F-922D-46BED86888EB}" type="presParOf" srcId="{1C94D800-B510-4A8C-A109-9AA4DD0A75BD}" destId="{9E621372-4D67-41A2-9CF8-9AFA0B792675}" srcOrd="11" destOrd="0" presId="urn:microsoft.com/office/officeart/2005/8/layout/list1"/>
    <dgm:cxn modelId="{A8779DB3-48D8-4B4F-A97D-18092983DA9D}" type="presParOf" srcId="{1C94D800-B510-4A8C-A109-9AA4DD0A75BD}" destId="{590A91F2-5540-472E-9C0E-B23E0D8CECC4}" srcOrd="12" destOrd="0" presId="urn:microsoft.com/office/officeart/2005/8/layout/list1"/>
    <dgm:cxn modelId="{35141A0F-A38A-49C2-A95E-017C77145ADF}" type="presParOf" srcId="{590A91F2-5540-472E-9C0E-B23E0D8CECC4}" destId="{DAFF73C9-71A5-4631-B8CC-2B0984E4A859}" srcOrd="0" destOrd="0" presId="urn:microsoft.com/office/officeart/2005/8/layout/list1"/>
    <dgm:cxn modelId="{C780BBB4-4E62-42FA-B97F-45E7EAFAF9D6}" type="presParOf" srcId="{590A91F2-5540-472E-9C0E-B23E0D8CECC4}" destId="{3DD7C5F1-7627-4B1E-9241-6F125ABE208F}" srcOrd="1" destOrd="0" presId="urn:microsoft.com/office/officeart/2005/8/layout/list1"/>
    <dgm:cxn modelId="{EF6DC38D-6783-4F89-A042-23F12B916881}" type="presParOf" srcId="{1C94D800-B510-4A8C-A109-9AA4DD0A75BD}" destId="{13B0CFA8-EE96-41B8-A88C-EE2C22D3F294}" srcOrd="13" destOrd="0" presId="urn:microsoft.com/office/officeart/2005/8/layout/list1"/>
    <dgm:cxn modelId="{451E11D6-C45F-4270-8F78-B95A5DF2F047}" type="presParOf" srcId="{1C94D800-B510-4A8C-A109-9AA4DD0A75BD}" destId="{9088CEB9-ECC5-43D5-A3E4-F15CD2CBF73C}" srcOrd="14" destOrd="0" presId="urn:microsoft.com/office/officeart/2005/8/layout/list1"/>
    <dgm:cxn modelId="{9B17B434-B72F-4811-B057-0839E5BAD2BC}" type="presParOf" srcId="{1C94D800-B510-4A8C-A109-9AA4DD0A75BD}" destId="{823CC5ED-D668-4AE7-9EBD-85440E3CABEF}" srcOrd="15" destOrd="0" presId="urn:microsoft.com/office/officeart/2005/8/layout/list1"/>
    <dgm:cxn modelId="{07B7792E-5C00-453D-943C-F51519B22863}" type="presParOf" srcId="{1C94D800-B510-4A8C-A109-9AA4DD0A75BD}" destId="{BD8D25B4-C0E0-4CB3-B434-BE90DA337CD7}" srcOrd="16" destOrd="0" presId="urn:microsoft.com/office/officeart/2005/8/layout/list1"/>
    <dgm:cxn modelId="{78B40B35-A9ED-4746-BD93-66D23024458E}" type="presParOf" srcId="{BD8D25B4-C0E0-4CB3-B434-BE90DA337CD7}" destId="{99FB73E0-E007-47A7-B3FD-3663EFBFD7AD}" srcOrd="0" destOrd="0" presId="urn:microsoft.com/office/officeart/2005/8/layout/list1"/>
    <dgm:cxn modelId="{A18EC71E-7D1C-4520-9A4F-AF97A71264D8}" type="presParOf" srcId="{BD8D25B4-C0E0-4CB3-B434-BE90DA337CD7}" destId="{B70E9AAE-137E-4A0F-8FA5-99E0F75A439B}" srcOrd="1" destOrd="0" presId="urn:microsoft.com/office/officeart/2005/8/layout/list1"/>
    <dgm:cxn modelId="{B95EBC67-B698-48E2-B34E-6A87B4B3FCF8}" type="presParOf" srcId="{1C94D800-B510-4A8C-A109-9AA4DD0A75BD}" destId="{16006CA1-0A23-4E6C-AE75-0B3BB1132646}" srcOrd="17" destOrd="0" presId="urn:microsoft.com/office/officeart/2005/8/layout/list1"/>
    <dgm:cxn modelId="{7CDD295C-C5A4-4603-8D6B-0F4CDA29F1A7}" type="presParOf" srcId="{1C94D800-B510-4A8C-A109-9AA4DD0A75BD}" destId="{60810D8E-784F-404A-917A-AD4428A43BA7}" srcOrd="18" destOrd="0" presId="urn:microsoft.com/office/officeart/2005/8/layout/list1"/>
    <dgm:cxn modelId="{A5606D6F-5E12-4EFB-B00B-18939616DF22}" type="presParOf" srcId="{1C94D800-B510-4A8C-A109-9AA4DD0A75BD}" destId="{C9FBAD3F-B521-4A73-BE47-8AD1469A29B8}" srcOrd="19" destOrd="0" presId="urn:microsoft.com/office/officeart/2005/8/layout/list1"/>
    <dgm:cxn modelId="{73171C04-E287-4EE0-AFC8-325D19A2F82D}" type="presParOf" srcId="{1C94D800-B510-4A8C-A109-9AA4DD0A75BD}" destId="{D8A702BE-ADBF-4452-8919-E4F1F49DFF22}" srcOrd="20" destOrd="0" presId="urn:microsoft.com/office/officeart/2005/8/layout/list1"/>
    <dgm:cxn modelId="{B3226336-0724-4E2B-A230-F49380DF9592}" type="presParOf" srcId="{D8A702BE-ADBF-4452-8919-E4F1F49DFF22}" destId="{9C230069-BEDD-48E7-B11B-F5FECBFD02C8}" srcOrd="0" destOrd="0" presId="urn:microsoft.com/office/officeart/2005/8/layout/list1"/>
    <dgm:cxn modelId="{007E464C-4548-445E-9A18-AB68678D6B62}" type="presParOf" srcId="{D8A702BE-ADBF-4452-8919-E4F1F49DFF22}" destId="{A41BBAB3-7F29-4719-A567-DDA9A1FBEF04}" srcOrd="1" destOrd="0" presId="urn:microsoft.com/office/officeart/2005/8/layout/list1"/>
    <dgm:cxn modelId="{3326D9FF-052A-4720-88E7-DAA16492BCB8}" type="presParOf" srcId="{1C94D800-B510-4A8C-A109-9AA4DD0A75BD}" destId="{FC4A7BB6-E207-4547-AB3B-37C78D60B379}" srcOrd="21" destOrd="0" presId="urn:microsoft.com/office/officeart/2005/8/layout/list1"/>
    <dgm:cxn modelId="{552A47AE-8C93-441E-BEC4-4338AD08E6AA}" type="presParOf" srcId="{1C94D800-B510-4A8C-A109-9AA4DD0A75BD}" destId="{55F89968-5049-4FC7-8163-2FF07B911B66}" srcOrd="22" destOrd="0" presId="urn:microsoft.com/office/officeart/2005/8/layout/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fr-F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F98C-1E1A-4CAE-A32D-C3BFD28AA8DB}" type="datetimeFigureOut">
              <a:rPr lang="es-ES" smtClean="0"/>
              <a:pPr/>
              <a:t>10/10/2019</a:t>
            </a:fld>
            <a:endParaRPr lang="fr-F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FB4FD-3D75-44DA-A2AB-2CFE11E86214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F98C-1E1A-4CAE-A32D-C3BFD28AA8DB}" type="datetimeFigureOut">
              <a:rPr lang="es-ES" smtClean="0"/>
              <a:pPr/>
              <a:t>10/10/2019</a:t>
            </a:fld>
            <a:endParaRPr lang="fr-F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FB4FD-3D75-44DA-A2AB-2CFE11E86214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F98C-1E1A-4CAE-A32D-C3BFD28AA8DB}" type="datetimeFigureOut">
              <a:rPr lang="es-ES" smtClean="0"/>
              <a:pPr/>
              <a:t>10/10/2019</a:t>
            </a:fld>
            <a:endParaRPr lang="fr-F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FB4FD-3D75-44DA-A2AB-2CFE11E86214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F98C-1E1A-4CAE-A32D-C3BFD28AA8DB}" type="datetimeFigureOut">
              <a:rPr lang="es-ES" smtClean="0"/>
              <a:pPr/>
              <a:t>10/10/2019</a:t>
            </a:fld>
            <a:endParaRPr lang="fr-F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FB4FD-3D75-44DA-A2AB-2CFE11E86214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F98C-1E1A-4CAE-A32D-C3BFD28AA8DB}" type="datetimeFigureOut">
              <a:rPr lang="es-ES" smtClean="0"/>
              <a:pPr/>
              <a:t>10/10/2019</a:t>
            </a:fld>
            <a:endParaRPr lang="fr-F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FB4FD-3D75-44DA-A2AB-2CFE11E86214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F98C-1E1A-4CAE-A32D-C3BFD28AA8DB}" type="datetimeFigureOut">
              <a:rPr lang="es-ES" smtClean="0"/>
              <a:pPr/>
              <a:t>10/10/2019</a:t>
            </a:fld>
            <a:endParaRPr lang="fr-F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FB4FD-3D75-44DA-A2AB-2CFE11E86214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F98C-1E1A-4CAE-A32D-C3BFD28AA8DB}" type="datetimeFigureOut">
              <a:rPr lang="es-ES" smtClean="0"/>
              <a:pPr/>
              <a:t>10/10/2019</a:t>
            </a:fld>
            <a:endParaRPr lang="fr-F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FB4FD-3D75-44DA-A2AB-2CFE11E86214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F98C-1E1A-4CAE-A32D-C3BFD28AA8DB}" type="datetimeFigureOut">
              <a:rPr lang="es-ES" smtClean="0"/>
              <a:pPr/>
              <a:t>10/10/2019</a:t>
            </a:fld>
            <a:endParaRPr lang="fr-F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FB4FD-3D75-44DA-A2AB-2CFE11E86214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F98C-1E1A-4CAE-A32D-C3BFD28AA8DB}" type="datetimeFigureOut">
              <a:rPr lang="es-ES" smtClean="0"/>
              <a:pPr/>
              <a:t>10/10/2019</a:t>
            </a:fld>
            <a:endParaRPr lang="fr-F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FB4FD-3D75-44DA-A2AB-2CFE11E86214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F98C-1E1A-4CAE-A32D-C3BFD28AA8DB}" type="datetimeFigureOut">
              <a:rPr lang="es-ES" smtClean="0"/>
              <a:pPr/>
              <a:t>10/10/2019</a:t>
            </a:fld>
            <a:endParaRPr lang="fr-F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FB4FD-3D75-44DA-A2AB-2CFE11E86214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F98C-1E1A-4CAE-A32D-C3BFD28AA8DB}" type="datetimeFigureOut">
              <a:rPr lang="es-ES" smtClean="0"/>
              <a:pPr/>
              <a:t>10/10/2019</a:t>
            </a:fld>
            <a:endParaRPr lang="fr-F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FB4FD-3D75-44DA-A2AB-2CFE11E86214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BF98C-1E1A-4CAE-A32D-C3BFD28AA8DB}" type="datetimeFigureOut">
              <a:rPr lang="es-ES" smtClean="0"/>
              <a:pPr/>
              <a:t>10/10/2019</a:t>
            </a:fld>
            <a:endParaRPr lang="fr-F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CFB4FD-3D75-44DA-A2AB-2CFE11E86214}" type="slidenum">
              <a:rPr lang="fr-FR" smtClean="0"/>
              <a:pPr/>
              <a:t>‹Nº›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/>
          </a:bodyPr>
          <a:lstStyle/>
          <a:p>
            <a:r>
              <a:rPr lang="fr-FR" sz="4000" dirty="0" err="1" smtClean="0"/>
              <a:t>Interpretación</a:t>
            </a:r>
            <a:r>
              <a:rPr lang="fr-FR" sz="4000" dirty="0" smtClean="0"/>
              <a:t> </a:t>
            </a:r>
            <a:r>
              <a:rPr lang="fr-FR" sz="4000" dirty="0" err="1" smtClean="0"/>
              <a:t>Bilateral</a:t>
            </a:r>
            <a:r>
              <a:rPr lang="fr-FR" sz="4000" dirty="0" smtClean="0"/>
              <a:t> (IB)</a:t>
            </a:r>
            <a:endParaRPr lang="fr-FR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 </a:t>
            </a:r>
            <a:r>
              <a:rPr lang="fr-FR" sz="2000" dirty="0" smtClean="0"/>
              <a:t>« </a:t>
            </a:r>
            <a:r>
              <a:rPr lang="fr-FR" sz="2000" dirty="0" err="1" smtClean="0"/>
              <a:t>actividad</a:t>
            </a:r>
            <a:r>
              <a:rPr lang="fr-FR" sz="2000" dirty="0" smtClean="0"/>
              <a:t> de </a:t>
            </a:r>
            <a:r>
              <a:rPr lang="fr-FR" sz="2000" dirty="0" err="1" smtClean="0"/>
              <a:t>mediación</a:t>
            </a:r>
            <a:r>
              <a:rPr lang="fr-FR" sz="2000" dirty="0" smtClean="0"/>
              <a:t> </a:t>
            </a:r>
            <a:r>
              <a:rPr lang="fr-FR" sz="2000" dirty="0" err="1" smtClean="0"/>
              <a:t>interlinguística</a:t>
            </a:r>
            <a:r>
              <a:rPr lang="fr-FR" sz="2000" dirty="0" smtClean="0"/>
              <a:t> oral en la que </a:t>
            </a:r>
            <a:r>
              <a:rPr lang="fr-FR" sz="2000" dirty="0" err="1" smtClean="0"/>
              <a:t>interviene</a:t>
            </a:r>
            <a:r>
              <a:rPr lang="fr-FR" sz="2000" dirty="0" smtClean="0"/>
              <a:t> un solo </a:t>
            </a:r>
            <a:r>
              <a:rPr lang="fr-FR" sz="2000" dirty="0" err="1" smtClean="0"/>
              <a:t>intérprete</a:t>
            </a:r>
            <a:r>
              <a:rPr lang="fr-FR" sz="2000" dirty="0" smtClean="0"/>
              <a:t> que </a:t>
            </a:r>
            <a:r>
              <a:rPr lang="fr-FR" sz="2000" dirty="0" err="1" smtClean="0"/>
              <a:t>trabaja</a:t>
            </a:r>
            <a:r>
              <a:rPr lang="fr-FR" sz="2000" dirty="0" smtClean="0"/>
              <a:t> en las dos </a:t>
            </a:r>
            <a:r>
              <a:rPr lang="fr-FR" sz="2000" dirty="0" err="1" smtClean="0"/>
              <a:t>lenguas</a:t>
            </a:r>
            <a:r>
              <a:rPr lang="fr-FR" sz="2000" dirty="0" smtClean="0"/>
              <a:t> </a:t>
            </a:r>
            <a:r>
              <a:rPr lang="fr-FR" sz="2000" dirty="0" err="1" smtClean="0"/>
              <a:t>habladas</a:t>
            </a:r>
            <a:r>
              <a:rPr lang="fr-FR" sz="2000" dirty="0" smtClean="0"/>
              <a:t> </a:t>
            </a:r>
            <a:r>
              <a:rPr lang="fr-FR" sz="2000" dirty="0" err="1" smtClean="0"/>
              <a:t>por</a:t>
            </a:r>
            <a:r>
              <a:rPr lang="fr-FR" sz="2000" dirty="0" smtClean="0"/>
              <a:t> los </a:t>
            </a:r>
            <a:r>
              <a:rPr lang="fr-FR" sz="2000" dirty="0" err="1" smtClean="0"/>
              <a:t>interlocutores</a:t>
            </a:r>
            <a:r>
              <a:rPr lang="fr-FR" sz="2000" dirty="0" smtClean="0"/>
              <a:t>, </a:t>
            </a:r>
            <a:r>
              <a:rPr lang="fr-FR" sz="2000" dirty="0" err="1" smtClean="0"/>
              <a:t>todos</a:t>
            </a:r>
            <a:r>
              <a:rPr lang="fr-FR" sz="2000" dirty="0" smtClean="0"/>
              <a:t> </a:t>
            </a:r>
            <a:r>
              <a:rPr lang="fr-FR" sz="2000" dirty="0" err="1" smtClean="0"/>
              <a:t>ellos</a:t>
            </a:r>
            <a:r>
              <a:rPr lang="fr-FR" sz="2000" dirty="0" smtClean="0"/>
              <a:t> </a:t>
            </a:r>
            <a:r>
              <a:rPr lang="fr-FR" sz="2000" dirty="0" err="1" smtClean="0"/>
              <a:t>presentes</a:t>
            </a:r>
            <a:r>
              <a:rPr lang="fr-FR" sz="2000" dirty="0" smtClean="0"/>
              <a:t> en </a:t>
            </a:r>
            <a:r>
              <a:rPr lang="fr-FR" sz="2000" dirty="0" err="1" smtClean="0"/>
              <a:t>una</a:t>
            </a:r>
            <a:r>
              <a:rPr lang="fr-FR" sz="2000" dirty="0" smtClean="0"/>
              <a:t> </a:t>
            </a:r>
            <a:r>
              <a:rPr lang="fr-FR" sz="2000" dirty="0" err="1" smtClean="0"/>
              <a:t>situación</a:t>
            </a:r>
            <a:r>
              <a:rPr lang="fr-FR" sz="2000" dirty="0" smtClean="0"/>
              <a:t> </a:t>
            </a:r>
            <a:r>
              <a:rPr lang="fr-FR" sz="2000" dirty="0" err="1" smtClean="0"/>
              <a:t>comunicativa</a:t>
            </a:r>
            <a:r>
              <a:rPr lang="fr-FR" sz="2000" dirty="0" smtClean="0"/>
              <a:t> </a:t>
            </a:r>
            <a:r>
              <a:rPr lang="fr-FR" sz="2000" dirty="0" err="1" smtClean="0"/>
              <a:t>donde</a:t>
            </a:r>
            <a:r>
              <a:rPr lang="fr-FR" sz="2000" dirty="0" smtClean="0"/>
              <a:t> la </a:t>
            </a:r>
            <a:r>
              <a:rPr lang="fr-FR" sz="2000" dirty="0" err="1" smtClean="0"/>
              <a:t>interacción</a:t>
            </a:r>
            <a:r>
              <a:rPr lang="fr-FR" sz="2000" dirty="0" smtClean="0"/>
              <a:t> se </a:t>
            </a:r>
            <a:r>
              <a:rPr lang="fr-FR" sz="2000" dirty="0" err="1" smtClean="0"/>
              <a:t>desarrolla</a:t>
            </a:r>
            <a:r>
              <a:rPr lang="fr-FR" sz="2000" dirty="0" smtClean="0"/>
              <a:t> </a:t>
            </a:r>
            <a:r>
              <a:rPr lang="fr-FR" sz="2000" dirty="0" err="1" smtClean="0"/>
              <a:t>cara</a:t>
            </a:r>
            <a:r>
              <a:rPr lang="fr-FR" sz="2000" dirty="0" smtClean="0"/>
              <a:t> a </a:t>
            </a:r>
            <a:r>
              <a:rPr lang="fr-FR" sz="2000" dirty="0" err="1" smtClean="0"/>
              <a:t>cara</a:t>
            </a:r>
            <a:r>
              <a:rPr lang="fr-FR" sz="2000" dirty="0" smtClean="0"/>
              <a:t> y en </a:t>
            </a:r>
            <a:r>
              <a:rPr lang="fr-FR" sz="2000" dirty="0" err="1" smtClean="0"/>
              <a:t>una</a:t>
            </a:r>
            <a:r>
              <a:rPr lang="fr-FR" sz="2000" dirty="0" smtClean="0"/>
              <a:t> </a:t>
            </a:r>
            <a:r>
              <a:rPr lang="fr-FR" sz="2000" dirty="0" err="1" smtClean="0"/>
              <a:t>gran</a:t>
            </a:r>
            <a:r>
              <a:rPr lang="fr-FR" sz="2000" dirty="0" smtClean="0"/>
              <a:t> </a:t>
            </a:r>
            <a:r>
              <a:rPr lang="fr-FR" sz="2000" dirty="0" err="1" smtClean="0"/>
              <a:t>diversidad</a:t>
            </a:r>
            <a:r>
              <a:rPr lang="fr-FR" sz="2000" dirty="0" smtClean="0"/>
              <a:t> de </a:t>
            </a:r>
            <a:r>
              <a:rPr lang="fr-FR" sz="2000" dirty="0" err="1" smtClean="0"/>
              <a:t>entornos</a:t>
            </a:r>
            <a:r>
              <a:rPr lang="fr-FR" sz="2000" dirty="0" smtClean="0"/>
              <a:t> </a:t>
            </a:r>
            <a:r>
              <a:rPr lang="fr-FR" sz="2000" dirty="0" err="1" smtClean="0"/>
              <a:t>físicos</a:t>
            </a:r>
            <a:r>
              <a:rPr lang="fr-FR" sz="2000" dirty="0" smtClean="0"/>
              <a:t> y sociales » (Fernández </a:t>
            </a:r>
            <a:r>
              <a:rPr lang="fr-FR" sz="2000" dirty="0" err="1" smtClean="0"/>
              <a:t>Sánchez</a:t>
            </a:r>
            <a:r>
              <a:rPr lang="fr-FR" sz="2000" dirty="0" smtClean="0"/>
              <a:t> y </a:t>
            </a:r>
            <a:r>
              <a:rPr lang="fr-FR" sz="2000" dirty="0" err="1" smtClean="0"/>
              <a:t>Collados</a:t>
            </a:r>
            <a:r>
              <a:rPr lang="fr-FR" sz="2000" dirty="0" smtClean="0"/>
              <a:t> </a:t>
            </a:r>
            <a:r>
              <a:rPr lang="fr-FR" sz="2000" dirty="0" err="1" smtClean="0"/>
              <a:t>Aís</a:t>
            </a:r>
            <a:r>
              <a:rPr lang="fr-FR" sz="2000" dirty="0" smtClean="0"/>
              <a:t>, 2001).</a:t>
            </a:r>
          </a:p>
          <a:p>
            <a:pPr>
              <a:buNone/>
            </a:pPr>
            <a:endParaRPr lang="fr-FR" dirty="0" smtClean="0"/>
          </a:p>
          <a:p>
            <a:endParaRPr lang="fr-FR" dirty="0"/>
          </a:p>
        </p:txBody>
      </p:sp>
      <p:graphicFrame>
        <p:nvGraphicFramePr>
          <p:cNvPr id="4" name="3 Diagrama"/>
          <p:cNvGraphicFramePr/>
          <p:nvPr/>
        </p:nvGraphicFramePr>
        <p:xfrm>
          <a:off x="1214414" y="3286124"/>
          <a:ext cx="6096000" cy="27860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IB, la </a:t>
            </a:r>
            <a:r>
              <a:rPr lang="fr-FR" dirty="0" err="1" smtClean="0"/>
              <a:t>modalidad</a:t>
            </a:r>
            <a:r>
              <a:rPr lang="fr-FR" dirty="0" smtClean="0"/>
              <a:t> </a:t>
            </a:r>
            <a:r>
              <a:rPr lang="fr-FR" dirty="0" err="1" smtClean="0"/>
              <a:t>más</a:t>
            </a:r>
            <a:r>
              <a:rPr lang="fr-FR" dirty="0" smtClean="0"/>
              <a:t> </a:t>
            </a:r>
            <a:r>
              <a:rPr lang="fr-FR" dirty="0" err="1" smtClean="0"/>
              <a:t>antigua</a:t>
            </a:r>
            <a:endParaRPr lang="fr-F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smtClean="0"/>
              <a:t>1900 A. C. </a:t>
            </a:r>
          </a:p>
          <a:p>
            <a:r>
              <a:rPr lang="fr-FR" i="1" dirty="0" err="1"/>
              <a:t>turgumânu</a:t>
            </a:r>
            <a:r>
              <a:rPr lang="fr-FR" i="1" dirty="0"/>
              <a:t> </a:t>
            </a:r>
            <a:r>
              <a:rPr lang="fr-FR" dirty="0" smtClean="0"/>
              <a:t>(</a:t>
            </a:r>
            <a:r>
              <a:rPr lang="fr-FR" dirty="0" err="1" smtClean="0"/>
              <a:t>asirios</a:t>
            </a:r>
            <a:r>
              <a:rPr lang="fr-FR" dirty="0" smtClean="0"/>
              <a:t> y </a:t>
            </a:r>
            <a:r>
              <a:rPr lang="fr-FR" dirty="0" err="1" smtClean="0"/>
              <a:t>babilonios</a:t>
            </a:r>
            <a:r>
              <a:rPr lang="fr-FR" dirty="0" smtClean="0"/>
              <a:t>),</a:t>
            </a:r>
          </a:p>
          <a:p>
            <a:r>
              <a:rPr lang="fr-FR" i="1" dirty="0" err="1" smtClean="0"/>
              <a:t>tardjumân</a:t>
            </a:r>
            <a:r>
              <a:rPr lang="fr-FR" dirty="0" smtClean="0"/>
              <a:t> (</a:t>
            </a:r>
            <a:r>
              <a:rPr lang="fr-FR" dirty="0" err="1" smtClean="0"/>
              <a:t>árabe</a:t>
            </a:r>
            <a:r>
              <a:rPr lang="fr-FR" dirty="0" smtClean="0"/>
              <a:t>)</a:t>
            </a:r>
          </a:p>
          <a:p>
            <a:r>
              <a:rPr lang="fr-FR" i="1" dirty="0" err="1" smtClean="0"/>
              <a:t>trucheman</a:t>
            </a:r>
            <a:r>
              <a:rPr lang="fr-FR" dirty="0" smtClean="0"/>
              <a:t> y </a:t>
            </a:r>
            <a:r>
              <a:rPr lang="fr-FR" i="1" dirty="0"/>
              <a:t>drogman</a:t>
            </a:r>
            <a:r>
              <a:rPr lang="fr-FR" dirty="0"/>
              <a:t> </a:t>
            </a:r>
            <a:r>
              <a:rPr lang="fr-FR" dirty="0" smtClean="0"/>
              <a:t>(</a:t>
            </a:r>
            <a:r>
              <a:rPr lang="fr-FR" dirty="0" err="1" smtClean="0"/>
              <a:t>francés</a:t>
            </a:r>
            <a:r>
              <a:rPr lang="fr-FR" dirty="0" smtClean="0"/>
              <a:t>)</a:t>
            </a:r>
          </a:p>
          <a:p>
            <a:r>
              <a:rPr lang="fr-FR" i="1" dirty="0" err="1" smtClean="0"/>
              <a:t>tilmatch</a:t>
            </a:r>
            <a:r>
              <a:rPr lang="fr-FR" dirty="0" smtClean="0"/>
              <a:t> (turco)</a:t>
            </a:r>
          </a:p>
          <a:p>
            <a:r>
              <a:rPr lang="fr-FR" dirty="0" smtClean="0"/>
              <a:t> </a:t>
            </a:r>
            <a:r>
              <a:rPr lang="fr-FR" i="1" dirty="0" err="1"/>
              <a:t>tolmatch</a:t>
            </a:r>
            <a:r>
              <a:rPr lang="fr-FR" i="1" dirty="0"/>
              <a:t> </a:t>
            </a:r>
            <a:r>
              <a:rPr lang="fr-FR" i="1" dirty="0" smtClean="0"/>
              <a:t> </a:t>
            </a:r>
            <a:r>
              <a:rPr lang="fr-FR" dirty="0" smtClean="0"/>
              <a:t>(</a:t>
            </a:r>
            <a:r>
              <a:rPr lang="fr-FR" dirty="0" err="1" smtClean="0"/>
              <a:t>ruso</a:t>
            </a:r>
            <a:r>
              <a:rPr lang="fr-FR" dirty="0" smtClean="0"/>
              <a:t>)</a:t>
            </a:r>
          </a:p>
          <a:p>
            <a:r>
              <a:rPr lang="fr-FR" dirty="0" smtClean="0"/>
              <a:t> </a:t>
            </a:r>
            <a:r>
              <a:rPr lang="fr-FR" i="1" dirty="0" err="1"/>
              <a:t>d</a:t>
            </a:r>
            <a:r>
              <a:rPr lang="fr-FR" i="1" dirty="0" err="1" smtClean="0"/>
              <a:t>olmetscher</a:t>
            </a:r>
            <a:r>
              <a:rPr lang="fr-FR" dirty="0" smtClean="0"/>
              <a:t>  (en </a:t>
            </a:r>
            <a:r>
              <a:rPr lang="fr-FR" dirty="0" err="1" smtClean="0"/>
              <a:t>alemán</a:t>
            </a:r>
            <a:r>
              <a:rPr lang="fr-FR" dirty="0" smtClean="0"/>
              <a:t>)</a:t>
            </a:r>
            <a:endParaRPr lang="es-ES" dirty="0"/>
          </a:p>
          <a:p>
            <a:r>
              <a:rPr lang="fr-FR" i="1" dirty="0" err="1"/>
              <a:t>d</a:t>
            </a:r>
            <a:r>
              <a:rPr lang="fr-FR" i="1" dirty="0" err="1" smtClean="0"/>
              <a:t>ragoman</a:t>
            </a:r>
            <a:r>
              <a:rPr lang="fr-FR" i="1" dirty="0" smtClean="0"/>
              <a:t> </a:t>
            </a:r>
            <a:r>
              <a:rPr lang="fr-FR" dirty="0" smtClean="0"/>
              <a:t>(</a:t>
            </a:r>
            <a:r>
              <a:rPr lang="fr-FR" dirty="0" err="1" smtClean="0"/>
              <a:t>inglés</a:t>
            </a:r>
            <a:r>
              <a:rPr lang="fr-FR" dirty="0" smtClean="0"/>
              <a:t>)	</a:t>
            </a:r>
            <a:endParaRPr lang="fr-FR" i="1" dirty="0" smtClean="0"/>
          </a:p>
          <a:p>
            <a:r>
              <a:rPr lang="fr-FR" i="1" dirty="0" err="1"/>
              <a:t>i</a:t>
            </a:r>
            <a:r>
              <a:rPr lang="fr-FR" i="1" dirty="0" err="1" smtClean="0"/>
              <a:t>nterpres</a:t>
            </a:r>
            <a:r>
              <a:rPr lang="fr-FR" i="1" dirty="0" smtClean="0"/>
              <a:t> </a:t>
            </a:r>
            <a:r>
              <a:rPr lang="fr-FR" dirty="0" smtClean="0"/>
              <a:t> (</a:t>
            </a:r>
            <a:r>
              <a:rPr lang="fr-FR" dirty="0" err="1" smtClean="0"/>
              <a:t>latín</a:t>
            </a:r>
            <a:r>
              <a:rPr lang="fr-FR" dirty="0" smtClean="0"/>
              <a:t>)</a:t>
            </a:r>
          </a:p>
          <a:p>
            <a:pPr>
              <a:buNone/>
            </a:pPr>
            <a:r>
              <a:rPr lang="fr-FR" i="1" dirty="0"/>
              <a:t>	</a:t>
            </a:r>
            <a:r>
              <a:rPr lang="fr-FR" dirty="0" smtClean="0"/>
              <a:t>« persona que </a:t>
            </a:r>
            <a:r>
              <a:rPr lang="fr-FR" dirty="0" err="1" smtClean="0"/>
              <a:t>explica</a:t>
            </a:r>
            <a:r>
              <a:rPr lang="fr-FR" dirty="0" smtClean="0"/>
              <a:t> </a:t>
            </a:r>
            <a:r>
              <a:rPr lang="fr-FR" dirty="0" err="1" smtClean="0"/>
              <a:t>lo</a:t>
            </a:r>
            <a:r>
              <a:rPr lang="fr-FR" dirty="0" smtClean="0"/>
              <a:t> que </a:t>
            </a:r>
            <a:r>
              <a:rPr lang="fr-FR" dirty="0" err="1" smtClean="0"/>
              <a:t>está</a:t>
            </a:r>
            <a:r>
              <a:rPr lang="fr-FR" dirty="0" smtClean="0"/>
              <a:t> </a:t>
            </a:r>
            <a:r>
              <a:rPr lang="fr-FR" dirty="0" err="1" smtClean="0"/>
              <a:t>oscuro</a:t>
            </a:r>
            <a:r>
              <a:rPr lang="fr-FR" dirty="0" smtClean="0"/>
              <a:t> »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6" name="5 Flecha curvada hacia la izquierda"/>
          <p:cNvSpPr/>
          <p:nvPr/>
        </p:nvSpPr>
        <p:spPr>
          <a:xfrm>
            <a:off x="5786446" y="3500438"/>
            <a:ext cx="714380" cy="150019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Modalidad</a:t>
            </a:r>
            <a:endParaRPr lang="fr-F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Modalidad</a:t>
            </a:r>
            <a:r>
              <a:rPr lang="fr-FR" dirty="0" smtClean="0"/>
              <a:t> </a:t>
            </a:r>
            <a:r>
              <a:rPr lang="fr-FR" dirty="0" err="1" smtClean="0"/>
              <a:t>consecutiva</a:t>
            </a:r>
            <a:r>
              <a:rPr lang="fr-FR" dirty="0" smtClean="0"/>
              <a:t> </a:t>
            </a:r>
            <a:r>
              <a:rPr lang="fr-FR" dirty="0" err="1" smtClean="0"/>
              <a:t>dialógica</a:t>
            </a:r>
            <a:r>
              <a:rPr lang="fr-FR" dirty="0" smtClean="0"/>
              <a:t> (Jiménez Ivars, 2002)</a:t>
            </a:r>
          </a:p>
          <a:p>
            <a:r>
              <a:rPr lang="fr-FR" dirty="0" smtClean="0"/>
              <a:t>La </a:t>
            </a:r>
            <a:r>
              <a:rPr lang="fr-FR" dirty="0" err="1" smtClean="0"/>
              <a:t>reformulación</a:t>
            </a:r>
            <a:r>
              <a:rPr lang="fr-FR" dirty="0" smtClean="0"/>
              <a:t> es </a:t>
            </a:r>
            <a:r>
              <a:rPr lang="fr-FR" dirty="0" err="1" smtClean="0"/>
              <a:t>posterior</a:t>
            </a:r>
            <a:r>
              <a:rPr lang="fr-FR" dirty="0" smtClean="0"/>
              <a:t> al </a:t>
            </a:r>
            <a:r>
              <a:rPr lang="fr-FR" dirty="0" err="1" smtClean="0"/>
              <a:t>enunciado</a:t>
            </a:r>
            <a:r>
              <a:rPr lang="fr-FR" dirty="0" smtClean="0"/>
              <a:t> oral </a:t>
            </a:r>
          </a:p>
          <a:p>
            <a:r>
              <a:rPr lang="fr-FR" dirty="0" smtClean="0"/>
              <a:t>Su </a:t>
            </a:r>
            <a:r>
              <a:rPr lang="fr-FR" dirty="0" err="1" smtClean="0"/>
              <a:t>finalidad</a:t>
            </a:r>
            <a:r>
              <a:rPr lang="fr-FR" dirty="0" smtClean="0"/>
              <a:t>: la </a:t>
            </a:r>
            <a:r>
              <a:rPr lang="fr-FR" dirty="0" err="1" smtClean="0"/>
              <a:t>traducción</a:t>
            </a:r>
            <a:r>
              <a:rPr lang="fr-FR" dirty="0" smtClean="0"/>
              <a:t> de </a:t>
            </a:r>
            <a:r>
              <a:rPr lang="fr-FR" dirty="0" err="1" smtClean="0"/>
              <a:t>diálogos</a:t>
            </a:r>
            <a:r>
              <a:rPr lang="fr-FR" dirty="0" smtClean="0"/>
              <a:t> en </a:t>
            </a:r>
            <a:r>
              <a:rPr lang="fr-FR" dirty="0" err="1" smtClean="0"/>
              <a:t>tiempo</a:t>
            </a:r>
            <a:r>
              <a:rPr lang="fr-FR" dirty="0" smtClean="0"/>
              <a:t> real, el </a:t>
            </a:r>
            <a:r>
              <a:rPr lang="fr-FR" dirty="0" err="1" smtClean="0"/>
              <a:t>intérprete</a:t>
            </a:r>
            <a:r>
              <a:rPr lang="fr-FR" dirty="0" smtClean="0"/>
              <a:t> reformula </a:t>
            </a:r>
            <a:r>
              <a:rPr lang="fr-FR" dirty="0" err="1" smtClean="0"/>
              <a:t>oralmente</a:t>
            </a:r>
            <a:r>
              <a:rPr lang="fr-FR" dirty="0" smtClean="0"/>
              <a:t> </a:t>
            </a:r>
            <a:r>
              <a:rPr lang="fr-FR" dirty="0" err="1" smtClean="0"/>
              <a:t>lo</a:t>
            </a:r>
            <a:r>
              <a:rPr lang="fr-FR" dirty="0" smtClean="0"/>
              <a:t> </a:t>
            </a:r>
            <a:r>
              <a:rPr lang="fr-FR" dirty="0" err="1" smtClean="0"/>
              <a:t>enunciado</a:t>
            </a:r>
            <a:r>
              <a:rPr lang="fr-FR" dirty="0" smtClean="0"/>
              <a:t> </a:t>
            </a:r>
            <a:r>
              <a:rPr lang="fr-FR" dirty="0" err="1" smtClean="0"/>
              <a:t>por</a:t>
            </a:r>
            <a:r>
              <a:rPr lang="fr-FR" dirty="0" smtClean="0"/>
              <a:t> </a:t>
            </a:r>
            <a:r>
              <a:rPr lang="fr-FR" dirty="0" err="1" smtClean="0"/>
              <a:t>cada</a:t>
            </a:r>
            <a:r>
              <a:rPr lang="fr-FR" dirty="0" smtClean="0"/>
              <a:t> </a:t>
            </a:r>
            <a:r>
              <a:rPr lang="fr-FR" dirty="0" err="1" smtClean="0"/>
              <a:t>hablante</a:t>
            </a:r>
            <a:r>
              <a:rPr lang="fr-FR" dirty="0" smtClean="0"/>
              <a:t> en </a:t>
            </a:r>
            <a:r>
              <a:rPr lang="fr-FR" dirty="0" err="1" smtClean="0"/>
              <a:t>cuanto</a:t>
            </a:r>
            <a:r>
              <a:rPr lang="fr-FR" dirty="0" smtClean="0"/>
              <a:t> </a:t>
            </a:r>
            <a:r>
              <a:rPr lang="fr-FR" dirty="0" err="1" smtClean="0"/>
              <a:t>éstse</a:t>
            </a:r>
            <a:r>
              <a:rPr lang="fr-FR" dirty="0" smtClean="0"/>
              <a:t> </a:t>
            </a:r>
            <a:r>
              <a:rPr lang="fr-FR" dirty="0" err="1" smtClean="0"/>
              <a:t>cede</a:t>
            </a:r>
            <a:r>
              <a:rPr lang="fr-FR" dirty="0" smtClean="0"/>
              <a:t> su </a:t>
            </a:r>
            <a:r>
              <a:rPr lang="fr-FR" dirty="0" err="1" smtClean="0"/>
              <a:t>turno</a:t>
            </a:r>
            <a:r>
              <a:rPr lang="fr-FR" dirty="0" smtClean="0"/>
              <a:t> de palabra. </a:t>
            </a:r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Varias </a:t>
            </a:r>
            <a:r>
              <a:rPr lang="fr-FR" dirty="0" err="1" smtClean="0"/>
              <a:t>denominaciones</a:t>
            </a:r>
            <a:r>
              <a:rPr lang="fr-FR" dirty="0" smtClean="0"/>
              <a:t> de la IB</a:t>
            </a:r>
            <a:endParaRPr lang="fr-FR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Características</a:t>
            </a:r>
            <a:r>
              <a:rPr lang="fr-FR" dirty="0" smtClean="0"/>
              <a:t> de la IB</a:t>
            </a:r>
            <a:endParaRPr lang="fr-F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dirty="0" err="1" smtClean="0"/>
              <a:t>Contacto</a:t>
            </a:r>
            <a:r>
              <a:rPr lang="fr-FR" dirty="0" smtClean="0"/>
              <a:t> directo y </a:t>
            </a:r>
            <a:r>
              <a:rPr lang="fr-FR" dirty="0" err="1" smtClean="0"/>
              <a:t>espacio</a:t>
            </a:r>
            <a:r>
              <a:rPr lang="fr-FR" dirty="0" smtClean="0"/>
              <a:t> </a:t>
            </a:r>
            <a:r>
              <a:rPr lang="fr-FR" dirty="0" err="1" smtClean="0"/>
              <a:t>compartido</a:t>
            </a:r>
            <a:r>
              <a:rPr lang="fr-FR" dirty="0" smtClean="0"/>
              <a:t> entre el </a:t>
            </a:r>
            <a:r>
              <a:rPr lang="fr-FR" dirty="0" err="1" smtClean="0"/>
              <a:t>intérprete</a:t>
            </a:r>
            <a:r>
              <a:rPr lang="fr-FR" dirty="0" smtClean="0"/>
              <a:t> y los </a:t>
            </a:r>
            <a:r>
              <a:rPr lang="fr-FR" dirty="0" err="1" smtClean="0"/>
              <a:t>interlocutores</a:t>
            </a:r>
            <a:r>
              <a:rPr lang="fr-FR" dirty="0" smtClean="0"/>
              <a:t>, </a:t>
            </a:r>
            <a:r>
              <a:rPr lang="fr-FR" dirty="0" err="1" smtClean="0"/>
              <a:t>visibilidad</a:t>
            </a:r>
            <a:r>
              <a:rPr lang="fr-FR" dirty="0" smtClean="0"/>
              <a:t> </a:t>
            </a:r>
            <a:r>
              <a:rPr lang="fr-FR" dirty="0" err="1" smtClean="0"/>
              <a:t>del</a:t>
            </a:r>
            <a:r>
              <a:rPr lang="fr-FR" dirty="0" smtClean="0"/>
              <a:t> </a:t>
            </a:r>
            <a:r>
              <a:rPr lang="fr-FR" dirty="0" err="1" smtClean="0"/>
              <a:t>intéprete</a:t>
            </a:r>
            <a:r>
              <a:rPr lang="fr-FR" dirty="0" smtClean="0"/>
              <a:t>, </a:t>
            </a:r>
            <a:r>
              <a:rPr lang="fr-FR" dirty="0" err="1" smtClean="0"/>
              <a:t>posibilidad</a:t>
            </a:r>
            <a:r>
              <a:rPr lang="fr-FR" dirty="0" smtClean="0"/>
              <a:t> de </a:t>
            </a:r>
            <a:r>
              <a:rPr lang="fr-FR" dirty="0" err="1" smtClean="0"/>
              <a:t>interrupción</a:t>
            </a:r>
            <a:endParaRPr lang="fr-FR" dirty="0" smtClean="0"/>
          </a:p>
          <a:p>
            <a:r>
              <a:rPr lang="fr-FR" dirty="0" err="1" smtClean="0"/>
              <a:t>Importancia</a:t>
            </a:r>
            <a:r>
              <a:rPr lang="fr-FR" dirty="0" smtClean="0"/>
              <a:t> de la CNV: el i. es un </a:t>
            </a:r>
            <a:r>
              <a:rPr lang="fr-FR" dirty="0" err="1" smtClean="0"/>
              <a:t>comunciador</a:t>
            </a:r>
            <a:r>
              <a:rPr lang="fr-FR" dirty="0" smtClean="0"/>
              <a:t> </a:t>
            </a:r>
            <a:r>
              <a:rPr lang="fr-FR" dirty="0" err="1" smtClean="0"/>
              <a:t>profesional</a:t>
            </a:r>
            <a:r>
              <a:rPr lang="fr-FR" dirty="0" smtClean="0"/>
              <a:t> y </a:t>
            </a:r>
            <a:r>
              <a:rPr lang="fr-FR" dirty="0" err="1" smtClean="0"/>
              <a:t>debe</a:t>
            </a:r>
            <a:r>
              <a:rPr lang="fr-FR" dirty="0" smtClean="0"/>
              <a:t> </a:t>
            </a:r>
            <a:r>
              <a:rPr lang="fr-FR" dirty="0" err="1" smtClean="0"/>
              <a:t>tener</a:t>
            </a:r>
            <a:r>
              <a:rPr lang="fr-FR" dirty="0" smtClean="0"/>
              <a:t> en </a:t>
            </a:r>
            <a:r>
              <a:rPr lang="fr-FR" dirty="0" err="1" smtClean="0"/>
              <a:t>cuenta</a:t>
            </a:r>
            <a:r>
              <a:rPr lang="fr-FR" dirty="0" smtClean="0"/>
              <a:t>:</a:t>
            </a:r>
          </a:p>
          <a:p>
            <a:pPr>
              <a:buNone/>
            </a:pPr>
            <a:r>
              <a:rPr lang="fr-FR" dirty="0" smtClean="0"/>
              <a:t> 	</a:t>
            </a:r>
            <a:r>
              <a:rPr lang="fr-FR" dirty="0" err="1" smtClean="0"/>
              <a:t>Kinésica</a:t>
            </a:r>
            <a:r>
              <a:rPr lang="fr-FR" dirty="0" smtClean="0"/>
              <a:t> (</a:t>
            </a:r>
            <a:r>
              <a:rPr lang="fr-FR" dirty="0" err="1" smtClean="0"/>
              <a:t>gestos</a:t>
            </a:r>
            <a:r>
              <a:rPr lang="fr-FR" dirty="0" smtClean="0"/>
              <a:t>, </a:t>
            </a:r>
            <a:r>
              <a:rPr lang="fr-FR" dirty="0" err="1" smtClean="0"/>
              <a:t>posturas</a:t>
            </a:r>
            <a:r>
              <a:rPr lang="fr-FR" dirty="0" smtClean="0"/>
              <a:t>, </a:t>
            </a:r>
            <a:r>
              <a:rPr lang="fr-FR" dirty="0" err="1" smtClean="0"/>
              <a:t>movimiento</a:t>
            </a:r>
            <a:r>
              <a:rPr lang="fr-FR" dirty="0" smtClean="0"/>
              <a:t> corporal)</a:t>
            </a:r>
          </a:p>
          <a:p>
            <a:pPr>
              <a:buNone/>
            </a:pPr>
            <a:r>
              <a:rPr lang="fr-FR" dirty="0" smtClean="0"/>
              <a:t>	</a:t>
            </a:r>
            <a:r>
              <a:rPr lang="fr-FR" dirty="0" err="1" smtClean="0"/>
              <a:t>Expresión</a:t>
            </a:r>
            <a:r>
              <a:rPr lang="fr-FR" dirty="0" smtClean="0"/>
              <a:t> facial (</a:t>
            </a:r>
            <a:r>
              <a:rPr lang="fr-FR" dirty="0" err="1" smtClean="0"/>
              <a:t>miradas</a:t>
            </a:r>
            <a:r>
              <a:rPr lang="fr-FR" dirty="0" smtClean="0"/>
              <a:t>, </a:t>
            </a:r>
            <a:r>
              <a:rPr lang="fr-FR" dirty="0" err="1" smtClean="0"/>
              <a:t>sonrisas</a:t>
            </a:r>
            <a:r>
              <a:rPr lang="fr-FR" dirty="0" smtClean="0"/>
              <a:t>)</a:t>
            </a:r>
          </a:p>
          <a:p>
            <a:pPr>
              <a:buNone/>
            </a:pPr>
            <a:r>
              <a:rPr lang="fr-FR" dirty="0" smtClean="0"/>
              <a:t>	</a:t>
            </a:r>
            <a:r>
              <a:rPr lang="fr-FR" dirty="0" err="1" smtClean="0"/>
              <a:t>Proxémica</a:t>
            </a:r>
            <a:r>
              <a:rPr lang="fr-FR" dirty="0" smtClean="0"/>
              <a:t> (</a:t>
            </a:r>
            <a:r>
              <a:rPr lang="fr-FR" dirty="0" err="1" smtClean="0"/>
              <a:t>uso</a:t>
            </a:r>
            <a:r>
              <a:rPr lang="fr-FR" dirty="0" smtClean="0"/>
              <a:t> </a:t>
            </a:r>
            <a:r>
              <a:rPr lang="fr-FR" dirty="0" err="1" smtClean="0"/>
              <a:t>del</a:t>
            </a:r>
            <a:r>
              <a:rPr lang="fr-FR" dirty="0" smtClean="0"/>
              <a:t> </a:t>
            </a:r>
            <a:r>
              <a:rPr lang="fr-FR" dirty="0" err="1" smtClean="0"/>
              <a:t>espacio</a:t>
            </a:r>
            <a:r>
              <a:rPr lang="fr-FR" dirty="0" smtClean="0"/>
              <a:t> social y </a:t>
            </a:r>
            <a:r>
              <a:rPr lang="fr-FR" dirty="0" err="1" smtClean="0"/>
              <a:t>personal</a:t>
            </a:r>
            <a:r>
              <a:rPr lang="fr-FR" dirty="0" smtClean="0"/>
              <a:t>)</a:t>
            </a:r>
          </a:p>
          <a:p>
            <a:pPr>
              <a:buNone/>
            </a:pPr>
            <a:r>
              <a:rPr lang="fr-FR" dirty="0"/>
              <a:t>	</a:t>
            </a:r>
            <a:r>
              <a:rPr lang="fr-FR" dirty="0" err="1" smtClean="0"/>
              <a:t>Paralenguaje</a:t>
            </a:r>
            <a:r>
              <a:rPr lang="fr-FR" dirty="0" smtClean="0"/>
              <a:t> (</a:t>
            </a:r>
            <a:r>
              <a:rPr lang="fr-FR" dirty="0" err="1" smtClean="0"/>
              <a:t>voz</a:t>
            </a:r>
            <a:r>
              <a:rPr lang="fr-FR" dirty="0" smtClean="0"/>
              <a:t>, </a:t>
            </a:r>
            <a:r>
              <a:rPr lang="fr-FR" dirty="0" err="1" smtClean="0"/>
              <a:t>entonación</a:t>
            </a:r>
            <a:r>
              <a:rPr lang="fr-FR" dirty="0" smtClean="0"/>
              <a:t>, </a:t>
            </a:r>
            <a:r>
              <a:rPr lang="fr-FR" dirty="0" err="1" smtClean="0"/>
              <a:t>volumen</a:t>
            </a:r>
            <a:r>
              <a:rPr lang="fr-FR" dirty="0" smtClean="0"/>
              <a:t>, </a:t>
            </a:r>
            <a:r>
              <a:rPr lang="fr-FR" dirty="0" err="1" smtClean="0"/>
              <a:t>velocidad</a:t>
            </a:r>
            <a:r>
              <a:rPr lang="fr-FR" dirty="0" smtClean="0"/>
              <a:t>)</a:t>
            </a:r>
          </a:p>
          <a:p>
            <a:pPr>
              <a:buNone/>
            </a:pPr>
            <a:r>
              <a:rPr lang="fr-FR" dirty="0"/>
              <a:t>	</a:t>
            </a:r>
            <a:r>
              <a:rPr lang="fr-FR" dirty="0" err="1" smtClean="0"/>
              <a:t>Uso</a:t>
            </a:r>
            <a:r>
              <a:rPr lang="fr-FR" dirty="0" smtClean="0"/>
              <a:t> de </a:t>
            </a:r>
            <a:r>
              <a:rPr lang="fr-FR" dirty="0" err="1" smtClean="0"/>
              <a:t>artefactos</a:t>
            </a:r>
            <a:r>
              <a:rPr lang="fr-FR" dirty="0" smtClean="0"/>
              <a:t> (</a:t>
            </a:r>
            <a:r>
              <a:rPr lang="fr-FR" dirty="0" err="1" smtClean="0"/>
              <a:t>vestimenta</a:t>
            </a:r>
            <a:r>
              <a:rPr lang="fr-FR" dirty="0" smtClean="0"/>
              <a:t>, </a:t>
            </a:r>
            <a:r>
              <a:rPr lang="fr-FR" dirty="0" err="1" smtClean="0"/>
              <a:t>perfume</a:t>
            </a:r>
            <a:r>
              <a:rPr lang="fr-FR" dirty="0" smtClean="0"/>
              <a:t>)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Características</a:t>
            </a:r>
            <a:r>
              <a:rPr lang="fr-FR" dirty="0" smtClean="0"/>
              <a:t> de la IB</a:t>
            </a:r>
            <a:endParaRPr lang="fr-F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err="1" smtClean="0"/>
              <a:t>Bidireccionalidad</a:t>
            </a:r>
            <a:r>
              <a:rPr lang="fr-FR" dirty="0" smtClean="0"/>
              <a:t> (</a:t>
            </a:r>
            <a:r>
              <a:rPr lang="fr-FR" dirty="0" err="1" smtClean="0"/>
              <a:t>reflejos</a:t>
            </a:r>
            <a:r>
              <a:rPr lang="fr-FR" dirty="0" smtClean="0"/>
              <a:t>)</a:t>
            </a:r>
          </a:p>
          <a:p>
            <a:r>
              <a:rPr lang="fr-FR" dirty="0" err="1" smtClean="0"/>
              <a:t>Diversidad</a:t>
            </a:r>
            <a:r>
              <a:rPr lang="fr-FR" dirty="0" smtClean="0"/>
              <a:t> de </a:t>
            </a:r>
            <a:r>
              <a:rPr lang="fr-FR" dirty="0" err="1" smtClean="0"/>
              <a:t>contextos</a:t>
            </a:r>
            <a:r>
              <a:rPr lang="fr-FR" dirty="0" smtClean="0"/>
              <a:t> </a:t>
            </a:r>
            <a:r>
              <a:rPr lang="fr-FR" dirty="0" err="1" smtClean="0"/>
              <a:t>situacionales</a:t>
            </a:r>
            <a:r>
              <a:rPr lang="fr-FR" dirty="0" smtClean="0"/>
              <a:t> (</a:t>
            </a:r>
            <a:r>
              <a:rPr lang="fr-FR" dirty="0" err="1" smtClean="0"/>
              <a:t>saber</a:t>
            </a:r>
            <a:r>
              <a:rPr lang="fr-FR" dirty="0" smtClean="0"/>
              <a:t> </a:t>
            </a:r>
            <a:r>
              <a:rPr lang="fr-FR" dirty="0" err="1" smtClean="0"/>
              <a:t>estar</a:t>
            </a:r>
            <a:r>
              <a:rPr lang="fr-FR" dirty="0" smtClean="0"/>
              <a:t>, </a:t>
            </a:r>
            <a:r>
              <a:rPr lang="fr-FR" dirty="0" err="1" smtClean="0"/>
              <a:t>ubicuidad</a:t>
            </a:r>
            <a:r>
              <a:rPr lang="fr-FR" dirty="0" smtClean="0"/>
              <a:t>)</a:t>
            </a:r>
          </a:p>
          <a:p>
            <a:r>
              <a:rPr lang="fr-FR" dirty="0" err="1" smtClean="0"/>
              <a:t>Papel</a:t>
            </a:r>
            <a:r>
              <a:rPr lang="fr-FR" dirty="0" smtClean="0"/>
              <a:t> </a:t>
            </a:r>
            <a:r>
              <a:rPr lang="fr-FR" dirty="0" err="1" smtClean="0"/>
              <a:t>mediador</a:t>
            </a:r>
            <a:r>
              <a:rPr lang="fr-FR" dirty="0" smtClean="0"/>
              <a:t> </a:t>
            </a:r>
            <a:r>
              <a:rPr lang="fr-FR" dirty="0" err="1" smtClean="0"/>
              <a:t>del</a:t>
            </a:r>
            <a:r>
              <a:rPr lang="fr-FR" dirty="0" smtClean="0"/>
              <a:t> </a:t>
            </a:r>
            <a:r>
              <a:rPr lang="fr-FR" dirty="0" err="1" smtClean="0"/>
              <a:t>intérprete</a:t>
            </a:r>
            <a:r>
              <a:rPr lang="fr-FR" dirty="0" smtClean="0"/>
              <a:t> de </a:t>
            </a:r>
            <a:r>
              <a:rPr lang="fr-FR" dirty="0" err="1" smtClean="0"/>
              <a:t>naturaleza</a:t>
            </a:r>
            <a:r>
              <a:rPr lang="fr-FR" dirty="0" smtClean="0"/>
              <a:t> interlingüística e </a:t>
            </a:r>
            <a:r>
              <a:rPr lang="fr-FR" dirty="0" err="1" smtClean="0"/>
              <a:t>intercultural</a:t>
            </a:r>
            <a:endParaRPr lang="fr-FR" dirty="0" smtClean="0"/>
          </a:p>
          <a:p>
            <a:r>
              <a:rPr lang="fr-FR" dirty="0" err="1" smtClean="0"/>
              <a:t>Uso</a:t>
            </a:r>
            <a:r>
              <a:rPr lang="fr-FR" dirty="0" smtClean="0"/>
              <a:t> de la 1ra persona (y </a:t>
            </a:r>
            <a:r>
              <a:rPr lang="fr-FR" dirty="0" err="1" smtClean="0"/>
              <a:t>uso</a:t>
            </a:r>
            <a:r>
              <a:rPr lang="fr-FR" dirty="0" smtClean="0"/>
              <a:t> de la 3ra para </a:t>
            </a:r>
            <a:r>
              <a:rPr lang="fr-FR" dirty="0" err="1" smtClean="0"/>
              <a:t>distanciarnos</a:t>
            </a:r>
            <a:r>
              <a:rPr lang="fr-FR" dirty="0" smtClean="0"/>
              <a:t> en </a:t>
            </a:r>
            <a:r>
              <a:rPr lang="fr-FR" dirty="0" err="1" smtClean="0"/>
              <a:t>nuestro</a:t>
            </a:r>
            <a:r>
              <a:rPr lang="fr-FR" dirty="0" smtClean="0"/>
              <a:t> </a:t>
            </a:r>
            <a:r>
              <a:rPr lang="fr-FR" dirty="0" err="1" smtClean="0"/>
              <a:t>papel</a:t>
            </a:r>
            <a:r>
              <a:rPr lang="fr-FR" dirty="0" smtClean="0"/>
              <a:t> de </a:t>
            </a:r>
            <a:r>
              <a:rPr lang="fr-FR" dirty="0" err="1" smtClean="0"/>
              <a:t>intérpretes</a:t>
            </a:r>
            <a:r>
              <a:rPr lang="fr-FR" dirty="0" smtClean="0"/>
              <a:t>)</a:t>
            </a:r>
          </a:p>
          <a:p>
            <a:r>
              <a:rPr lang="fr-FR" dirty="0" smtClean="0"/>
              <a:t>Toma de notas (si es </a:t>
            </a:r>
            <a:r>
              <a:rPr lang="fr-FR" dirty="0" err="1" smtClean="0"/>
              <a:t>imprescindible</a:t>
            </a:r>
            <a:r>
              <a:rPr lang="fr-FR" dirty="0" smtClean="0"/>
              <a:t>)</a:t>
            </a:r>
          </a:p>
          <a:p>
            <a:r>
              <a:rPr lang="fr-FR" dirty="0" err="1" smtClean="0"/>
              <a:t>Imprevisibilidad</a:t>
            </a:r>
            <a:r>
              <a:rPr lang="fr-FR" dirty="0" smtClean="0"/>
              <a:t> y </a:t>
            </a:r>
            <a:r>
              <a:rPr lang="fr-FR" dirty="0" err="1" smtClean="0"/>
              <a:t>diversidad</a:t>
            </a:r>
            <a:r>
              <a:rPr lang="fr-FR" dirty="0" smtClean="0"/>
              <a:t> </a:t>
            </a:r>
            <a:r>
              <a:rPr lang="fr-FR" dirty="0" err="1" smtClean="0"/>
              <a:t>temática</a:t>
            </a:r>
            <a:endParaRPr lang="fr-FR" dirty="0" smtClean="0"/>
          </a:p>
          <a:p>
            <a:r>
              <a:rPr lang="fr-FR" dirty="0" err="1" smtClean="0"/>
              <a:t>Dificultades</a:t>
            </a:r>
            <a:r>
              <a:rPr lang="fr-FR" dirty="0" smtClean="0"/>
              <a:t> culturales entre los </a:t>
            </a:r>
            <a:r>
              <a:rPr lang="fr-FR" dirty="0" err="1" smtClean="0"/>
              <a:t>interlocutores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Variedad</a:t>
            </a:r>
            <a:r>
              <a:rPr lang="fr-FR" dirty="0" smtClean="0"/>
              <a:t> </a:t>
            </a:r>
            <a:r>
              <a:rPr lang="fr-FR" dirty="0" err="1" smtClean="0"/>
              <a:t>terminológica</a:t>
            </a:r>
            <a:endParaRPr lang="fr-F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Intépretes</a:t>
            </a:r>
            <a:r>
              <a:rPr lang="fr-FR" dirty="0" smtClean="0"/>
              <a:t> en los </a:t>
            </a:r>
            <a:r>
              <a:rPr lang="fr-FR" dirty="0" err="1" smtClean="0"/>
              <a:t>servicios</a:t>
            </a:r>
            <a:r>
              <a:rPr lang="fr-FR" dirty="0" smtClean="0"/>
              <a:t> </a:t>
            </a:r>
            <a:r>
              <a:rPr lang="fr-FR" dirty="0" err="1" smtClean="0"/>
              <a:t>públicos</a:t>
            </a:r>
            <a:endParaRPr lang="fr-FR" dirty="0" smtClean="0"/>
          </a:p>
          <a:p>
            <a:r>
              <a:rPr lang="fr-FR" dirty="0" err="1" smtClean="0"/>
              <a:t>Mediadores</a:t>
            </a:r>
            <a:r>
              <a:rPr lang="fr-FR" dirty="0" smtClean="0"/>
              <a:t> </a:t>
            </a:r>
            <a:r>
              <a:rPr lang="fr-FR" dirty="0" err="1" smtClean="0"/>
              <a:t>interculturales</a:t>
            </a:r>
            <a:endParaRPr lang="fr-FR" dirty="0" smtClean="0"/>
          </a:p>
          <a:p>
            <a:r>
              <a:rPr lang="fr-FR" dirty="0" err="1" smtClean="0"/>
              <a:t>Mediadores</a:t>
            </a:r>
            <a:r>
              <a:rPr lang="fr-FR" dirty="0" smtClean="0"/>
              <a:t> </a:t>
            </a:r>
            <a:r>
              <a:rPr lang="fr-FR" dirty="0" err="1" smtClean="0"/>
              <a:t>interlingüísticos</a:t>
            </a:r>
            <a:endParaRPr lang="fr-FR" dirty="0" smtClean="0"/>
          </a:p>
          <a:p>
            <a:r>
              <a:rPr lang="fr-FR" dirty="0" smtClean="0"/>
              <a:t>Agentes de </a:t>
            </a:r>
            <a:r>
              <a:rPr lang="fr-FR" dirty="0" err="1" smtClean="0"/>
              <a:t>acogida</a:t>
            </a:r>
            <a:endParaRPr lang="fr-FR" dirty="0" smtClean="0"/>
          </a:p>
          <a:p>
            <a:r>
              <a:rPr lang="fr-FR" dirty="0" err="1" smtClean="0"/>
              <a:t>Acompañantes</a:t>
            </a:r>
            <a:r>
              <a:rPr lang="fr-FR" dirty="0" smtClean="0"/>
              <a:t> </a:t>
            </a:r>
            <a:r>
              <a:rPr lang="fr-FR" dirty="0" err="1" smtClean="0"/>
              <a:t>lingüísticos</a:t>
            </a:r>
            <a:endParaRPr lang="fr-FR" dirty="0" smtClean="0"/>
          </a:p>
          <a:p>
            <a:pPr>
              <a:buNone/>
            </a:pPr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El </a:t>
            </a:r>
            <a:r>
              <a:rPr lang="fr-FR" dirty="0" err="1" smtClean="0"/>
              <a:t>intérprete</a:t>
            </a:r>
            <a:r>
              <a:rPr lang="fr-FR" dirty="0" smtClean="0"/>
              <a:t> </a:t>
            </a:r>
            <a:r>
              <a:rPr lang="fr-FR" dirty="0" err="1" smtClean="0"/>
              <a:t>como</a:t>
            </a:r>
            <a:r>
              <a:rPr lang="fr-FR" dirty="0" smtClean="0"/>
              <a:t> </a:t>
            </a:r>
            <a:r>
              <a:rPr lang="fr-FR" dirty="0" err="1" smtClean="0"/>
              <a:t>mediador</a:t>
            </a:r>
            <a:r>
              <a:rPr lang="fr-FR" dirty="0" smtClean="0"/>
              <a:t> </a:t>
            </a:r>
            <a:r>
              <a:rPr lang="fr-FR" dirty="0" err="1" smtClean="0"/>
              <a:t>activo</a:t>
            </a:r>
            <a:endParaRPr lang="fr-F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err="1" smtClean="0">
                <a:solidFill>
                  <a:schemeClr val="accent4"/>
                </a:solidFill>
              </a:rPr>
              <a:t>Coordinación</a:t>
            </a:r>
            <a:r>
              <a:rPr lang="fr-FR" dirty="0" smtClean="0">
                <a:solidFill>
                  <a:schemeClr val="accent4"/>
                </a:solidFill>
              </a:rPr>
              <a:t> </a:t>
            </a:r>
            <a:r>
              <a:rPr lang="fr-FR" dirty="0" err="1" smtClean="0">
                <a:solidFill>
                  <a:schemeClr val="accent4"/>
                </a:solidFill>
              </a:rPr>
              <a:t>reflexiva</a:t>
            </a:r>
            <a:r>
              <a:rPr lang="fr-FR" dirty="0" smtClean="0">
                <a:solidFill>
                  <a:schemeClr val="accent4"/>
                </a:solidFill>
              </a:rPr>
              <a:t> </a:t>
            </a:r>
            <a:r>
              <a:rPr lang="fr-FR" dirty="0" smtClean="0"/>
              <a:t>(</a:t>
            </a:r>
            <a:r>
              <a:rPr lang="fr-FR" dirty="0" err="1" smtClean="0"/>
              <a:t>Baraldi</a:t>
            </a:r>
            <a:r>
              <a:rPr lang="fr-FR" dirty="0" smtClean="0"/>
              <a:t> y </a:t>
            </a:r>
            <a:r>
              <a:rPr lang="fr-FR" dirty="0" err="1" smtClean="0"/>
              <a:t>Gavioli</a:t>
            </a:r>
            <a:r>
              <a:rPr lang="fr-FR" dirty="0" smtClean="0"/>
              <a:t>, 2012): </a:t>
            </a:r>
          </a:p>
          <a:p>
            <a:pPr lvl="1"/>
            <a:r>
              <a:rPr lang="fr-FR" dirty="0" err="1" smtClean="0"/>
              <a:t>actividad</a:t>
            </a:r>
            <a:r>
              <a:rPr lang="fr-FR" dirty="0" smtClean="0"/>
              <a:t> </a:t>
            </a:r>
            <a:r>
              <a:rPr lang="fr-FR" dirty="0" err="1" smtClean="0"/>
              <a:t>metacomunicativa</a:t>
            </a:r>
            <a:r>
              <a:rPr lang="fr-FR" dirty="0" smtClean="0"/>
              <a:t> </a:t>
            </a:r>
            <a:r>
              <a:rPr lang="fr-FR" dirty="0" err="1" smtClean="0"/>
              <a:t>cuyo</a:t>
            </a:r>
            <a:r>
              <a:rPr lang="fr-FR" dirty="0" smtClean="0"/>
              <a:t> </a:t>
            </a:r>
            <a:r>
              <a:rPr lang="fr-FR" dirty="0" err="1" smtClean="0"/>
              <a:t>objetivo</a:t>
            </a:r>
            <a:r>
              <a:rPr lang="fr-FR" dirty="0" smtClean="0"/>
              <a:t> </a:t>
            </a:r>
            <a:r>
              <a:rPr lang="fr-FR" dirty="0" err="1" smtClean="0"/>
              <a:t>radica</a:t>
            </a:r>
            <a:r>
              <a:rPr lang="fr-FR" dirty="0" smtClean="0"/>
              <a:t> en </a:t>
            </a:r>
            <a:r>
              <a:rPr lang="fr-FR" dirty="0" err="1" smtClean="0"/>
              <a:t>solucionar</a:t>
            </a:r>
            <a:r>
              <a:rPr lang="fr-FR" dirty="0" smtClean="0"/>
              <a:t> </a:t>
            </a:r>
            <a:r>
              <a:rPr lang="fr-FR" dirty="0" err="1" smtClean="0"/>
              <a:t>problemas</a:t>
            </a:r>
            <a:r>
              <a:rPr lang="fr-FR" dirty="0" smtClean="0"/>
              <a:t> </a:t>
            </a:r>
            <a:r>
              <a:rPr lang="fr-FR" dirty="0" err="1" smtClean="0"/>
              <a:t>mediante</a:t>
            </a:r>
            <a:r>
              <a:rPr lang="fr-FR" dirty="0" smtClean="0"/>
              <a:t> la </a:t>
            </a:r>
            <a:r>
              <a:rPr lang="fr-FR" dirty="0" err="1" smtClean="0"/>
              <a:t>aclaración</a:t>
            </a:r>
            <a:r>
              <a:rPr lang="fr-FR" dirty="0" smtClean="0"/>
              <a:t>, la </a:t>
            </a:r>
            <a:r>
              <a:rPr lang="fr-FR" dirty="0" err="1" smtClean="0"/>
              <a:t>ampliación</a:t>
            </a:r>
            <a:r>
              <a:rPr lang="fr-FR" dirty="0" smtClean="0"/>
              <a:t> y las </a:t>
            </a:r>
            <a:r>
              <a:rPr lang="fr-FR" dirty="0" err="1" smtClean="0"/>
              <a:t>preguntas</a:t>
            </a:r>
            <a:r>
              <a:rPr lang="fr-FR" dirty="0" smtClean="0"/>
              <a:t>, etc.</a:t>
            </a:r>
          </a:p>
          <a:p>
            <a:pPr lvl="1"/>
            <a:r>
              <a:rPr lang="fr-FR" dirty="0" err="1" smtClean="0"/>
              <a:t>Estrategias</a:t>
            </a:r>
            <a:r>
              <a:rPr lang="fr-FR" dirty="0" smtClean="0"/>
              <a:t> de la </a:t>
            </a:r>
            <a:r>
              <a:rPr lang="fr-FR" dirty="0" err="1" smtClean="0"/>
              <a:t>mediación</a:t>
            </a:r>
            <a:r>
              <a:rPr lang="fr-FR" dirty="0" smtClean="0"/>
              <a:t> y la </a:t>
            </a:r>
            <a:r>
              <a:rPr lang="fr-FR" dirty="0" err="1" smtClean="0"/>
              <a:t>comunicación</a:t>
            </a:r>
            <a:r>
              <a:rPr lang="fr-FR" dirty="0" smtClean="0"/>
              <a:t> </a:t>
            </a:r>
            <a:r>
              <a:rPr lang="fr-FR" dirty="0" err="1" smtClean="0"/>
              <a:t>intercultural</a:t>
            </a:r>
            <a:r>
              <a:rPr lang="fr-FR" dirty="0" smtClean="0"/>
              <a:t> (</a:t>
            </a:r>
            <a:r>
              <a:rPr lang="fr-FR" dirty="0" err="1" smtClean="0"/>
              <a:t>traducciones</a:t>
            </a:r>
            <a:r>
              <a:rPr lang="fr-FR" dirty="0" smtClean="0"/>
              <a:t> </a:t>
            </a:r>
            <a:r>
              <a:rPr lang="fr-FR" dirty="0" err="1" smtClean="0"/>
              <a:t>perifrásticas</a:t>
            </a:r>
            <a:r>
              <a:rPr lang="fr-FR" dirty="0" smtClean="0"/>
              <a:t>, </a:t>
            </a:r>
            <a:r>
              <a:rPr lang="fr-FR" dirty="0" err="1" smtClean="0"/>
              <a:t>omisiones</a:t>
            </a:r>
            <a:r>
              <a:rPr lang="fr-FR" dirty="0" smtClean="0"/>
              <a:t> </a:t>
            </a:r>
            <a:r>
              <a:rPr lang="fr-FR" dirty="0" err="1" smtClean="0"/>
              <a:t>selectivas</a:t>
            </a:r>
            <a:r>
              <a:rPr lang="fr-FR" dirty="0" smtClean="0"/>
              <a:t>, </a:t>
            </a:r>
            <a:r>
              <a:rPr lang="fr-FR" dirty="0" err="1" smtClean="0"/>
              <a:t>explicaciones</a:t>
            </a:r>
            <a:r>
              <a:rPr lang="fr-FR" dirty="0" smtClean="0"/>
              <a:t> culturales, </a:t>
            </a:r>
            <a:r>
              <a:rPr lang="fr-FR" dirty="0" err="1" smtClean="0"/>
              <a:t>suavización</a:t>
            </a:r>
            <a:r>
              <a:rPr lang="fr-FR" dirty="0" smtClean="0"/>
              <a:t> de </a:t>
            </a:r>
            <a:r>
              <a:rPr lang="fr-FR" dirty="0" err="1" smtClean="0"/>
              <a:t>elementos</a:t>
            </a:r>
            <a:r>
              <a:rPr lang="fr-FR" dirty="0" smtClean="0"/>
              <a:t> que </a:t>
            </a:r>
            <a:r>
              <a:rPr lang="fr-FR" dirty="0" err="1" smtClean="0"/>
              <a:t>pueden</a:t>
            </a:r>
            <a:r>
              <a:rPr lang="fr-FR" dirty="0" smtClean="0"/>
              <a:t> </a:t>
            </a:r>
            <a:r>
              <a:rPr lang="fr-FR" dirty="0" err="1" smtClean="0"/>
              <a:t>suponer</a:t>
            </a:r>
            <a:r>
              <a:rPr lang="fr-FR" dirty="0" smtClean="0"/>
              <a:t> </a:t>
            </a:r>
            <a:r>
              <a:rPr lang="fr-FR" dirty="0" err="1" smtClean="0"/>
              <a:t>una</a:t>
            </a:r>
            <a:r>
              <a:rPr lang="fr-FR" dirty="0" smtClean="0"/>
              <a:t> </a:t>
            </a:r>
            <a:r>
              <a:rPr lang="fr-FR" dirty="0" err="1" smtClean="0"/>
              <a:t>amenaza</a:t>
            </a:r>
            <a:r>
              <a:rPr lang="fr-FR" dirty="0" smtClean="0"/>
              <a:t> para la </a:t>
            </a:r>
            <a:r>
              <a:rPr lang="fr-FR" dirty="0" err="1" smtClean="0"/>
              <a:t>reputación</a:t>
            </a:r>
            <a:r>
              <a:rPr lang="fr-FR" dirty="0" smtClean="0"/>
              <a:t> de los </a:t>
            </a:r>
            <a:r>
              <a:rPr lang="fr-FR" dirty="0" err="1" smtClean="0"/>
              <a:t>interlocutores</a:t>
            </a:r>
            <a:endParaRPr lang="fr-FR" dirty="0" smtClean="0"/>
          </a:p>
          <a:p>
            <a:pPr lvl="1"/>
            <a:r>
              <a:rPr lang="fr-FR" dirty="0" err="1" smtClean="0"/>
              <a:t>Mediación</a:t>
            </a:r>
            <a:r>
              <a:rPr lang="fr-FR" dirty="0" smtClean="0"/>
              <a:t> activa: </a:t>
            </a:r>
            <a:r>
              <a:rPr lang="fr-FR" dirty="0" err="1" smtClean="0"/>
              <a:t>reducción</a:t>
            </a:r>
            <a:r>
              <a:rPr lang="fr-FR" dirty="0" smtClean="0"/>
              <a:t> de </a:t>
            </a:r>
            <a:r>
              <a:rPr lang="fr-FR" dirty="0" err="1" smtClean="0"/>
              <a:t>diferencias</a:t>
            </a:r>
            <a:r>
              <a:rPr lang="fr-FR" dirty="0" smtClean="0"/>
              <a:t> y </a:t>
            </a:r>
            <a:r>
              <a:rPr lang="fr-FR" dirty="0" err="1" smtClean="0"/>
              <a:t>promoción</a:t>
            </a:r>
            <a:r>
              <a:rPr lang="fr-FR" dirty="0" smtClean="0"/>
              <a:t> </a:t>
            </a:r>
            <a:r>
              <a:rPr lang="fr-FR" dirty="0" err="1" smtClean="0"/>
              <a:t>del</a:t>
            </a:r>
            <a:r>
              <a:rPr lang="fr-FR" dirty="0" smtClean="0"/>
              <a:t> </a:t>
            </a:r>
            <a:r>
              <a:rPr lang="fr-FR" dirty="0" err="1" smtClean="0"/>
              <a:t>entendimiento</a:t>
            </a:r>
            <a:r>
              <a:rPr lang="fr-FR" dirty="0" smtClean="0"/>
              <a:t> </a:t>
            </a:r>
            <a:r>
              <a:rPr lang="fr-FR" dirty="0" err="1" smtClean="0"/>
              <a:t>mutuo</a:t>
            </a:r>
            <a:endParaRPr lang="fr-FR" dirty="0" smtClean="0"/>
          </a:p>
          <a:p>
            <a:pPr lvl="1"/>
            <a:r>
              <a:rPr lang="fr-FR" dirty="0" err="1" smtClean="0"/>
              <a:t>Roles</a:t>
            </a:r>
            <a:r>
              <a:rPr lang="fr-FR" dirty="0" smtClean="0"/>
              <a:t> </a:t>
            </a:r>
            <a:r>
              <a:rPr lang="fr-FR" dirty="0" err="1" smtClean="0"/>
              <a:t>diferentes</a:t>
            </a:r>
            <a:r>
              <a:rPr lang="fr-FR" dirty="0" smtClean="0"/>
              <a:t> </a:t>
            </a:r>
            <a:r>
              <a:rPr lang="fr-FR" dirty="0" err="1" smtClean="0"/>
              <a:t>pero</a:t>
            </a:r>
            <a:r>
              <a:rPr lang="fr-FR" dirty="0" smtClean="0"/>
              <a:t> </a:t>
            </a:r>
            <a:r>
              <a:rPr lang="fr-FR" dirty="0" err="1" smtClean="0"/>
              <a:t>entrelazados</a:t>
            </a:r>
            <a:endParaRPr lang="fr-FR" dirty="0" smtClean="0"/>
          </a:p>
          <a:p>
            <a:pPr lvl="1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</TotalTime>
  <Words>357</Words>
  <Application>Microsoft Office PowerPoint</Application>
  <PresentationFormat>Presentación en pantalla (4:3)</PresentationFormat>
  <Paragraphs>58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Interpretación Bilateral (IB)</vt:lpstr>
      <vt:lpstr>IB, la modalidad más antigua</vt:lpstr>
      <vt:lpstr>Modalidad</vt:lpstr>
      <vt:lpstr>Varias denominaciones de la IB</vt:lpstr>
      <vt:lpstr>Características de la IB</vt:lpstr>
      <vt:lpstr>Características de la IB</vt:lpstr>
      <vt:lpstr>Variedad terminológica</vt:lpstr>
      <vt:lpstr>El intérprete como mediador activo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eugenia</dc:creator>
  <cp:lastModifiedBy>eugenia</cp:lastModifiedBy>
  <cp:revision>18</cp:revision>
  <dcterms:created xsi:type="dcterms:W3CDTF">2019-09-02T23:36:18Z</dcterms:created>
  <dcterms:modified xsi:type="dcterms:W3CDTF">2019-10-10T23:33:43Z</dcterms:modified>
</cp:coreProperties>
</file>