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slides/_rels/slide7.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6.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7.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Layouts/slideLayout24.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3.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2.xml" ContentType="application/vnd.openxmlformats-officedocument.presentationml.slideLayout+xml"/>
  <Override PartName="/ppt/slideLayouts/slideLayout9.xml" ContentType="application/vnd.openxmlformats-officedocument.presentationml.slideLayout+xml"/>
  <Override PartName="/ppt/slideLayouts/slideLayout1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15.xml" ContentType="application/vnd.openxmlformats-officedocument.presentationml.slideLayout+xml"/>
  <Override PartName="/ppt/slideLayouts/_rels/slideLayout23.xml.rels" ContentType="application/vnd.openxmlformats-package.relationships+xml"/>
  <Override PartName="/ppt/slideLayouts/_rels/slideLayout22.xml.rels" ContentType="application/vnd.openxmlformats-package.relationships+xml"/>
  <Override PartName="/ppt/slideLayouts/_rels/slideLayout20.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18.xml.rels" ContentType="application/vnd.openxmlformats-package.relationships+xml"/>
  <Override PartName="/ppt/slideLayouts/_rels/slideLayout17.xml.rels" ContentType="application/vnd.openxmlformats-package.relationships+xml"/>
  <Override PartName="/ppt/slideLayouts/_rels/slideLayout16.xml.rels" ContentType="application/vnd.openxmlformats-package.relationships+xml"/>
  <Override PartName="/ppt/slideLayouts/_rels/slideLayout14.xml.rels" ContentType="application/vnd.openxmlformats-package.relationships+xml"/>
  <Override PartName="/ppt/slideLayouts/_rels/slideLayout13.xml.rels" ContentType="application/vnd.openxmlformats-package.relationships+xml"/>
  <Override PartName="/ppt/slideLayouts/_rels/slideLayout15.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5.xml.rels" ContentType="application/vnd.openxmlformats-package.relationships+xml"/>
  <Override PartName="/ppt/slideLayouts/_rels/slideLayout24.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6.xml.rels" ContentType="application/vnd.openxmlformats-package.relationships+xml"/>
  <Override PartName="/ppt/slideLayouts/_rels/slideLayout12.xml.rels" ContentType="application/vnd.openxmlformats-package.relationships+xml"/>
  <Override PartName="/ppt/slideLayouts/_rels/slideLayout1.xml.rels" ContentType="application/vnd.openxmlformats-package.relationships+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media/image4.png" ContentType="image/png"/>
  <Override PartName="/ppt/media/image3.png" ContentType="image/png"/>
  <Override PartName="/ppt/media/image2.png" ContentType="image/png"/>
  <Override PartName="/ppt/media/image1.png" ContentType="image/png"/>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presentation.xml" ContentType="application/vnd.openxmlformats-officedocument.presentationml.presentation.main+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Lst>
  <p:sldIdLst>
    <p:sldId id="256" r:id="rId4"/>
    <p:sldId id="257" r:id="rId5"/>
    <p:sldId id="258" r:id="rId6"/>
    <p:sldId id="259" r:id="rId7"/>
    <p:sldId id="260" r:id="rId8"/>
    <p:sldId id="261" r:id="rId9"/>
    <p:sldId id="262" r:id="rId10"/>
  </p:sldIdLst>
  <p:sldSz cx="12192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 Id="rId3" Type="http://schemas.openxmlformats.org/officeDocument/2006/relationships/image" Target="../media/image4.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2593080" y="624240"/>
            <a:ext cx="8911440" cy="1280880"/>
          </a:xfrm>
          <a:prstGeom prst="rect">
            <a:avLst/>
          </a:prstGeom>
        </p:spPr>
        <p:txBody>
          <a:bodyPr anchor="ctr" bIns="0" lIns="0" rIns="0" tIns="0" wrap="none"/>
          <a:p>
            <a:endParaRPr/>
          </a:p>
        </p:txBody>
      </p:sp>
      <p:sp>
        <p:nvSpPr>
          <p:cNvPr id="53" name="PlaceHolder 2"/>
          <p:cNvSpPr>
            <a:spLocks noGrp="1"/>
          </p:cNvSpPr>
          <p:nvPr>
            <p:ph type="body"/>
          </p:nvPr>
        </p:nvSpPr>
        <p:spPr>
          <a:xfrm>
            <a:off x="2589120" y="2133720"/>
            <a:ext cx="8915040" cy="1801440"/>
          </a:xfrm>
          <a:prstGeom prst="rect">
            <a:avLst/>
          </a:prstGeom>
        </p:spPr>
        <p:txBody>
          <a:bodyPr bIns="0" lIns="0" rIns="0" tIns="0" wrap="none"/>
          <a:p>
            <a:endParaRPr/>
          </a:p>
        </p:txBody>
      </p:sp>
      <p:sp>
        <p:nvSpPr>
          <p:cNvPr id="54" name="PlaceHolder 3"/>
          <p:cNvSpPr>
            <a:spLocks noGrp="1"/>
          </p:cNvSpPr>
          <p:nvPr>
            <p:ph type="body"/>
          </p:nvPr>
        </p:nvSpPr>
        <p:spPr>
          <a:xfrm>
            <a:off x="2589120" y="4106520"/>
            <a:ext cx="8915040" cy="1801440"/>
          </a:xfrm>
          <a:prstGeom prst="rect">
            <a:avLst/>
          </a:prstGeom>
        </p:spPr>
        <p:txBody>
          <a:bodyPr bIns="0" lIns="0" rIns="0" tIns="0" wrap="none"/>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2593080" y="624240"/>
            <a:ext cx="8911440" cy="1280880"/>
          </a:xfrm>
          <a:prstGeom prst="rect">
            <a:avLst/>
          </a:prstGeom>
        </p:spPr>
        <p:txBody>
          <a:bodyPr anchor="ctr" bIns="0" lIns="0" rIns="0" tIns="0" wrap="none"/>
          <a:p>
            <a:endParaRPr/>
          </a:p>
        </p:txBody>
      </p:sp>
      <p:sp>
        <p:nvSpPr>
          <p:cNvPr id="56" name="PlaceHolder 2"/>
          <p:cNvSpPr>
            <a:spLocks noGrp="1"/>
          </p:cNvSpPr>
          <p:nvPr>
            <p:ph type="body"/>
          </p:nvPr>
        </p:nvSpPr>
        <p:spPr>
          <a:xfrm>
            <a:off x="2589120" y="2133720"/>
            <a:ext cx="4350240" cy="1801440"/>
          </a:xfrm>
          <a:prstGeom prst="rect">
            <a:avLst/>
          </a:prstGeom>
        </p:spPr>
        <p:txBody>
          <a:bodyPr bIns="0" lIns="0" rIns="0" tIns="0" wrap="none"/>
          <a:p>
            <a:endParaRPr/>
          </a:p>
        </p:txBody>
      </p:sp>
      <p:sp>
        <p:nvSpPr>
          <p:cNvPr id="57" name="PlaceHolder 3"/>
          <p:cNvSpPr>
            <a:spLocks noGrp="1"/>
          </p:cNvSpPr>
          <p:nvPr>
            <p:ph type="body"/>
          </p:nvPr>
        </p:nvSpPr>
        <p:spPr>
          <a:xfrm>
            <a:off x="7157160" y="2133720"/>
            <a:ext cx="4350240" cy="1801440"/>
          </a:xfrm>
          <a:prstGeom prst="rect">
            <a:avLst/>
          </a:prstGeom>
        </p:spPr>
        <p:txBody>
          <a:bodyPr bIns="0" lIns="0" rIns="0" tIns="0" wrap="none"/>
          <a:p>
            <a:endParaRPr/>
          </a:p>
        </p:txBody>
      </p:sp>
      <p:sp>
        <p:nvSpPr>
          <p:cNvPr id="58" name="PlaceHolder 4"/>
          <p:cNvSpPr>
            <a:spLocks noGrp="1"/>
          </p:cNvSpPr>
          <p:nvPr>
            <p:ph type="body"/>
          </p:nvPr>
        </p:nvSpPr>
        <p:spPr>
          <a:xfrm>
            <a:off x="7157160" y="4106520"/>
            <a:ext cx="4350240" cy="1801440"/>
          </a:xfrm>
          <a:prstGeom prst="rect">
            <a:avLst/>
          </a:prstGeom>
        </p:spPr>
        <p:txBody>
          <a:bodyPr bIns="0" lIns="0" rIns="0" tIns="0" wrap="none"/>
          <a:p>
            <a:endParaRPr/>
          </a:p>
        </p:txBody>
      </p:sp>
      <p:sp>
        <p:nvSpPr>
          <p:cNvPr id="59" name="PlaceHolder 5"/>
          <p:cNvSpPr>
            <a:spLocks noGrp="1"/>
          </p:cNvSpPr>
          <p:nvPr>
            <p:ph type="body"/>
          </p:nvPr>
        </p:nvSpPr>
        <p:spPr>
          <a:xfrm>
            <a:off x="2589120" y="4106520"/>
            <a:ext cx="4350240" cy="1801440"/>
          </a:xfrm>
          <a:prstGeom prst="rect">
            <a:avLst/>
          </a:prstGeom>
        </p:spPr>
        <p:txBody>
          <a:bodyPr bIns="0" lIns="0" rIns="0" tIns="0" wrap="none"/>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2593080" y="624240"/>
            <a:ext cx="8911440" cy="1280880"/>
          </a:xfrm>
          <a:prstGeom prst="rect">
            <a:avLst/>
          </a:prstGeom>
        </p:spPr>
        <p:txBody>
          <a:bodyPr anchor="ctr" bIns="0" lIns="0" rIns="0" tIns="0" wrap="none"/>
          <a:p>
            <a:endParaRPr/>
          </a:p>
        </p:txBody>
      </p:sp>
      <p:sp>
        <p:nvSpPr>
          <p:cNvPr id="61" name="PlaceHolder 2"/>
          <p:cNvSpPr>
            <a:spLocks noGrp="1"/>
          </p:cNvSpPr>
          <p:nvPr>
            <p:ph type="body"/>
          </p:nvPr>
        </p:nvSpPr>
        <p:spPr>
          <a:xfrm>
            <a:off x="2589120" y="2133720"/>
            <a:ext cx="4350240" cy="1801440"/>
          </a:xfrm>
          <a:prstGeom prst="rect">
            <a:avLst/>
          </a:prstGeom>
        </p:spPr>
        <p:txBody>
          <a:bodyPr bIns="0" lIns="0" rIns="0" tIns="0" wrap="none"/>
          <a:p>
            <a:endParaRPr/>
          </a:p>
        </p:txBody>
      </p:sp>
      <p:sp>
        <p:nvSpPr>
          <p:cNvPr id="62" name="PlaceHolder 3"/>
          <p:cNvSpPr>
            <a:spLocks noGrp="1"/>
          </p:cNvSpPr>
          <p:nvPr>
            <p:ph type="body"/>
          </p:nvPr>
        </p:nvSpPr>
        <p:spPr>
          <a:xfrm>
            <a:off x="7157160" y="2133720"/>
            <a:ext cx="4350240" cy="1801440"/>
          </a:xfrm>
          <a:prstGeom prst="rect">
            <a:avLst/>
          </a:prstGeom>
        </p:spPr>
        <p:txBody>
          <a:bodyPr bIns="0" lIns="0" rIns="0" tIns="0" wrap="none"/>
          <a:p>
            <a:endParaRPr/>
          </a:p>
        </p:txBody>
      </p:sp>
      <p:pic>
        <p:nvPicPr>
          <p:cNvPr descr="" id="63" name=""/>
          <p:cNvPicPr/>
          <p:nvPr/>
        </p:nvPicPr>
        <p:blipFill>
          <a:blip r:embed="rId2"/>
          <a:stretch>
            <a:fillRect/>
          </a:stretch>
        </p:blipFill>
        <p:spPr>
          <a:xfrm>
            <a:off x="8203320" y="4106520"/>
            <a:ext cx="2257560" cy="1801440"/>
          </a:xfrm>
          <a:prstGeom prst="rect">
            <a:avLst/>
          </a:prstGeom>
          <a:ln>
            <a:noFill/>
          </a:ln>
        </p:spPr>
      </p:pic>
      <p:pic>
        <p:nvPicPr>
          <p:cNvPr descr="" id="64" name=""/>
          <p:cNvPicPr/>
          <p:nvPr/>
        </p:nvPicPr>
        <p:blipFill>
          <a:blip r:embed="rId3"/>
          <a:stretch>
            <a:fillRect/>
          </a:stretch>
        </p:blipFill>
        <p:spPr>
          <a:xfrm>
            <a:off x="3635280" y="4106520"/>
            <a:ext cx="2257560" cy="1801440"/>
          </a:xfrm>
          <a:prstGeom prst="rect">
            <a:avLst/>
          </a:prstGeom>
          <a:ln>
            <a:noFill/>
          </a:ln>
        </p:spPr>
      </p:pic>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96" name="PlaceHolder 1"/>
          <p:cNvSpPr>
            <a:spLocks noGrp="1"/>
          </p:cNvSpPr>
          <p:nvPr>
            <p:ph type="title"/>
          </p:nvPr>
        </p:nvSpPr>
        <p:spPr>
          <a:xfrm>
            <a:off x="2593080" y="624240"/>
            <a:ext cx="8911440" cy="1280880"/>
          </a:xfrm>
          <a:prstGeom prst="rect">
            <a:avLst/>
          </a:prstGeom>
        </p:spPr>
        <p:txBody>
          <a:bodyPr anchor="ctr" bIns="0" lIns="0" rIns="0" tIns="0" wrap="none"/>
          <a:p>
            <a:endParaRPr/>
          </a:p>
        </p:txBody>
      </p:sp>
      <p:sp>
        <p:nvSpPr>
          <p:cNvPr id="97" name="PlaceHolder 2"/>
          <p:cNvSpPr>
            <a:spLocks noGrp="1"/>
          </p:cNvSpPr>
          <p:nvPr>
            <p:ph type="subTitle"/>
          </p:nvPr>
        </p:nvSpPr>
        <p:spPr>
          <a:xfrm>
            <a:off x="2589120" y="2133720"/>
            <a:ext cx="8915040" cy="3777480"/>
          </a:xfrm>
          <a:prstGeom prst="rect">
            <a:avLst/>
          </a:prstGeom>
        </p:spPr>
        <p:txBody>
          <a:bodyPr anchor="ctr" bIns="0" lIns="0" rIns="0" tIns="0" wrap="none"/>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98" name="PlaceHolder 1"/>
          <p:cNvSpPr>
            <a:spLocks noGrp="1"/>
          </p:cNvSpPr>
          <p:nvPr>
            <p:ph type="title"/>
          </p:nvPr>
        </p:nvSpPr>
        <p:spPr>
          <a:xfrm>
            <a:off x="2593080" y="624240"/>
            <a:ext cx="8911440" cy="1280880"/>
          </a:xfrm>
          <a:prstGeom prst="rect">
            <a:avLst/>
          </a:prstGeom>
        </p:spPr>
        <p:txBody>
          <a:bodyPr anchor="ctr" bIns="0" lIns="0" rIns="0" tIns="0" wrap="none"/>
          <a:p>
            <a:endParaRPr/>
          </a:p>
        </p:txBody>
      </p:sp>
      <p:sp>
        <p:nvSpPr>
          <p:cNvPr id="99" name="PlaceHolder 2"/>
          <p:cNvSpPr>
            <a:spLocks noGrp="1"/>
          </p:cNvSpPr>
          <p:nvPr>
            <p:ph type="body"/>
          </p:nvPr>
        </p:nvSpPr>
        <p:spPr>
          <a:xfrm>
            <a:off x="2589120" y="2133720"/>
            <a:ext cx="8915040" cy="3777120"/>
          </a:xfrm>
          <a:prstGeom prst="rect">
            <a:avLst/>
          </a:prstGeom>
        </p:spPr>
        <p:txBody>
          <a:bodyPr bIns="0" lIns="0" rIns="0" tIns="0" wrap="none"/>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2593080" y="624240"/>
            <a:ext cx="8911440" cy="1280880"/>
          </a:xfrm>
          <a:prstGeom prst="rect">
            <a:avLst/>
          </a:prstGeom>
        </p:spPr>
        <p:txBody>
          <a:bodyPr anchor="ctr" bIns="0" lIns="0" rIns="0" tIns="0" wrap="none"/>
          <a:p>
            <a:endParaRPr/>
          </a:p>
        </p:txBody>
      </p:sp>
      <p:sp>
        <p:nvSpPr>
          <p:cNvPr id="101" name="PlaceHolder 2"/>
          <p:cNvSpPr>
            <a:spLocks noGrp="1"/>
          </p:cNvSpPr>
          <p:nvPr>
            <p:ph type="body"/>
          </p:nvPr>
        </p:nvSpPr>
        <p:spPr>
          <a:xfrm>
            <a:off x="2589120" y="2133720"/>
            <a:ext cx="4350240" cy="3777120"/>
          </a:xfrm>
          <a:prstGeom prst="rect">
            <a:avLst/>
          </a:prstGeom>
        </p:spPr>
        <p:txBody>
          <a:bodyPr bIns="0" lIns="0" rIns="0" tIns="0" wrap="none"/>
          <a:p>
            <a:endParaRPr/>
          </a:p>
        </p:txBody>
      </p:sp>
      <p:sp>
        <p:nvSpPr>
          <p:cNvPr id="102" name="PlaceHolder 3"/>
          <p:cNvSpPr>
            <a:spLocks noGrp="1"/>
          </p:cNvSpPr>
          <p:nvPr>
            <p:ph type="body"/>
          </p:nvPr>
        </p:nvSpPr>
        <p:spPr>
          <a:xfrm>
            <a:off x="7157160" y="2133720"/>
            <a:ext cx="4350240" cy="3777120"/>
          </a:xfrm>
          <a:prstGeom prst="rect">
            <a:avLst/>
          </a:prstGeom>
        </p:spPr>
        <p:txBody>
          <a:bodyPr bIns="0" lIns="0" rIns="0" tIns="0" wrap="none"/>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103" name="PlaceHolder 1"/>
          <p:cNvSpPr>
            <a:spLocks noGrp="1"/>
          </p:cNvSpPr>
          <p:nvPr>
            <p:ph type="title"/>
          </p:nvPr>
        </p:nvSpPr>
        <p:spPr>
          <a:xfrm>
            <a:off x="2593080" y="624240"/>
            <a:ext cx="8911440" cy="1280880"/>
          </a:xfrm>
          <a:prstGeom prst="rect">
            <a:avLst/>
          </a:prstGeom>
        </p:spPr>
        <p:txBody>
          <a:bodyPr anchor="ctr" bIns="0" lIns="0" rIns="0" tIns="0" wrap="none"/>
          <a:p>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104" name="PlaceHolder 1"/>
          <p:cNvSpPr>
            <a:spLocks noGrp="1"/>
          </p:cNvSpPr>
          <p:nvPr>
            <p:ph type="subTitle"/>
          </p:nvPr>
        </p:nvSpPr>
        <p:spPr>
          <a:xfrm>
            <a:off x="2593080" y="624240"/>
            <a:ext cx="8911440" cy="5286600"/>
          </a:xfrm>
          <a:prstGeom prst="rect">
            <a:avLst/>
          </a:prstGeom>
        </p:spPr>
        <p:txBody>
          <a:bodyPr anchor="ctr" bIns="0" lIns="0" rIns="0" tIns="0" wrap="none"/>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2593080" y="624240"/>
            <a:ext cx="8911440" cy="1280880"/>
          </a:xfrm>
          <a:prstGeom prst="rect">
            <a:avLst/>
          </a:prstGeom>
        </p:spPr>
        <p:txBody>
          <a:bodyPr anchor="ctr" bIns="0" lIns="0" rIns="0" tIns="0" wrap="none"/>
          <a:p>
            <a:endParaRPr/>
          </a:p>
        </p:txBody>
      </p:sp>
      <p:sp>
        <p:nvSpPr>
          <p:cNvPr id="106" name="PlaceHolder 2"/>
          <p:cNvSpPr>
            <a:spLocks noGrp="1"/>
          </p:cNvSpPr>
          <p:nvPr>
            <p:ph type="body"/>
          </p:nvPr>
        </p:nvSpPr>
        <p:spPr>
          <a:xfrm>
            <a:off x="2589120" y="2133720"/>
            <a:ext cx="4350240" cy="1801440"/>
          </a:xfrm>
          <a:prstGeom prst="rect">
            <a:avLst/>
          </a:prstGeom>
        </p:spPr>
        <p:txBody>
          <a:bodyPr bIns="0" lIns="0" rIns="0" tIns="0" wrap="none"/>
          <a:p>
            <a:endParaRPr/>
          </a:p>
        </p:txBody>
      </p:sp>
      <p:sp>
        <p:nvSpPr>
          <p:cNvPr id="107" name="PlaceHolder 3"/>
          <p:cNvSpPr>
            <a:spLocks noGrp="1"/>
          </p:cNvSpPr>
          <p:nvPr>
            <p:ph type="body"/>
          </p:nvPr>
        </p:nvSpPr>
        <p:spPr>
          <a:xfrm>
            <a:off x="2589120" y="4106520"/>
            <a:ext cx="4350240" cy="1801440"/>
          </a:xfrm>
          <a:prstGeom prst="rect">
            <a:avLst/>
          </a:prstGeom>
        </p:spPr>
        <p:txBody>
          <a:bodyPr bIns="0" lIns="0" rIns="0" tIns="0" wrap="none"/>
          <a:p>
            <a:endParaRPr/>
          </a:p>
        </p:txBody>
      </p:sp>
      <p:sp>
        <p:nvSpPr>
          <p:cNvPr id="108" name="PlaceHolder 4"/>
          <p:cNvSpPr>
            <a:spLocks noGrp="1"/>
          </p:cNvSpPr>
          <p:nvPr>
            <p:ph type="body"/>
          </p:nvPr>
        </p:nvSpPr>
        <p:spPr>
          <a:xfrm>
            <a:off x="7157160" y="2133720"/>
            <a:ext cx="4350240" cy="3777120"/>
          </a:xfrm>
          <a:prstGeom prst="rect">
            <a:avLst/>
          </a:prstGeom>
        </p:spPr>
        <p:txBody>
          <a:bodyPr bIns="0" lIns="0" rIns="0" tIns="0" wrap="none"/>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31" name="PlaceHolder 1"/>
          <p:cNvSpPr>
            <a:spLocks noGrp="1"/>
          </p:cNvSpPr>
          <p:nvPr>
            <p:ph type="title"/>
          </p:nvPr>
        </p:nvSpPr>
        <p:spPr>
          <a:xfrm>
            <a:off x="2593080" y="624240"/>
            <a:ext cx="8911440" cy="1280880"/>
          </a:xfrm>
          <a:prstGeom prst="rect">
            <a:avLst/>
          </a:prstGeom>
        </p:spPr>
        <p:txBody>
          <a:bodyPr anchor="ctr" bIns="0" lIns="0" rIns="0" tIns="0" wrap="none"/>
          <a:p>
            <a:endParaRPr/>
          </a:p>
        </p:txBody>
      </p:sp>
      <p:sp>
        <p:nvSpPr>
          <p:cNvPr id="32" name="PlaceHolder 2"/>
          <p:cNvSpPr>
            <a:spLocks noGrp="1"/>
          </p:cNvSpPr>
          <p:nvPr>
            <p:ph type="subTitle"/>
          </p:nvPr>
        </p:nvSpPr>
        <p:spPr>
          <a:xfrm>
            <a:off x="2589120" y="2133720"/>
            <a:ext cx="8915040" cy="3777480"/>
          </a:xfrm>
          <a:prstGeom prst="rect">
            <a:avLst/>
          </a:prstGeom>
        </p:spPr>
        <p:txBody>
          <a:bodyPr anchor="ctr" bIns="0" lIns="0" rIns="0" tIns="0" wrap="none"/>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109" name="PlaceHolder 1"/>
          <p:cNvSpPr>
            <a:spLocks noGrp="1"/>
          </p:cNvSpPr>
          <p:nvPr>
            <p:ph type="title"/>
          </p:nvPr>
        </p:nvSpPr>
        <p:spPr>
          <a:xfrm>
            <a:off x="2593080" y="624240"/>
            <a:ext cx="8911440" cy="1280880"/>
          </a:xfrm>
          <a:prstGeom prst="rect">
            <a:avLst/>
          </a:prstGeom>
        </p:spPr>
        <p:txBody>
          <a:bodyPr anchor="ctr" bIns="0" lIns="0" rIns="0" tIns="0" wrap="none"/>
          <a:p>
            <a:endParaRPr/>
          </a:p>
        </p:txBody>
      </p:sp>
      <p:sp>
        <p:nvSpPr>
          <p:cNvPr id="110" name="PlaceHolder 2"/>
          <p:cNvSpPr>
            <a:spLocks noGrp="1"/>
          </p:cNvSpPr>
          <p:nvPr>
            <p:ph type="body"/>
          </p:nvPr>
        </p:nvSpPr>
        <p:spPr>
          <a:xfrm>
            <a:off x="2589120" y="2133720"/>
            <a:ext cx="4350240" cy="3777120"/>
          </a:xfrm>
          <a:prstGeom prst="rect">
            <a:avLst/>
          </a:prstGeom>
        </p:spPr>
        <p:txBody>
          <a:bodyPr bIns="0" lIns="0" rIns="0" tIns="0" wrap="none"/>
          <a:p>
            <a:endParaRPr/>
          </a:p>
        </p:txBody>
      </p:sp>
      <p:sp>
        <p:nvSpPr>
          <p:cNvPr id="111" name="PlaceHolder 3"/>
          <p:cNvSpPr>
            <a:spLocks noGrp="1"/>
          </p:cNvSpPr>
          <p:nvPr>
            <p:ph type="body"/>
          </p:nvPr>
        </p:nvSpPr>
        <p:spPr>
          <a:xfrm>
            <a:off x="7157160" y="2133720"/>
            <a:ext cx="4350240" cy="1801440"/>
          </a:xfrm>
          <a:prstGeom prst="rect">
            <a:avLst/>
          </a:prstGeom>
        </p:spPr>
        <p:txBody>
          <a:bodyPr bIns="0" lIns="0" rIns="0" tIns="0" wrap="none"/>
          <a:p>
            <a:endParaRPr/>
          </a:p>
        </p:txBody>
      </p:sp>
      <p:sp>
        <p:nvSpPr>
          <p:cNvPr id="112" name="PlaceHolder 4"/>
          <p:cNvSpPr>
            <a:spLocks noGrp="1"/>
          </p:cNvSpPr>
          <p:nvPr>
            <p:ph type="body"/>
          </p:nvPr>
        </p:nvSpPr>
        <p:spPr>
          <a:xfrm>
            <a:off x="7157160" y="4106520"/>
            <a:ext cx="4350240" cy="1801440"/>
          </a:xfrm>
          <a:prstGeom prst="rect">
            <a:avLst/>
          </a:prstGeom>
        </p:spPr>
        <p:txBody>
          <a:bodyPr bIns="0" lIns="0" rIns="0" tIns="0" wrap="none"/>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113" name="PlaceHolder 1"/>
          <p:cNvSpPr>
            <a:spLocks noGrp="1"/>
          </p:cNvSpPr>
          <p:nvPr>
            <p:ph type="title"/>
          </p:nvPr>
        </p:nvSpPr>
        <p:spPr>
          <a:xfrm>
            <a:off x="2593080" y="624240"/>
            <a:ext cx="8911440" cy="1280880"/>
          </a:xfrm>
          <a:prstGeom prst="rect">
            <a:avLst/>
          </a:prstGeom>
        </p:spPr>
        <p:txBody>
          <a:bodyPr anchor="ctr" bIns="0" lIns="0" rIns="0" tIns="0" wrap="none"/>
          <a:p>
            <a:endParaRPr/>
          </a:p>
        </p:txBody>
      </p:sp>
      <p:sp>
        <p:nvSpPr>
          <p:cNvPr id="114" name="PlaceHolder 2"/>
          <p:cNvSpPr>
            <a:spLocks noGrp="1"/>
          </p:cNvSpPr>
          <p:nvPr>
            <p:ph type="body"/>
          </p:nvPr>
        </p:nvSpPr>
        <p:spPr>
          <a:xfrm>
            <a:off x="2589120" y="2133720"/>
            <a:ext cx="4350240" cy="1801440"/>
          </a:xfrm>
          <a:prstGeom prst="rect">
            <a:avLst/>
          </a:prstGeom>
        </p:spPr>
        <p:txBody>
          <a:bodyPr bIns="0" lIns="0" rIns="0" tIns="0" wrap="none"/>
          <a:p>
            <a:endParaRPr/>
          </a:p>
        </p:txBody>
      </p:sp>
      <p:sp>
        <p:nvSpPr>
          <p:cNvPr id="115" name="PlaceHolder 3"/>
          <p:cNvSpPr>
            <a:spLocks noGrp="1"/>
          </p:cNvSpPr>
          <p:nvPr>
            <p:ph type="body"/>
          </p:nvPr>
        </p:nvSpPr>
        <p:spPr>
          <a:xfrm>
            <a:off x="7157160" y="2133720"/>
            <a:ext cx="4350240" cy="1801440"/>
          </a:xfrm>
          <a:prstGeom prst="rect">
            <a:avLst/>
          </a:prstGeom>
        </p:spPr>
        <p:txBody>
          <a:bodyPr bIns="0" lIns="0" rIns="0" tIns="0" wrap="none"/>
          <a:p>
            <a:endParaRPr/>
          </a:p>
        </p:txBody>
      </p:sp>
      <p:sp>
        <p:nvSpPr>
          <p:cNvPr id="116" name="PlaceHolder 4"/>
          <p:cNvSpPr>
            <a:spLocks noGrp="1"/>
          </p:cNvSpPr>
          <p:nvPr>
            <p:ph type="body"/>
          </p:nvPr>
        </p:nvSpPr>
        <p:spPr>
          <a:xfrm>
            <a:off x="2589120" y="4106520"/>
            <a:ext cx="8914680" cy="1801440"/>
          </a:xfrm>
          <a:prstGeom prst="rect">
            <a:avLst/>
          </a:prstGeom>
        </p:spPr>
        <p:txBody>
          <a:bodyPr bIns="0" lIns="0" rIns="0" tIns="0" wrap="none"/>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2593080" y="624240"/>
            <a:ext cx="8911440" cy="1280880"/>
          </a:xfrm>
          <a:prstGeom prst="rect">
            <a:avLst/>
          </a:prstGeom>
        </p:spPr>
        <p:txBody>
          <a:bodyPr anchor="ctr" bIns="0" lIns="0" rIns="0" tIns="0" wrap="none"/>
          <a:p>
            <a:endParaRPr/>
          </a:p>
        </p:txBody>
      </p:sp>
      <p:sp>
        <p:nvSpPr>
          <p:cNvPr id="118" name="PlaceHolder 2"/>
          <p:cNvSpPr>
            <a:spLocks noGrp="1"/>
          </p:cNvSpPr>
          <p:nvPr>
            <p:ph type="body"/>
          </p:nvPr>
        </p:nvSpPr>
        <p:spPr>
          <a:xfrm>
            <a:off x="2589120" y="2133720"/>
            <a:ext cx="8915040" cy="1801440"/>
          </a:xfrm>
          <a:prstGeom prst="rect">
            <a:avLst/>
          </a:prstGeom>
        </p:spPr>
        <p:txBody>
          <a:bodyPr bIns="0" lIns="0" rIns="0" tIns="0" wrap="none"/>
          <a:p>
            <a:endParaRPr/>
          </a:p>
        </p:txBody>
      </p:sp>
      <p:sp>
        <p:nvSpPr>
          <p:cNvPr id="119" name="PlaceHolder 3"/>
          <p:cNvSpPr>
            <a:spLocks noGrp="1"/>
          </p:cNvSpPr>
          <p:nvPr>
            <p:ph type="body"/>
          </p:nvPr>
        </p:nvSpPr>
        <p:spPr>
          <a:xfrm>
            <a:off x="2589120" y="4106520"/>
            <a:ext cx="8915040" cy="1801440"/>
          </a:xfrm>
          <a:prstGeom prst="rect">
            <a:avLst/>
          </a:prstGeom>
        </p:spPr>
        <p:txBody>
          <a:bodyPr bIns="0" lIns="0" rIns="0" tIns="0" wrap="none"/>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120" name="PlaceHolder 1"/>
          <p:cNvSpPr>
            <a:spLocks noGrp="1"/>
          </p:cNvSpPr>
          <p:nvPr>
            <p:ph type="title"/>
          </p:nvPr>
        </p:nvSpPr>
        <p:spPr>
          <a:xfrm>
            <a:off x="2593080" y="624240"/>
            <a:ext cx="8911440" cy="1280880"/>
          </a:xfrm>
          <a:prstGeom prst="rect">
            <a:avLst/>
          </a:prstGeom>
        </p:spPr>
        <p:txBody>
          <a:bodyPr anchor="ctr" bIns="0" lIns="0" rIns="0" tIns="0" wrap="none"/>
          <a:p>
            <a:endParaRPr/>
          </a:p>
        </p:txBody>
      </p:sp>
      <p:sp>
        <p:nvSpPr>
          <p:cNvPr id="121" name="PlaceHolder 2"/>
          <p:cNvSpPr>
            <a:spLocks noGrp="1"/>
          </p:cNvSpPr>
          <p:nvPr>
            <p:ph type="body"/>
          </p:nvPr>
        </p:nvSpPr>
        <p:spPr>
          <a:xfrm>
            <a:off x="2589120" y="2133720"/>
            <a:ext cx="4350240" cy="1801440"/>
          </a:xfrm>
          <a:prstGeom prst="rect">
            <a:avLst/>
          </a:prstGeom>
        </p:spPr>
        <p:txBody>
          <a:bodyPr bIns="0" lIns="0" rIns="0" tIns="0" wrap="none"/>
          <a:p>
            <a:endParaRPr/>
          </a:p>
        </p:txBody>
      </p:sp>
      <p:sp>
        <p:nvSpPr>
          <p:cNvPr id="122" name="PlaceHolder 3"/>
          <p:cNvSpPr>
            <a:spLocks noGrp="1"/>
          </p:cNvSpPr>
          <p:nvPr>
            <p:ph type="body"/>
          </p:nvPr>
        </p:nvSpPr>
        <p:spPr>
          <a:xfrm>
            <a:off x="7157160" y="2133720"/>
            <a:ext cx="4350240" cy="1801440"/>
          </a:xfrm>
          <a:prstGeom prst="rect">
            <a:avLst/>
          </a:prstGeom>
        </p:spPr>
        <p:txBody>
          <a:bodyPr bIns="0" lIns="0" rIns="0" tIns="0" wrap="none"/>
          <a:p>
            <a:endParaRPr/>
          </a:p>
        </p:txBody>
      </p:sp>
      <p:sp>
        <p:nvSpPr>
          <p:cNvPr id="123" name="PlaceHolder 4"/>
          <p:cNvSpPr>
            <a:spLocks noGrp="1"/>
          </p:cNvSpPr>
          <p:nvPr>
            <p:ph type="body"/>
          </p:nvPr>
        </p:nvSpPr>
        <p:spPr>
          <a:xfrm>
            <a:off x="7157160" y="4106520"/>
            <a:ext cx="4350240" cy="1801440"/>
          </a:xfrm>
          <a:prstGeom prst="rect">
            <a:avLst/>
          </a:prstGeom>
        </p:spPr>
        <p:txBody>
          <a:bodyPr bIns="0" lIns="0" rIns="0" tIns="0" wrap="none"/>
          <a:p>
            <a:endParaRPr/>
          </a:p>
        </p:txBody>
      </p:sp>
      <p:sp>
        <p:nvSpPr>
          <p:cNvPr id="124" name="PlaceHolder 5"/>
          <p:cNvSpPr>
            <a:spLocks noGrp="1"/>
          </p:cNvSpPr>
          <p:nvPr>
            <p:ph type="body"/>
          </p:nvPr>
        </p:nvSpPr>
        <p:spPr>
          <a:xfrm>
            <a:off x="2589120" y="4106520"/>
            <a:ext cx="4350240" cy="1801440"/>
          </a:xfrm>
          <a:prstGeom prst="rect">
            <a:avLst/>
          </a:prstGeom>
        </p:spPr>
        <p:txBody>
          <a:bodyPr bIns="0" lIns="0" rIns="0" tIns="0" wrap="none"/>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125" name="PlaceHolder 1"/>
          <p:cNvSpPr>
            <a:spLocks noGrp="1"/>
          </p:cNvSpPr>
          <p:nvPr>
            <p:ph type="title"/>
          </p:nvPr>
        </p:nvSpPr>
        <p:spPr>
          <a:xfrm>
            <a:off x="2593080" y="624240"/>
            <a:ext cx="8911440" cy="1280880"/>
          </a:xfrm>
          <a:prstGeom prst="rect">
            <a:avLst/>
          </a:prstGeom>
        </p:spPr>
        <p:txBody>
          <a:bodyPr anchor="ctr" bIns="0" lIns="0" rIns="0" tIns="0" wrap="none"/>
          <a:p>
            <a:endParaRPr/>
          </a:p>
        </p:txBody>
      </p:sp>
      <p:sp>
        <p:nvSpPr>
          <p:cNvPr id="126" name="PlaceHolder 2"/>
          <p:cNvSpPr>
            <a:spLocks noGrp="1"/>
          </p:cNvSpPr>
          <p:nvPr>
            <p:ph type="body"/>
          </p:nvPr>
        </p:nvSpPr>
        <p:spPr>
          <a:xfrm>
            <a:off x="2589120" y="2133720"/>
            <a:ext cx="4350240" cy="1801440"/>
          </a:xfrm>
          <a:prstGeom prst="rect">
            <a:avLst/>
          </a:prstGeom>
        </p:spPr>
        <p:txBody>
          <a:bodyPr bIns="0" lIns="0" rIns="0" tIns="0" wrap="none"/>
          <a:p>
            <a:endParaRPr/>
          </a:p>
        </p:txBody>
      </p:sp>
      <p:sp>
        <p:nvSpPr>
          <p:cNvPr id="127" name="PlaceHolder 3"/>
          <p:cNvSpPr>
            <a:spLocks noGrp="1"/>
          </p:cNvSpPr>
          <p:nvPr>
            <p:ph type="body"/>
          </p:nvPr>
        </p:nvSpPr>
        <p:spPr>
          <a:xfrm>
            <a:off x="7157160" y="2133720"/>
            <a:ext cx="4350240" cy="1801440"/>
          </a:xfrm>
          <a:prstGeom prst="rect">
            <a:avLst/>
          </a:prstGeom>
        </p:spPr>
        <p:txBody>
          <a:bodyPr bIns="0" lIns="0" rIns="0" tIns="0" wrap="none"/>
          <a:p>
            <a:endParaRPr/>
          </a:p>
        </p:txBody>
      </p:sp>
      <p:pic>
        <p:nvPicPr>
          <p:cNvPr descr="" id="128" name=""/>
          <p:cNvPicPr/>
          <p:nvPr/>
        </p:nvPicPr>
        <p:blipFill>
          <a:blip r:embed="rId2"/>
          <a:stretch>
            <a:fillRect/>
          </a:stretch>
        </p:blipFill>
        <p:spPr>
          <a:xfrm>
            <a:off x="8203320" y="4106520"/>
            <a:ext cx="2257560" cy="1801440"/>
          </a:xfrm>
          <a:prstGeom prst="rect">
            <a:avLst/>
          </a:prstGeom>
          <a:ln>
            <a:noFill/>
          </a:ln>
        </p:spPr>
      </p:pic>
      <p:pic>
        <p:nvPicPr>
          <p:cNvPr descr="" id="129" name=""/>
          <p:cNvPicPr/>
          <p:nvPr/>
        </p:nvPicPr>
        <p:blipFill>
          <a:blip r:embed="rId3"/>
          <a:stretch>
            <a:fillRect/>
          </a:stretch>
        </p:blipFill>
        <p:spPr>
          <a:xfrm>
            <a:off x="3635280" y="4106520"/>
            <a:ext cx="2257560" cy="1801440"/>
          </a:xfrm>
          <a:prstGeom prst="rect">
            <a:avLst/>
          </a:prstGeom>
          <a:ln>
            <a:noFill/>
          </a:ln>
        </p:spPr>
      </p:pic>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2593080" y="624240"/>
            <a:ext cx="8911440" cy="1280880"/>
          </a:xfrm>
          <a:prstGeom prst="rect">
            <a:avLst/>
          </a:prstGeom>
        </p:spPr>
        <p:txBody>
          <a:bodyPr anchor="ctr" bIns="0" lIns="0" rIns="0" tIns="0" wrap="none"/>
          <a:p>
            <a:endParaRPr/>
          </a:p>
        </p:txBody>
      </p:sp>
      <p:sp>
        <p:nvSpPr>
          <p:cNvPr id="34" name="PlaceHolder 2"/>
          <p:cNvSpPr>
            <a:spLocks noGrp="1"/>
          </p:cNvSpPr>
          <p:nvPr>
            <p:ph type="body"/>
          </p:nvPr>
        </p:nvSpPr>
        <p:spPr>
          <a:xfrm>
            <a:off x="2589120" y="2133720"/>
            <a:ext cx="8915040" cy="3777120"/>
          </a:xfrm>
          <a:prstGeom prst="rect">
            <a:avLst/>
          </a:prstGeom>
        </p:spPr>
        <p:txBody>
          <a:bodyPr bIns="0" lIns="0" rIns="0" tIns="0" wrap="none"/>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2593080" y="624240"/>
            <a:ext cx="8911440" cy="1280880"/>
          </a:xfrm>
          <a:prstGeom prst="rect">
            <a:avLst/>
          </a:prstGeom>
        </p:spPr>
        <p:txBody>
          <a:bodyPr anchor="ctr" bIns="0" lIns="0" rIns="0" tIns="0" wrap="none"/>
          <a:p>
            <a:endParaRPr/>
          </a:p>
        </p:txBody>
      </p:sp>
      <p:sp>
        <p:nvSpPr>
          <p:cNvPr id="36" name="PlaceHolder 2"/>
          <p:cNvSpPr>
            <a:spLocks noGrp="1"/>
          </p:cNvSpPr>
          <p:nvPr>
            <p:ph type="body"/>
          </p:nvPr>
        </p:nvSpPr>
        <p:spPr>
          <a:xfrm>
            <a:off x="2589120" y="2133720"/>
            <a:ext cx="4350240" cy="3777120"/>
          </a:xfrm>
          <a:prstGeom prst="rect">
            <a:avLst/>
          </a:prstGeom>
        </p:spPr>
        <p:txBody>
          <a:bodyPr bIns="0" lIns="0" rIns="0" tIns="0" wrap="none"/>
          <a:p>
            <a:endParaRPr/>
          </a:p>
        </p:txBody>
      </p:sp>
      <p:sp>
        <p:nvSpPr>
          <p:cNvPr id="37" name="PlaceHolder 3"/>
          <p:cNvSpPr>
            <a:spLocks noGrp="1"/>
          </p:cNvSpPr>
          <p:nvPr>
            <p:ph type="body"/>
          </p:nvPr>
        </p:nvSpPr>
        <p:spPr>
          <a:xfrm>
            <a:off x="7157160" y="2133720"/>
            <a:ext cx="4350240" cy="3777120"/>
          </a:xfrm>
          <a:prstGeom prst="rect">
            <a:avLst/>
          </a:prstGeom>
        </p:spPr>
        <p:txBody>
          <a:bodyPr bIns="0" lIns="0" rIns="0" tIns="0" wrap="none"/>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38" name="PlaceHolder 1"/>
          <p:cNvSpPr>
            <a:spLocks noGrp="1"/>
          </p:cNvSpPr>
          <p:nvPr>
            <p:ph type="title"/>
          </p:nvPr>
        </p:nvSpPr>
        <p:spPr>
          <a:xfrm>
            <a:off x="2593080" y="624240"/>
            <a:ext cx="8911440" cy="1280880"/>
          </a:xfrm>
          <a:prstGeom prst="rect">
            <a:avLst/>
          </a:prstGeom>
        </p:spPr>
        <p:txBody>
          <a:bodyPr anchor="ctr" bIns="0" lIns="0" rIns="0" tIns="0" wrap="none"/>
          <a:p>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39" name="PlaceHolder 1"/>
          <p:cNvSpPr>
            <a:spLocks noGrp="1"/>
          </p:cNvSpPr>
          <p:nvPr>
            <p:ph type="subTitle"/>
          </p:nvPr>
        </p:nvSpPr>
        <p:spPr>
          <a:xfrm>
            <a:off x="2593080" y="624240"/>
            <a:ext cx="8911440" cy="5286600"/>
          </a:xfrm>
          <a:prstGeom prst="rect">
            <a:avLst/>
          </a:prstGeom>
        </p:spPr>
        <p:txBody>
          <a:bodyPr anchor="ctr" bIns="0" lIns="0" rIns="0" tIns="0" wrap="none"/>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2593080" y="624240"/>
            <a:ext cx="8911440" cy="1280880"/>
          </a:xfrm>
          <a:prstGeom prst="rect">
            <a:avLst/>
          </a:prstGeom>
        </p:spPr>
        <p:txBody>
          <a:bodyPr anchor="ctr" bIns="0" lIns="0" rIns="0" tIns="0" wrap="none"/>
          <a:p>
            <a:endParaRPr/>
          </a:p>
        </p:txBody>
      </p:sp>
      <p:sp>
        <p:nvSpPr>
          <p:cNvPr id="41" name="PlaceHolder 2"/>
          <p:cNvSpPr>
            <a:spLocks noGrp="1"/>
          </p:cNvSpPr>
          <p:nvPr>
            <p:ph type="body"/>
          </p:nvPr>
        </p:nvSpPr>
        <p:spPr>
          <a:xfrm>
            <a:off x="2589120" y="2133720"/>
            <a:ext cx="4350240" cy="1801440"/>
          </a:xfrm>
          <a:prstGeom prst="rect">
            <a:avLst/>
          </a:prstGeom>
        </p:spPr>
        <p:txBody>
          <a:bodyPr bIns="0" lIns="0" rIns="0" tIns="0" wrap="none"/>
          <a:p>
            <a:endParaRPr/>
          </a:p>
        </p:txBody>
      </p:sp>
      <p:sp>
        <p:nvSpPr>
          <p:cNvPr id="42" name="PlaceHolder 3"/>
          <p:cNvSpPr>
            <a:spLocks noGrp="1"/>
          </p:cNvSpPr>
          <p:nvPr>
            <p:ph type="body"/>
          </p:nvPr>
        </p:nvSpPr>
        <p:spPr>
          <a:xfrm>
            <a:off x="2589120" y="4106520"/>
            <a:ext cx="4350240" cy="1801440"/>
          </a:xfrm>
          <a:prstGeom prst="rect">
            <a:avLst/>
          </a:prstGeom>
        </p:spPr>
        <p:txBody>
          <a:bodyPr bIns="0" lIns="0" rIns="0" tIns="0" wrap="none"/>
          <a:p>
            <a:endParaRPr/>
          </a:p>
        </p:txBody>
      </p:sp>
      <p:sp>
        <p:nvSpPr>
          <p:cNvPr id="43" name="PlaceHolder 4"/>
          <p:cNvSpPr>
            <a:spLocks noGrp="1"/>
          </p:cNvSpPr>
          <p:nvPr>
            <p:ph type="body"/>
          </p:nvPr>
        </p:nvSpPr>
        <p:spPr>
          <a:xfrm>
            <a:off x="7157160" y="2133720"/>
            <a:ext cx="4350240" cy="3777120"/>
          </a:xfrm>
          <a:prstGeom prst="rect">
            <a:avLst/>
          </a:prstGeom>
        </p:spPr>
        <p:txBody>
          <a:bodyPr bIns="0" lIns="0" rIns="0" tIns="0" wrap="none"/>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2593080" y="624240"/>
            <a:ext cx="8911440" cy="1280880"/>
          </a:xfrm>
          <a:prstGeom prst="rect">
            <a:avLst/>
          </a:prstGeom>
        </p:spPr>
        <p:txBody>
          <a:bodyPr anchor="ctr" bIns="0" lIns="0" rIns="0" tIns="0" wrap="none"/>
          <a:p>
            <a:endParaRPr/>
          </a:p>
        </p:txBody>
      </p:sp>
      <p:sp>
        <p:nvSpPr>
          <p:cNvPr id="45" name="PlaceHolder 2"/>
          <p:cNvSpPr>
            <a:spLocks noGrp="1"/>
          </p:cNvSpPr>
          <p:nvPr>
            <p:ph type="body"/>
          </p:nvPr>
        </p:nvSpPr>
        <p:spPr>
          <a:xfrm>
            <a:off x="2589120" y="2133720"/>
            <a:ext cx="4350240" cy="3777120"/>
          </a:xfrm>
          <a:prstGeom prst="rect">
            <a:avLst/>
          </a:prstGeom>
        </p:spPr>
        <p:txBody>
          <a:bodyPr bIns="0" lIns="0" rIns="0" tIns="0" wrap="none"/>
          <a:p>
            <a:endParaRPr/>
          </a:p>
        </p:txBody>
      </p:sp>
      <p:sp>
        <p:nvSpPr>
          <p:cNvPr id="46" name="PlaceHolder 3"/>
          <p:cNvSpPr>
            <a:spLocks noGrp="1"/>
          </p:cNvSpPr>
          <p:nvPr>
            <p:ph type="body"/>
          </p:nvPr>
        </p:nvSpPr>
        <p:spPr>
          <a:xfrm>
            <a:off x="7157160" y="2133720"/>
            <a:ext cx="4350240" cy="1801440"/>
          </a:xfrm>
          <a:prstGeom prst="rect">
            <a:avLst/>
          </a:prstGeom>
        </p:spPr>
        <p:txBody>
          <a:bodyPr bIns="0" lIns="0" rIns="0" tIns="0" wrap="none"/>
          <a:p>
            <a:endParaRPr/>
          </a:p>
        </p:txBody>
      </p:sp>
      <p:sp>
        <p:nvSpPr>
          <p:cNvPr id="47" name="PlaceHolder 4"/>
          <p:cNvSpPr>
            <a:spLocks noGrp="1"/>
          </p:cNvSpPr>
          <p:nvPr>
            <p:ph type="body"/>
          </p:nvPr>
        </p:nvSpPr>
        <p:spPr>
          <a:xfrm>
            <a:off x="7157160" y="4106520"/>
            <a:ext cx="4350240" cy="1801440"/>
          </a:xfrm>
          <a:prstGeom prst="rect">
            <a:avLst/>
          </a:prstGeom>
        </p:spPr>
        <p:txBody>
          <a:bodyPr bIns="0" lIns="0" rIns="0" tIns="0" wrap="none"/>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2593080" y="624240"/>
            <a:ext cx="8911440" cy="1280880"/>
          </a:xfrm>
          <a:prstGeom prst="rect">
            <a:avLst/>
          </a:prstGeom>
        </p:spPr>
        <p:txBody>
          <a:bodyPr anchor="ctr" bIns="0" lIns="0" rIns="0" tIns="0" wrap="none"/>
          <a:p>
            <a:endParaRPr/>
          </a:p>
        </p:txBody>
      </p:sp>
      <p:sp>
        <p:nvSpPr>
          <p:cNvPr id="49" name="PlaceHolder 2"/>
          <p:cNvSpPr>
            <a:spLocks noGrp="1"/>
          </p:cNvSpPr>
          <p:nvPr>
            <p:ph type="body"/>
          </p:nvPr>
        </p:nvSpPr>
        <p:spPr>
          <a:xfrm>
            <a:off x="2589120" y="2133720"/>
            <a:ext cx="4350240" cy="1801440"/>
          </a:xfrm>
          <a:prstGeom prst="rect">
            <a:avLst/>
          </a:prstGeom>
        </p:spPr>
        <p:txBody>
          <a:bodyPr bIns="0" lIns="0" rIns="0" tIns="0" wrap="none"/>
          <a:p>
            <a:endParaRPr/>
          </a:p>
        </p:txBody>
      </p:sp>
      <p:sp>
        <p:nvSpPr>
          <p:cNvPr id="50" name="PlaceHolder 3"/>
          <p:cNvSpPr>
            <a:spLocks noGrp="1"/>
          </p:cNvSpPr>
          <p:nvPr>
            <p:ph type="body"/>
          </p:nvPr>
        </p:nvSpPr>
        <p:spPr>
          <a:xfrm>
            <a:off x="7157160" y="2133720"/>
            <a:ext cx="4350240" cy="1801440"/>
          </a:xfrm>
          <a:prstGeom prst="rect">
            <a:avLst/>
          </a:prstGeom>
        </p:spPr>
        <p:txBody>
          <a:bodyPr bIns="0" lIns="0" rIns="0" tIns="0" wrap="none"/>
          <a:p>
            <a:endParaRPr/>
          </a:p>
        </p:txBody>
      </p:sp>
      <p:sp>
        <p:nvSpPr>
          <p:cNvPr id="51" name="PlaceHolder 4"/>
          <p:cNvSpPr>
            <a:spLocks noGrp="1"/>
          </p:cNvSpPr>
          <p:nvPr>
            <p:ph type="body"/>
          </p:nvPr>
        </p:nvSpPr>
        <p:spPr>
          <a:xfrm>
            <a:off x="2589120" y="4106520"/>
            <a:ext cx="8914680" cy="1801440"/>
          </a:xfrm>
          <a:prstGeom prst="rect">
            <a:avLst/>
          </a:prstGeom>
        </p:spPr>
        <p:txBody>
          <a:bodyPr bIns="0" lIns="0" rIns="0" tIns="0" wrap="none"/>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0" name="CustomShape 1"/>
          <p:cNvSpPr/>
          <p:nvPr/>
        </p:nvSpPr>
        <p:spPr>
          <a:xfrm>
            <a:off x="0" y="2575080"/>
            <a:ext cx="100440" cy="625680"/>
          </a:xfrm>
          <a:prstGeom prst="rect">
            <a:avLst/>
          </a:prstGeom>
          <a:solidFill>
            <a:srgbClr val="766f54"/>
          </a:solidFill>
          <a:ln>
            <a:noFill/>
          </a:ln>
        </p:spPr>
      </p:sp>
      <p:sp>
        <p:nvSpPr>
          <p:cNvPr id="1" name="CustomShape 2"/>
          <p:cNvSpPr/>
          <p:nvPr/>
        </p:nvSpPr>
        <p:spPr>
          <a:xfrm>
            <a:off x="128520" y="3156480"/>
            <a:ext cx="646200" cy="2322000"/>
          </a:xfrm>
          <a:prstGeom prst="rect">
            <a:avLst/>
          </a:prstGeom>
          <a:solidFill>
            <a:srgbClr val="766f54"/>
          </a:solidFill>
          <a:ln>
            <a:noFill/>
          </a:ln>
        </p:spPr>
      </p:sp>
      <p:sp>
        <p:nvSpPr>
          <p:cNvPr id="2" name="CustomShape 3"/>
          <p:cNvSpPr/>
          <p:nvPr/>
        </p:nvSpPr>
        <p:spPr>
          <a:xfrm>
            <a:off x="807120" y="5447160"/>
            <a:ext cx="609120" cy="1419840"/>
          </a:xfrm>
          <a:prstGeom prst="rect">
            <a:avLst/>
          </a:prstGeom>
          <a:solidFill>
            <a:srgbClr val="766f54"/>
          </a:solidFill>
          <a:ln>
            <a:noFill/>
          </a:ln>
        </p:spPr>
      </p:sp>
      <p:sp>
        <p:nvSpPr>
          <p:cNvPr id="3" name="CustomShape 4"/>
          <p:cNvSpPr/>
          <p:nvPr/>
        </p:nvSpPr>
        <p:spPr>
          <a:xfrm>
            <a:off x="959760" y="6503760"/>
            <a:ext cx="171000" cy="363240"/>
          </a:xfrm>
          <a:prstGeom prst="rect">
            <a:avLst/>
          </a:prstGeom>
          <a:solidFill>
            <a:srgbClr val="766f54"/>
          </a:solidFill>
          <a:ln>
            <a:noFill/>
          </a:ln>
        </p:spPr>
      </p:sp>
      <p:sp>
        <p:nvSpPr>
          <p:cNvPr id="4" name="CustomShape 5"/>
          <p:cNvSpPr/>
          <p:nvPr/>
        </p:nvSpPr>
        <p:spPr>
          <a:xfrm>
            <a:off x="100800" y="3201120"/>
            <a:ext cx="821520" cy="3328200"/>
          </a:xfrm>
          <a:prstGeom prst="rect">
            <a:avLst/>
          </a:prstGeom>
          <a:solidFill>
            <a:srgbClr val="766f54"/>
          </a:solidFill>
          <a:ln>
            <a:noFill/>
          </a:ln>
        </p:spPr>
      </p:sp>
      <p:sp>
        <p:nvSpPr>
          <p:cNvPr id="5" name="CustomShape 6"/>
          <p:cNvSpPr/>
          <p:nvPr/>
        </p:nvSpPr>
        <p:spPr>
          <a:xfrm>
            <a:off x="22320" y="228600"/>
            <a:ext cx="105840" cy="2927520"/>
          </a:xfrm>
          <a:prstGeom prst="rect">
            <a:avLst/>
          </a:prstGeom>
          <a:solidFill>
            <a:srgbClr val="766f54"/>
          </a:solidFill>
          <a:ln>
            <a:noFill/>
          </a:ln>
        </p:spPr>
      </p:sp>
      <p:sp>
        <p:nvSpPr>
          <p:cNvPr id="6" name="CustomShape 7"/>
          <p:cNvSpPr/>
          <p:nvPr/>
        </p:nvSpPr>
        <p:spPr>
          <a:xfrm>
            <a:off x="78120" y="2944080"/>
            <a:ext cx="77760" cy="493560"/>
          </a:xfrm>
          <a:prstGeom prst="rect">
            <a:avLst/>
          </a:prstGeom>
          <a:solidFill>
            <a:srgbClr val="766f54"/>
          </a:solidFill>
          <a:ln>
            <a:noFill/>
          </a:ln>
        </p:spPr>
      </p:sp>
      <p:sp>
        <p:nvSpPr>
          <p:cNvPr id="7" name="CustomShape 8"/>
          <p:cNvSpPr/>
          <p:nvPr/>
        </p:nvSpPr>
        <p:spPr>
          <a:xfrm>
            <a:off x="769680" y="5478840"/>
            <a:ext cx="189720" cy="1024560"/>
          </a:xfrm>
          <a:prstGeom prst="rect">
            <a:avLst/>
          </a:prstGeom>
          <a:solidFill>
            <a:srgbClr val="766f54"/>
          </a:solidFill>
          <a:ln>
            <a:noFill/>
          </a:ln>
        </p:spPr>
      </p:sp>
      <p:sp>
        <p:nvSpPr>
          <p:cNvPr id="8" name="CustomShape 9"/>
          <p:cNvSpPr/>
          <p:nvPr/>
        </p:nvSpPr>
        <p:spPr>
          <a:xfrm>
            <a:off x="775440" y="1398960"/>
            <a:ext cx="2075760" cy="4047840"/>
          </a:xfrm>
          <a:prstGeom prst="rect">
            <a:avLst/>
          </a:prstGeom>
          <a:solidFill>
            <a:srgbClr val="766f54"/>
          </a:solidFill>
          <a:ln>
            <a:noFill/>
          </a:ln>
        </p:spPr>
      </p:sp>
      <p:sp>
        <p:nvSpPr>
          <p:cNvPr id="9" name="CustomShape 10"/>
          <p:cNvSpPr/>
          <p:nvPr/>
        </p:nvSpPr>
        <p:spPr>
          <a:xfrm>
            <a:off x="922680" y="6530040"/>
            <a:ext cx="161640" cy="336960"/>
          </a:xfrm>
          <a:prstGeom prst="rect">
            <a:avLst/>
          </a:prstGeom>
          <a:solidFill>
            <a:srgbClr val="766f54"/>
          </a:solidFill>
          <a:ln>
            <a:noFill/>
          </a:ln>
        </p:spPr>
      </p:sp>
      <p:sp>
        <p:nvSpPr>
          <p:cNvPr id="10" name="CustomShape 11"/>
          <p:cNvSpPr/>
          <p:nvPr/>
        </p:nvSpPr>
        <p:spPr>
          <a:xfrm>
            <a:off x="769680" y="5359320"/>
            <a:ext cx="37080" cy="221400"/>
          </a:xfrm>
          <a:prstGeom prst="rect">
            <a:avLst/>
          </a:prstGeom>
          <a:solidFill>
            <a:srgbClr val="766f54"/>
          </a:solidFill>
          <a:ln>
            <a:noFill/>
          </a:ln>
        </p:spPr>
      </p:sp>
      <p:sp>
        <p:nvSpPr>
          <p:cNvPr id="11" name="CustomShape 12"/>
          <p:cNvSpPr/>
          <p:nvPr/>
        </p:nvSpPr>
        <p:spPr>
          <a:xfrm>
            <a:off x="849960" y="6244560"/>
            <a:ext cx="238320" cy="622080"/>
          </a:xfrm>
          <a:prstGeom prst="rect">
            <a:avLst/>
          </a:prstGeom>
          <a:solidFill>
            <a:srgbClr val="766f54"/>
          </a:solidFill>
          <a:ln>
            <a:noFill/>
          </a:ln>
        </p:spPr>
      </p:sp>
      <p:sp>
        <p:nvSpPr>
          <p:cNvPr id="12" name="CustomShape 13"/>
          <p:cNvSpPr/>
          <p:nvPr/>
        </p:nvSpPr>
        <p:spPr>
          <a:xfrm>
            <a:off x="27360" y="-720"/>
            <a:ext cx="493920" cy="4400640"/>
          </a:xfrm>
          <a:prstGeom prst="rect">
            <a:avLst/>
          </a:prstGeom>
          <a:solidFill>
            <a:srgbClr val="766f54"/>
          </a:solidFill>
          <a:ln>
            <a:noFill/>
          </a:ln>
        </p:spPr>
      </p:sp>
      <p:sp>
        <p:nvSpPr>
          <p:cNvPr id="13" name="CustomShape 14"/>
          <p:cNvSpPr/>
          <p:nvPr/>
        </p:nvSpPr>
        <p:spPr>
          <a:xfrm>
            <a:off x="550440" y="4316400"/>
            <a:ext cx="423000" cy="1580400"/>
          </a:xfrm>
          <a:prstGeom prst="rect">
            <a:avLst/>
          </a:prstGeom>
          <a:solidFill>
            <a:srgbClr val="766f54"/>
          </a:solidFill>
          <a:ln>
            <a:noFill/>
          </a:ln>
        </p:spPr>
      </p:sp>
      <p:sp>
        <p:nvSpPr>
          <p:cNvPr id="14" name="CustomShape 15"/>
          <p:cNvSpPr/>
          <p:nvPr/>
        </p:nvSpPr>
        <p:spPr>
          <a:xfrm>
            <a:off x="1006200" y="5862600"/>
            <a:ext cx="430560" cy="990360"/>
          </a:xfrm>
          <a:prstGeom prst="rect">
            <a:avLst/>
          </a:prstGeom>
          <a:solidFill>
            <a:srgbClr val="766f54"/>
          </a:solidFill>
          <a:ln>
            <a:noFill/>
          </a:ln>
        </p:spPr>
      </p:sp>
      <p:sp>
        <p:nvSpPr>
          <p:cNvPr id="15" name="CustomShape 16"/>
          <p:cNvSpPr/>
          <p:nvPr/>
        </p:nvSpPr>
        <p:spPr>
          <a:xfrm>
            <a:off x="521640" y="4364280"/>
            <a:ext cx="551520" cy="2235600"/>
          </a:xfrm>
          <a:prstGeom prst="rect">
            <a:avLst/>
          </a:prstGeom>
          <a:solidFill>
            <a:srgbClr val="766f54"/>
          </a:solidFill>
          <a:ln>
            <a:noFill/>
          </a:ln>
        </p:spPr>
      </p:sp>
      <p:sp>
        <p:nvSpPr>
          <p:cNvPr id="16" name="CustomShape 17"/>
          <p:cNvSpPr/>
          <p:nvPr/>
        </p:nvSpPr>
        <p:spPr>
          <a:xfrm>
            <a:off x="468000" y="1289160"/>
            <a:ext cx="173880" cy="3026880"/>
          </a:xfrm>
          <a:prstGeom prst="rect">
            <a:avLst/>
          </a:prstGeom>
          <a:solidFill>
            <a:srgbClr val="766f54"/>
          </a:solidFill>
          <a:ln>
            <a:noFill/>
          </a:ln>
        </p:spPr>
      </p:sp>
      <p:sp>
        <p:nvSpPr>
          <p:cNvPr id="17" name="CustomShape 18"/>
          <p:cNvSpPr/>
          <p:nvPr/>
        </p:nvSpPr>
        <p:spPr>
          <a:xfrm>
            <a:off x="1111680" y="6571440"/>
            <a:ext cx="133920" cy="281160"/>
          </a:xfrm>
          <a:prstGeom prst="rect">
            <a:avLst/>
          </a:prstGeom>
          <a:solidFill>
            <a:srgbClr val="766f54"/>
          </a:solidFill>
          <a:ln>
            <a:noFill/>
          </a:ln>
        </p:spPr>
      </p:sp>
      <p:sp>
        <p:nvSpPr>
          <p:cNvPr id="18" name="CustomShape 19"/>
          <p:cNvSpPr/>
          <p:nvPr/>
        </p:nvSpPr>
        <p:spPr>
          <a:xfrm>
            <a:off x="502560" y="4107600"/>
            <a:ext cx="82080" cy="511200"/>
          </a:xfrm>
          <a:prstGeom prst="rect">
            <a:avLst/>
          </a:prstGeom>
          <a:solidFill>
            <a:srgbClr val="766f54"/>
          </a:solidFill>
          <a:ln>
            <a:noFill/>
          </a:ln>
        </p:spPr>
      </p:sp>
      <p:sp>
        <p:nvSpPr>
          <p:cNvPr id="19" name="CustomShape 20"/>
          <p:cNvSpPr/>
          <p:nvPr/>
        </p:nvSpPr>
        <p:spPr>
          <a:xfrm>
            <a:off x="973800" y="3145680"/>
            <a:ext cx="1409760" cy="2716560"/>
          </a:xfrm>
          <a:prstGeom prst="rect">
            <a:avLst/>
          </a:prstGeom>
          <a:solidFill>
            <a:srgbClr val="766f54"/>
          </a:solidFill>
          <a:ln>
            <a:noFill/>
          </a:ln>
        </p:spPr>
      </p:sp>
      <p:sp>
        <p:nvSpPr>
          <p:cNvPr id="20" name="CustomShape 21"/>
          <p:cNvSpPr/>
          <p:nvPr/>
        </p:nvSpPr>
        <p:spPr>
          <a:xfrm>
            <a:off x="1073520" y="6600240"/>
            <a:ext cx="120240" cy="252720"/>
          </a:xfrm>
          <a:prstGeom prst="rect">
            <a:avLst/>
          </a:prstGeom>
          <a:solidFill>
            <a:srgbClr val="766f54"/>
          </a:solidFill>
          <a:ln>
            <a:noFill/>
          </a:ln>
        </p:spPr>
      </p:sp>
      <p:sp>
        <p:nvSpPr>
          <p:cNvPr id="21" name="CustomShape 22"/>
          <p:cNvSpPr/>
          <p:nvPr/>
        </p:nvSpPr>
        <p:spPr>
          <a:xfrm>
            <a:off x="973800" y="5897160"/>
            <a:ext cx="137520" cy="673920"/>
          </a:xfrm>
          <a:prstGeom prst="rect">
            <a:avLst/>
          </a:prstGeom>
          <a:solidFill>
            <a:srgbClr val="766f54"/>
          </a:solidFill>
          <a:ln>
            <a:noFill/>
          </a:ln>
        </p:spPr>
      </p:sp>
      <p:sp>
        <p:nvSpPr>
          <p:cNvPr id="22" name="CustomShape 23"/>
          <p:cNvSpPr/>
          <p:nvPr/>
        </p:nvSpPr>
        <p:spPr>
          <a:xfrm>
            <a:off x="973800" y="5772600"/>
            <a:ext cx="37800" cy="227520"/>
          </a:xfrm>
          <a:prstGeom prst="rect">
            <a:avLst/>
          </a:prstGeom>
          <a:solidFill>
            <a:srgbClr val="766f54"/>
          </a:solidFill>
          <a:ln>
            <a:noFill/>
          </a:ln>
        </p:spPr>
      </p:sp>
      <p:sp>
        <p:nvSpPr>
          <p:cNvPr id="23" name="CustomShape 24"/>
          <p:cNvSpPr/>
          <p:nvPr/>
        </p:nvSpPr>
        <p:spPr>
          <a:xfrm>
            <a:off x="1006200" y="6322680"/>
            <a:ext cx="210240" cy="530280"/>
          </a:xfrm>
          <a:prstGeom prst="rect">
            <a:avLst/>
          </a:prstGeom>
          <a:solidFill>
            <a:srgbClr val="766f54"/>
          </a:solidFill>
          <a:ln>
            <a:noFill/>
          </a:ln>
        </p:spPr>
      </p:sp>
      <p:sp>
        <p:nvSpPr>
          <p:cNvPr id="24" name="CustomShape 25"/>
          <p:cNvSpPr/>
          <p:nvPr/>
        </p:nvSpPr>
        <p:spPr>
          <a:xfrm>
            <a:off x="0" y="0"/>
            <a:ext cx="182520" cy="6857640"/>
          </a:xfrm>
          <a:prstGeom prst="rect">
            <a:avLst/>
          </a:prstGeom>
          <a:solidFill>
            <a:srgbClr val="766f54"/>
          </a:solidFill>
          <a:ln w="9360">
            <a:noFill/>
          </a:ln>
        </p:spPr>
      </p:sp>
      <p:sp>
        <p:nvSpPr>
          <p:cNvPr id="25" name="PlaceHolder 26"/>
          <p:cNvSpPr>
            <a:spLocks noGrp="1"/>
          </p:cNvSpPr>
          <p:nvPr>
            <p:ph type="title"/>
          </p:nvPr>
        </p:nvSpPr>
        <p:spPr>
          <a:xfrm>
            <a:off x="2589120" y="2514600"/>
            <a:ext cx="8915040" cy="2262600"/>
          </a:xfrm>
          <a:prstGeom prst="rect">
            <a:avLst/>
          </a:prstGeom>
        </p:spPr>
        <p:txBody>
          <a:bodyPr anchor="b"/>
          <a:p>
            <a:pPr>
              <a:lnSpc>
                <a:spcPct val="100000"/>
              </a:lnSpc>
            </a:pPr>
            <a:r>
              <a:rPr lang="en-US" sz="5400">
                <a:solidFill>
                  <a:srgbClr val="262626"/>
                </a:solidFill>
                <a:latin typeface="Century Gothic"/>
              </a:rPr>
              <a:t>Click to edit the title text formatHaga clic para modificar el estilo de título del patrón</a:t>
            </a:r>
            <a:endParaRPr/>
          </a:p>
        </p:txBody>
      </p:sp>
      <p:sp>
        <p:nvSpPr>
          <p:cNvPr id="26" name="PlaceHolder 27"/>
          <p:cNvSpPr>
            <a:spLocks noGrp="1"/>
          </p:cNvSpPr>
          <p:nvPr>
            <p:ph type="dt"/>
          </p:nvPr>
        </p:nvSpPr>
        <p:spPr>
          <a:xfrm>
            <a:off x="10361520" y="6130440"/>
            <a:ext cx="1145880" cy="370080"/>
          </a:xfrm>
          <a:prstGeom prst="rect">
            <a:avLst/>
          </a:prstGeom>
        </p:spPr>
        <p:txBody>
          <a:bodyPr anchor="ctr"/>
          <a:p>
            <a:pPr algn="r">
              <a:lnSpc>
                <a:spcPct val="100000"/>
              </a:lnSpc>
            </a:pPr>
            <a:r>
              <a:rPr lang="fr-FR" sz="900">
                <a:solidFill>
                  <a:srgbClr val="8b8b8b"/>
                </a:solidFill>
                <a:latin typeface="Century Gothic"/>
              </a:rPr>
              <a:t>22/08/2016</a:t>
            </a:r>
            <a:endParaRPr/>
          </a:p>
        </p:txBody>
      </p:sp>
      <p:sp>
        <p:nvSpPr>
          <p:cNvPr id="27" name="PlaceHolder 28"/>
          <p:cNvSpPr>
            <a:spLocks noGrp="1"/>
          </p:cNvSpPr>
          <p:nvPr>
            <p:ph type="ftr"/>
          </p:nvPr>
        </p:nvSpPr>
        <p:spPr>
          <a:xfrm>
            <a:off x="2589120" y="6135840"/>
            <a:ext cx="7619760" cy="364680"/>
          </a:xfrm>
          <a:prstGeom prst="rect">
            <a:avLst/>
          </a:prstGeom>
        </p:spPr>
        <p:txBody>
          <a:bodyPr anchor="ctr"/>
          <a:p>
            <a:endParaRPr/>
          </a:p>
        </p:txBody>
      </p:sp>
      <p:sp>
        <p:nvSpPr>
          <p:cNvPr id="28" name="CustomShape 29"/>
          <p:cNvSpPr/>
          <p:nvPr/>
        </p:nvSpPr>
        <p:spPr>
          <a:xfrm>
            <a:off x="0" y="4323960"/>
            <a:ext cx="1744200" cy="778320"/>
          </a:xfrm>
          <a:prstGeom prst="rect">
            <a:avLst/>
          </a:prstGeom>
          <a:solidFill>
            <a:srgbClr val="a53010"/>
          </a:solidFill>
          <a:ln>
            <a:noFill/>
          </a:ln>
        </p:spPr>
      </p:sp>
      <p:sp>
        <p:nvSpPr>
          <p:cNvPr id="29" name="PlaceHolder 30"/>
          <p:cNvSpPr>
            <a:spLocks noGrp="1"/>
          </p:cNvSpPr>
          <p:nvPr>
            <p:ph type="sldNum"/>
          </p:nvPr>
        </p:nvSpPr>
        <p:spPr>
          <a:xfrm>
            <a:off x="531720" y="4529520"/>
            <a:ext cx="779400" cy="364680"/>
          </a:xfrm>
          <a:prstGeom prst="rect">
            <a:avLst/>
          </a:prstGeom>
        </p:spPr>
        <p:txBody>
          <a:bodyPr anchor="ctr"/>
          <a:p>
            <a:pPr algn="r">
              <a:lnSpc>
                <a:spcPct val="100000"/>
              </a:lnSpc>
            </a:pPr>
            <a:fld id="{61CD8C62-D111-43E6-B070-5602BBADF9E8}" type="slidenum">
              <a:rPr lang="fr-FR" sz="2000">
                <a:solidFill>
                  <a:srgbClr val="feffff"/>
                </a:solidFill>
                <a:latin typeface="Century Gothic"/>
              </a:rPr>
              <a:t>&lt;number&gt;</a:t>
            </a:fld>
            <a:endParaRPr/>
          </a:p>
        </p:txBody>
      </p:sp>
      <p:sp>
        <p:nvSpPr>
          <p:cNvPr id="30" name="PlaceHolder 31"/>
          <p:cNvSpPr>
            <a:spLocks noGrp="1"/>
          </p:cNvSpPr>
          <p:nvPr>
            <p:ph type="body"/>
          </p:nvPr>
        </p:nvSpPr>
        <p:spPr>
          <a:xfrm>
            <a:off x="609480" y="1604520"/>
            <a:ext cx="10972440" cy="3977280"/>
          </a:xfrm>
          <a:prstGeom prst="rect">
            <a:avLst/>
          </a:prstGeom>
        </p:spPr>
        <p:txBody>
          <a:bodyPr bIns="0" lIns="0" rIns="0" tIns="0" wrap="none"/>
          <a:p>
            <a:pPr>
              <a:buSzPct val="25000"/>
              <a:buFont typeface="StarSymbol"/>
              <a:buChar char=""/>
            </a:pPr>
            <a:r>
              <a:rPr lang="en-US"/>
              <a:t>Click to edit the outline text format</a:t>
            </a:r>
            <a:endParaRPr/>
          </a:p>
          <a:p>
            <a:pPr lvl="1">
              <a:buSzPct val="25000"/>
              <a:buFont typeface="StarSymbol"/>
              <a:buChar char=""/>
            </a:pPr>
            <a:r>
              <a:rPr lang="en-US"/>
              <a:t>Second Outline Level</a:t>
            </a:r>
            <a:endParaRPr/>
          </a:p>
          <a:p>
            <a:pPr lvl="2">
              <a:buSzPct val="25000"/>
              <a:buFont typeface="StarSymbol"/>
              <a:buChar char=""/>
            </a:pPr>
            <a:r>
              <a:rPr lang="en-US"/>
              <a:t>Third Outline Level</a:t>
            </a:r>
            <a:endParaRPr/>
          </a:p>
          <a:p>
            <a:pPr lvl="3">
              <a:buSzPct val="25000"/>
              <a:buFont typeface="StarSymbol"/>
              <a:buChar char=""/>
            </a:pPr>
            <a:r>
              <a:rPr lang="en-US"/>
              <a:t>Fourth Outline Level</a:t>
            </a:r>
            <a:endParaRPr/>
          </a:p>
          <a:p>
            <a:pPr lvl="4">
              <a:buSzPct val="25000"/>
              <a:buFont typeface="StarSymbol"/>
              <a:buChar char=""/>
            </a:pPr>
            <a:r>
              <a:rPr lang="en-US"/>
              <a:t>Fifth Outline Level</a:t>
            </a:r>
            <a:endParaRPr/>
          </a:p>
          <a:p>
            <a:pPr lvl="5">
              <a:buSzPct val="25000"/>
              <a:buFont typeface="StarSymbol"/>
              <a:buChar char=""/>
            </a:pPr>
            <a:r>
              <a:rPr lang="en-US"/>
              <a:t>Sixth Outline Level</a:t>
            </a:r>
            <a:endParaRPr/>
          </a:p>
          <a:p>
            <a:pPr lvl="6">
              <a:buSzPct val="25000"/>
              <a:buFont typeface="StarSymbol"/>
              <a:buChar char=""/>
            </a:pPr>
            <a:r>
              <a:rPr lang="en-US"/>
              <a:t>Seventh Outline Level</a:t>
            </a:r>
            <a:endParaRPr/>
          </a:p>
        </p:txBody>
      </p:sp>
    </p:spTree>
  </p:cSld>
  <p:clrMap accent1="accent1" accent2="accent2" accent3="accent3" accent4="accent4" accent5="accent5" accent6="accent6" bg1="lt1" bg2="lt2" folHlink="folHlink" hlink="hlink" tx1="dk1" tx2="dk2"/>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5" name="CustomShape 1"/>
          <p:cNvSpPr/>
          <p:nvPr/>
        </p:nvSpPr>
        <p:spPr>
          <a:xfrm>
            <a:off x="0" y="2575080"/>
            <a:ext cx="100440" cy="625680"/>
          </a:xfrm>
          <a:prstGeom prst="rect">
            <a:avLst/>
          </a:prstGeom>
          <a:solidFill>
            <a:srgbClr val="766f54"/>
          </a:solidFill>
          <a:ln>
            <a:noFill/>
          </a:ln>
        </p:spPr>
      </p:sp>
      <p:sp>
        <p:nvSpPr>
          <p:cNvPr id="66" name="CustomShape 2"/>
          <p:cNvSpPr/>
          <p:nvPr/>
        </p:nvSpPr>
        <p:spPr>
          <a:xfrm>
            <a:off x="128520" y="3156480"/>
            <a:ext cx="646200" cy="2322000"/>
          </a:xfrm>
          <a:prstGeom prst="rect">
            <a:avLst/>
          </a:prstGeom>
          <a:solidFill>
            <a:srgbClr val="766f54"/>
          </a:solidFill>
          <a:ln>
            <a:noFill/>
          </a:ln>
        </p:spPr>
      </p:sp>
      <p:sp>
        <p:nvSpPr>
          <p:cNvPr id="67" name="CustomShape 3"/>
          <p:cNvSpPr/>
          <p:nvPr/>
        </p:nvSpPr>
        <p:spPr>
          <a:xfrm>
            <a:off x="807120" y="5447160"/>
            <a:ext cx="609120" cy="1419840"/>
          </a:xfrm>
          <a:prstGeom prst="rect">
            <a:avLst/>
          </a:prstGeom>
          <a:solidFill>
            <a:srgbClr val="766f54"/>
          </a:solidFill>
          <a:ln>
            <a:noFill/>
          </a:ln>
        </p:spPr>
      </p:sp>
      <p:sp>
        <p:nvSpPr>
          <p:cNvPr id="68" name="CustomShape 4"/>
          <p:cNvSpPr/>
          <p:nvPr/>
        </p:nvSpPr>
        <p:spPr>
          <a:xfrm>
            <a:off x="959760" y="6503760"/>
            <a:ext cx="171000" cy="363240"/>
          </a:xfrm>
          <a:prstGeom prst="rect">
            <a:avLst/>
          </a:prstGeom>
          <a:solidFill>
            <a:srgbClr val="766f54"/>
          </a:solidFill>
          <a:ln>
            <a:noFill/>
          </a:ln>
        </p:spPr>
      </p:sp>
      <p:sp>
        <p:nvSpPr>
          <p:cNvPr id="69" name="CustomShape 5"/>
          <p:cNvSpPr/>
          <p:nvPr/>
        </p:nvSpPr>
        <p:spPr>
          <a:xfrm>
            <a:off x="100800" y="3201120"/>
            <a:ext cx="821520" cy="3328200"/>
          </a:xfrm>
          <a:prstGeom prst="rect">
            <a:avLst/>
          </a:prstGeom>
          <a:solidFill>
            <a:srgbClr val="766f54"/>
          </a:solidFill>
          <a:ln>
            <a:noFill/>
          </a:ln>
        </p:spPr>
      </p:sp>
      <p:sp>
        <p:nvSpPr>
          <p:cNvPr id="70" name="CustomShape 6"/>
          <p:cNvSpPr/>
          <p:nvPr/>
        </p:nvSpPr>
        <p:spPr>
          <a:xfrm>
            <a:off x="22320" y="228600"/>
            <a:ext cx="105840" cy="2927520"/>
          </a:xfrm>
          <a:prstGeom prst="rect">
            <a:avLst/>
          </a:prstGeom>
          <a:solidFill>
            <a:srgbClr val="766f54"/>
          </a:solidFill>
          <a:ln>
            <a:noFill/>
          </a:ln>
        </p:spPr>
      </p:sp>
      <p:sp>
        <p:nvSpPr>
          <p:cNvPr id="71" name="CustomShape 7"/>
          <p:cNvSpPr/>
          <p:nvPr/>
        </p:nvSpPr>
        <p:spPr>
          <a:xfrm>
            <a:off x="78120" y="2944080"/>
            <a:ext cx="77760" cy="493560"/>
          </a:xfrm>
          <a:prstGeom prst="rect">
            <a:avLst/>
          </a:prstGeom>
          <a:solidFill>
            <a:srgbClr val="766f54"/>
          </a:solidFill>
          <a:ln>
            <a:noFill/>
          </a:ln>
        </p:spPr>
      </p:sp>
      <p:sp>
        <p:nvSpPr>
          <p:cNvPr id="72" name="CustomShape 8"/>
          <p:cNvSpPr/>
          <p:nvPr/>
        </p:nvSpPr>
        <p:spPr>
          <a:xfrm>
            <a:off x="769680" y="5478840"/>
            <a:ext cx="189720" cy="1024560"/>
          </a:xfrm>
          <a:prstGeom prst="rect">
            <a:avLst/>
          </a:prstGeom>
          <a:solidFill>
            <a:srgbClr val="766f54"/>
          </a:solidFill>
          <a:ln>
            <a:noFill/>
          </a:ln>
        </p:spPr>
      </p:sp>
      <p:sp>
        <p:nvSpPr>
          <p:cNvPr id="73" name="CustomShape 9"/>
          <p:cNvSpPr/>
          <p:nvPr/>
        </p:nvSpPr>
        <p:spPr>
          <a:xfrm>
            <a:off x="775440" y="1398960"/>
            <a:ext cx="2075760" cy="4047840"/>
          </a:xfrm>
          <a:prstGeom prst="rect">
            <a:avLst/>
          </a:prstGeom>
          <a:solidFill>
            <a:srgbClr val="766f54"/>
          </a:solidFill>
          <a:ln>
            <a:noFill/>
          </a:ln>
        </p:spPr>
      </p:sp>
      <p:sp>
        <p:nvSpPr>
          <p:cNvPr id="74" name="CustomShape 10"/>
          <p:cNvSpPr/>
          <p:nvPr/>
        </p:nvSpPr>
        <p:spPr>
          <a:xfrm>
            <a:off x="922680" y="6530040"/>
            <a:ext cx="161640" cy="336960"/>
          </a:xfrm>
          <a:prstGeom prst="rect">
            <a:avLst/>
          </a:prstGeom>
          <a:solidFill>
            <a:srgbClr val="766f54"/>
          </a:solidFill>
          <a:ln>
            <a:noFill/>
          </a:ln>
        </p:spPr>
      </p:sp>
      <p:sp>
        <p:nvSpPr>
          <p:cNvPr id="75" name="CustomShape 11"/>
          <p:cNvSpPr/>
          <p:nvPr/>
        </p:nvSpPr>
        <p:spPr>
          <a:xfrm>
            <a:off x="769680" y="5359320"/>
            <a:ext cx="37080" cy="221400"/>
          </a:xfrm>
          <a:prstGeom prst="rect">
            <a:avLst/>
          </a:prstGeom>
          <a:solidFill>
            <a:srgbClr val="766f54"/>
          </a:solidFill>
          <a:ln>
            <a:noFill/>
          </a:ln>
        </p:spPr>
      </p:sp>
      <p:sp>
        <p:nvSpPr>
          <p:cNvPr id="76" name="CustomShape 12"/>
          <p:cNvSpPr/>
          <p:nvPr/>
        </p:nvSpPr>
        <p:spPr>
          <a:xfrm>
            <a:off x="849960" y="6244560"/>
            <a:ext cx="238320" cy="622080"/>
          </a:xfrm>
          <a:prstGeom prst="rect">
            <a:avLst/>
          </a:prstGeom>
          <a:solidFill>
            <a:srgbClr val="766f54"/>
          </a:solidFill>
          <a:ln>
            <a:noFill/>
          </a:ln>
        </p:spPr>
      </p:sp>
      <p:sp>
        <p:nvSpPr>
          <p:cNvPr id="77" name="CustomShape 13"/>
          <p:cNvSpPr/>
          <p:nvPr/>
        </p:nvSpPr>
        <p:spPr>
          <a:xfrm>
            <a:off x="27360" y="-720"/>
            <a:ext cx="493920" cy="4400640"/>
          </a:xfrm>
          <a:prstGeom prst="rect">
            <a:avLst/>
          </a:prstGeom>
          <a:solidFill>
            <a:srgbClr val="766f54"/>
          </a:solidFill>
          <a:ln>
            <a:noFill/>
          </a:ln>
        </p:spPr>
      </p:sp>
      <p:sp>
        <p:nvSpPr>
          <p:cNvPr id="78" name="CustomShape 14"/>
          <p:cNvSpPr/>
          <p:nvPr/>
        </p:nvSpPr>
        <p:spPr>
          <a:xfrm>
            <a:off x="550440" y="4316400"/>
            <a:ext cx="423000" cy="1580400"/>
          </a:xfrm>
          <a:prstGeom prst="rect">
            <a:avLst/>
          </a:prstGeom>
          <a:solidFill>
            <a:srgbClr val="766f54"/>
          </a:solidFill>
          <a:ln>
            <a:noFill/>
          </a:ln>
        </p:spPr>
      </p:sp>
      <p:sp>
        <p:nvSpPr>
          <p:cNvPr id="79" name="CustomShape 15"/>
          <p:cNvSpPr/>
          <p:nvPr/>
        </p:nvSpPr>
        <p:spPr>
          <a:xfrm>
            <a:off x="1006200" y="5862600"/>
            <a:ext cx="430560" cy="990360"/>
          </a:xfrm>
          <a:prstGeom prst="rect">
            <a:avLst/>
          </a:prstGeom>
          <a:solidFill>
            <a:srgbClr val="766f54"/>
          </a:solidFill>
          <a:ln>
            <a:noFill/>
          </a:ln>
        </p:spPr>
      </p:sp>
      <p:sp>
        <p:nvSpPr>
          <p:cNvPr id="80" name="CustomShape 16"/>
          <p:cNvSpPr/>
          <p:nvPr/>
        </p:nvSpPr>
        <p:spPr>
          <a:xfrm>
            <a:off x="521640" y="4364280"/>
            <a:ext cx="551520" cy="2235600"/>
          </a:xfrm>
          <a:prstGeom prst="rect">
            <a:avLst/>
          </a:prstGeom>
          <a:solidFill>
            <a:srgbClr val="766f54"/>
          </a:solidFill>
          <a:ln>
            <a:noFill/>
          </a:ln>
        </p:spPr>
      </p:sp>
      <p:sp>
        <p:nvSpPr>
          <p:cNvPr id="81" name="CustomShape 17"/>
          <p:cNvSpPr/>
          <p:nvPr/>
        </p:nvSpPr>
        <p:spPr>
          <a:xfrm>
            <a:off x="468000" y="1289160"/>
            <a:ext cx="173880" cy="3026880"/>
          </a:xfrm>
          <a:prstGeom prst="rect">
            <a:avLst/>
          </a:prstGeom>
          <a:solidFill>
            <a:srgbClr val="766f54"/>
          </a:solidFill>
          <a:ln>
            <a:noFill/>
          </a:ln>
        </p:spPr>
      </p:sp>
      <p:sp>
        <p:nvSpPr>
          <p:cNvPr id="82" name="CustomShape 18"/>
          <p:cNvSpPr/>
          <p:nvPr/>
        </p:nvSpPr>
        <p:spPr>
          <a:xfrm>
            <a:off x="1111680" y="6571440"/>
            <a:ext cx="133920" cy="281160"/>
          </a:xfrm>
          <a:prstGeom prst="rect">
            <a:avLst/>
          </a:prstGeom>
          <a:solidFill>
            <a:srgbClr val="766f54"/>
          </a:solidFill>
          <a:ln>
            <a:noFill/>
          </a:ln>
        </p:spPr>
      </p:sp>
      <p:sp>
        <p:nvSpPr>
          <p:cNvPr id="83" name="CustomShape 19"/>
          <p:cNvSpPr/>
          <p:nvPr/>
        </p:nvSpPr>
        <p:spPr>
          <a:xfrm>
            <a:off x="502560" y="4107600"/>
            <a:ext cx="82080" cy="511200"/>
          </a:xfrm>
          <a:prstGeom prst="rect">
            <a:avLst/>
          </a:prstGeom>
          <a:solidFill>
            <a:srgbClr val="766f54"/>
          </a:solidFill>
          <a:ln>
            <a:noFill/>
          </a:ln>
        </p:spPr>
      </p:sp>
      <p:sp>
        <p:nvSpPr>
          <p:cNvPr id="84" name="CustomShape 20"/>
          <p:cNvSpPr/>
          <p:nvPr/>
        </p:nvSpPr>
        <p:spPr>
          <a:xfrm>
            <a:off x="973800" y="3145680"/>
            <a:ext cx="1409760" cy="2716560"/>
          </a:xfrm>
          <a:prstGeom prst="rect">
            <a:avLst/>
          </a:prstGeom>
          <a:solidFill>
            <a:srgbClr val="766f54"/>
          </a:solidFill>
          <a:ln>
            <a:noFill/>
          </a:ln>
        </p:spPr>
      </p:sp>
      <p:sp>
        <p:nvSpPr>
          <p:cNvPr id="85" name="CustomShape 21"/>
          <p:cNvSpPr/>
          <p:nvPr/>
        </p:nvSpPr>
        <p:spPr>
          <a:xfrm>
            <a:off x="1073520" y="6600240"/>
            <a:ext cx="120240" cy="252720"/>
          </a:xfrm>
          <a:prstGeom prst="rect">
            <a:avLst/>
          </a:prstGeom>
          <a:solidFill>
            <a:srgbClr val="766f54"/>
          </a:solidFill>
          <a:ln>
            <a:noFill/>
          </a:ln>
        </p:spPr>
      </p:sp>
      <p:sp>
        <p:nvSpPr>
          <p:cNvPr id="86" name="CustomShape 22"/>
          <p:cNvSpPr/>
          <p:nvPr/>
        </p:nvSpPr>
        <p:spPr>
          <a:xfrm>
            <a:off x="973800" y="5897160"/>
            <a:ext cx="137520" cy="673920"/>
          </a:xfrm>
          <a:prstGeom prst="rect">
            <a:avLst/>
          </a:prstGeom>
          <a:solidFill>
            <a:srgbClr val="766f54"/>
          </a:solidFill>
          <a:ln>
            <a:noFill/>
          </a:ln>
        </p:spPr>
      </p:sp>
      <p:sp>
        <p:nvSpPr>
          <p:cNvPr id="87" name="CustomShape 23"/>
          <p:cNvSpPr/>
          <p:nvPr/>
        </p:nvSpPr>
        <p:spPr>
          <a:xfrm>
            <a:off x="973800" y="5772600"/>
            <a:ext cx="37800" cy="227520"/>
          </a:xfrm>
          <a:prstGeom prst="rect">
            <a:avLst/>
          </a:prstGeom>
          <a:solidFill>
            <a:srgbClr val="766f54"/>
          </a:solidFill>
          <a:ln>
            <a:noFill/>
          </a:ln>
        </p:spPr>
      </p:sp>
      <p:sp>
        <p:nvSpPr>
          <p:cNvPr id="88" name="CustomShape 24"/>
          <p:cNvSpPr/>
          <p:nvPr/>
        </p:nvSpPr>
        <p:spPr>
          <a:xfrm>
            <a:off x="1006200" y="6322680"/>
            <a:ext cx="210240" cy="530280"/>
          </a:xfrm>
          <a:prstGeom prst="rect">
            <a:avLst/>
          </a:prstGeom>
          <a:solidFill>
            <a:srgbClr val="766f54"/>
          </a:solidFill>
          <a:ln>
            <a:noFill/>
          </a:ln>
        </p:spPr>
      </p:sp>
      <p:sp>
        <p:nvSpPr>
          <p:cNvPr id="89" name="CustomShape 25"/>
          <p:cNvSpPr/>
          <p:nvPr/>
        </p:nvSpPr>
        <p:spPr>
          <a:xfrm>
            <a:off x="0" y="0"/>
            <a:ext cx="182520" cy="6857640"/>
          </a:xfrm>
          <a:prstGeom prst="rect">
            <a:avLst/>
          </a:prstGeom>
          <a:solidFill>
            <a:srgbClr val="766f54"/>
          </a:solidFill>
          <a:ln w="9360">
            <a:noFill/>
          </a:ln>
        </p:spPr>
      </p:sp>
      <p:sp>
        <p:nvSpPr>
          <p:cNvPr id="90" name="PlaceHolder 26"/>
          <p:cNvSpPr>
            <a:spLocks noGrp="1"/>
          </p:cNvSpPr>
          <p:nvPr>
            <p:ph type="title"/>
          </p:nvPr>
        </p:nvSpPr>
        <p:spPr>
          <a:xfrm>
            <a:off x="2593080" y="624240"/>
            <a:ext cx="8911440" cy="1280520"/>
          </a:xfrm>
          <a:prstGeom prst="rect">
            <a:avLst/>
          </a:prstGeom>
        </p:spPr>
        <p:txBody>
          <a:bodyPr/>
          <a:p>
            <a:pPr>
              <a:lnSpc>
                <a:spcPct val="100000"/>
              </a:lnSpc>
            </a:pPr>
            <a:r>
              <a:rPr lang="en-US" sz="3600">
                <a:solidFill>
                  <a:srgbClr val="262626"/>
                </a:solidFill>
                <a:latin typeface="Century Gothic"/>
              </a:rPr>
              <a:t>Click to edit the title text formatHaga clic para modificar el estilo de título del patrón</a:t>
            </a:r>
            <a:endParaRPr/>
          </a:p>
        </p:txBody>
      </p:sp>
      <p:sp>
        <p:nvSpPr>
          <p:cNvPr id="91" name="PlaceHolder 27"/>
          <p:cNvSpPr>
            <a:spLocks noGrp="1"/>
          </p:cNvSpPr>
          <p:nvPr>
            <p:ph type="body"/>
          </p:nvPr>
        </p:nvSpPr>
        <p:spPr>
          <a:xfrm>
            <a:off x="2589120" y="2133720"/>
            <a:ext cx="8915040" cy="3777120"/>
          </a:xfrm>
          <a:prstGeom prst="rect">
            <a:avLst/>
          </a:prstGeom>
        </p:spPr>
        <p:txBody>
          <a:bodyPr/>
          <a:p>
            <a:pPr>
              <a:buSzPct val="25000"/>
              <a:buFont typeface="StarSymbol"/>
              <a:buChar char=""/>
            </a:pPr>
            <a:r>
              <a:rPr lang="en-US">
                <a:solidFill>
                  <a:srgbClr val="404040"/>
                </a:solidFill>
                <a:latin typeface="Century Gothic"/>
              </a:rPr>
              <a:t>Click to edit the outline text format</a:t>
            </a:r>
            <a:endParaRPr/>
          </a:p>
          <a:p>
            <a:pPr lvl="1">
              <a:buSzPct val="25000"/>
              <a:buFont typeface="StarSymbol"/>
              <a:buChar char=""/>
            </a:pPr>
            <a:r>
              <a:rPr lang="en-US">
                <a:solidFill>
                  <a:srgbClr val="404040"/>
                </a:solidFill>
                <a:latin typeface="Century Gothic"/>
              </a:rPr>
              <a:t>Second Outline Level</a:t>
            </a:r>
            <a:endParaRPr/>
          </a:p>
          <a:p>
            <a:pPr lvl="2">
              <a:buSzPct val="25000"/>
              <a:buFont typeface="StarSymbol"/>
              <a:buChar char=""/>
            </a:pPr>
            <a:r>
              <a:rPr lang="en-US">
                <a:solidFill>
                  <a:srgbClr val="404040"/>
                </a:solidFill>
                <a:latin typeface="Century Gothic"/>
              </a:rPr>
              <a:t>Third Outline Level</a:t>
            </a:r>
            <a:endParaRPr/>
          </a:p>
          <a:p>
            <a:pPr lvl="3">
              <a:buSzPct val="25000"/>
              <a:buFont typeface="StarSymbol"/>
              <a:buChar char=""/>
            </a:pPr>
            <a:r>
              <a:rPr lang="en-US">
                <a:solidFill>
                  <a:srgbClr val="404040"/>
                </a:solidFill>
                <a:latin typeface="Century Gothic"/>
              </a:rPr>
              <a:t>Fourth Outline Level</a:t>
            </a:r>
            <a:endParaRPr/>
          </a:p>
          <a:p>
            <a:pPr lvl="4">
              <a:buSzPct val="25000"/>
              <a:buFont typeface="StarSymbol"/>
              <a:buChar char=""/>
            </a:pPr>
            <a:r>
              <a:rPr lang="en-US">
                <a:solidFill>
                  <a:srgbClr val="404040"/>
                </a:solidFill>
                <a:latin typeface="Century Gothic"/>
              </a:rPr>
              <a:t>Fifth Outline Level</a:t>
            </a:r>
            <a:endParaRPr/>
          </a:p>
          <a:p>
            <a:pPr lvl="5">
              <a:buSzPct val="25000"/>
              <a:buFont typeface="StarSymbol"/>
              <a:buChar char=""/>
            </a:pPr>
            <a:r>
              <a:rPr lang="en-US">
                <a:solidFill>
                  <a:srgbClr val="404040"/>
                </a:solidFill>
                <a:latin typeface="Century Gothic"/>
              </a:rPr>
              <a:t>Sixth Outline Level</a:t>
            </a:r>
            <a:endParaRPr/>
          </a:p>
          <a:p>
            <a:pPr>
              <a:lnSpc>
                <a:spcPct val="100000"/>
              </a:lnSpc>
              <a:buFont charset="2" typeface="Wingdings 3"/>
              <a:buChar char=""/>
            </a:pPr>
            <a:r>
              <a:rPr lang="en-US">
                <a:solidFill>
                  <a:srgbClr val="404040"/>
                </a:solidFill>
                <a:latin typeface="Century Gothic"/>
              </a:rPr>
              <a:t>Seventh Outline LevelEditar el estilo de texto del patrón</a:t>
            </a:r>
            <a:endParaRPr/>
          </a:p>
          <a:p>
            <a:pPr lvl="1">
              <a:lnSpc>
                <a:spcPct val="100000"/>
              </a:lnSpc>
              <a:buFont charset="2" typeface="Wingdings 3"/>
              <a:buChar char=""/>
            </a:pPr>
            <a:r>
              <a:rPr lang="en-US" sz="1600">
                <a:solidFill>
                  <a:srgbClr val="404040"/>
                </a:solidFill>
                <a:latin typeface="Century Gothic"/>
              </a:rPr>
              <a:t>Segundo nivel</a:t>
            </a:r>
            <a:endParaRPr/>
          </a:p>
          <a:p>
            <a:pPr lvl="2">
              <a:lnSpc>
                <a:spcPct val="100000"/>
              </a:lnSpc>
              <a:buFont charset="2" typeface="Wingdings 3"/>
              <a:buChar char=""/>
            </a:pPr>
            <a:r>
              <a:rPr lang="en-US" sz="1400">
                <a:solidFill>
                  <a:srgbClr val="404040"/>
                </a:solidFill>
                <a:latin typeface="Century Gothic"/>
              </a:rPr>
              <a:t>Tercer nivel</a:t>
            </a:r>
            <a:endParaRPr/>
          </a:p>
          <a:p>
            <a:pPr lvl="3">
              <a:lnSpc>
                <a:spcPct val="100000"/>
              </a:lnSpc>
              <a:buFont charset="2" typeface="Wingdings 3"/>
              <a:buChar char=""/>
            </a:pPr>
            <a:r>
              <a:rPr lang="en-US" sz="1200">
                <a:solidFill>
                  <a:srgbClr val="404040"/>
                </a:solidFill>
                <a:latin typeface="Century Gothic"/>
              </a:rPr>
              <a:t>Cuarto nivel</a:t>
            </a:r>
            <a:endParaRPr/>
          </a:p>
          <a:p>
            <a:pPr lvl="4">
              <a:lnSpc>
                <a:spcPct val="100000"/>
              </a:lnSpc>
              <a:buFont charset="2" typeface="Wingdings 3"/>
              <a:buChar char=""/>
            </a:pPr>
            <a:r>
              <a:rPr lang="en-US" sz="1200">
                <a:solidFill>
                  <a:srgbClr val="404040"/>
                </a:solidFill>
                <a:latin typeface="Century Gothic"/>
              </a:rPr>
              <a:t>Quinto nivel</a:t>
            </a:r>
            <a:endParaRPr/>
          </a:p>
        </p:txBody>
      </p:sp>
      <p:sp>
        <p:nvSpPr>
          <p:cNvPr id="92" name="PlaceHolder 28"/>
          <p:cNvSpPr>
            <a:spLocks noGrp="1"/>
          </p:cNvSpPr>
          <p:nvPr>
            <p:ph type="dt"/>
          </p:nvPr>
        </p:nvSpPr>
        <p:spPr>
          <a:xfrm>
            <a:off x="10361520" y="6130440"/>
            <a:ext cx="1145880" cy="370080"/>
          </a:xfrm>
          <a:prstGeom prst="rect">
            <a:avLst/>
          </a:prstGeom>
        </p:spPr>
        <p:txBody>
          <a:bodyPr anchor="ctr"/>
          <a:p>
            <a:pPr algn="r">
              <a:lnSpc>
                <a:spcPct val="100000"/>
              </a:lnSpc>
            </a:pPr>
            <a:r>
              <a:rPr lang="fr-FR" sz="900">
                <a:solidFill>
                  <a:srgbClr val="8b8b8b"/>
                </a:solidFill>
                <a:latin typeface="Century Gothic"/>
              </a:rPr>
              <a:t>22/08/2016</a:t>
            </a:r>
            <a:endParaRPr/>
          </a:p>
        </p:txBody>
      </p:sp>
      <p:sp>
        <p:nvSpPr>
          <p:cNvPr id="93" name="PlaceHolder 29"/>
          <p:cNvSpPr>
            <a:spLocks noGrp="1"/>
          </p:cNvSpPr>
          <p:nvPr>
            <p:ph type="ftr"/>
          </p:nvPr>
        </p:nvSpPr>
        <p:spPr>
          <a:xfrm>
            <a:off x="2589120" y="6135840"/>
            <a:ext cx="7619760" cy="364680"/>
          </a:xfrm>
          <a:prstGeom prst="rect">
            <a:avLst/>
          </a:prstGeom>
        </p:spPr>
        <p:txBody>
          <a:bodyPr anchor="ctr"/>
          <a:p>
            <a:endParaRPr/>
          </a:p>
        </p:txBody>
      </p:sp>
      <p:sp>
        <p:nvSpPr>
          <p:cNvPr id="94" name="CustomShape 30"/>
          <p:cNvSpPr/>
          <p:nvPr/>
        </p:nvSpPr>
        <p:spPr>
          <a:xfrm flipV="1">
            <a:off x="-3960" y="713880"/>
            <a:ext cx="1588320" cy="506880"/>
          </a:xfrm>
          <a:prstGeom prst="rect">
            <a:avLst/>
          </a:prstGeom>
          <a:solidFill>
            <a:srgbClr val="a53010"/>
          </a:solidFill>
          <a:ln>
            <a:noFill/>
          </a:ln>
        </p:spPr>
      </p:sp>
      <p:sp>
        <p:nvSpPr>
          <p:cNvPr id="95" name="PlaceHolder 31"/>
          <p:cNvSpPr>
            <a:spLocks noGrp="1"/>
          </p:cNvSpPr>
          <p:nvPr>
            <p:ph type="sldNum"/>
          </p:nvPr>
        </p:nvSpPr>
        <p:spPr>
          <a:xfrm>
            <a:off x="531720" y="787680"/>
            <a:ext cx="779400" cy="364680"/>
          </a:xfrm>
          <a:prstGeom prst="rect">
            <a:avLst/>
          </a:prstGeom>
        </p:spPr>
        <p:txBody>
          <a:bodyPr anchor="ctr"/>
          <a:p>
            <a:pPr algn="r">
              <a:lnSpc>
                <a:spcPct val="100000"/>
              </a:lnSpc>
            </a:pPr>
            <a:fld id="{16740E7E-A2D6-4212-9D78-B99F759E21D1}" type="slidenum">
              <a:rPr lang="fr-FR" sz="2000">
                <a:solidFill>
                  <a:srgbClr val="feffff"/>
                </a:solidFill>
                <a:latin typeface="Century Gothic"/>
              </a:rPr>
              <a:t>&lt;number&gt;</a:t>
            </a:fld>
            <a:endParaRPr/>
          </a:p>
        </p:txBody>
      </p:sp>
    </p:spTree>
  </p:cSld>
  <p:clrMap accent1="accent1" accent2="accent2" accent3="accent3" accent4="accent4" accent5="accent5" accent6="accent6" bg1="lt1" bg2="lt2" folHlink="folHlink" hlink="hlink" tx1="dk1" tx2="dk2"/>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0" name="TextShape 1"/>
          <p:cNvSpPr txBox="1"/>
          <p:nvPr/>
        </p:nvSpPr>
        <p:spPr>
          <a:xfrm>
            <a:off x="3485160" y="2514600"/>
            <a:ext cx="8019000" cy="2262600"/>
          </a:xfrm>
          <a:prstGeom prst="rect">
            <a:avLst/>
          </a:prstGeom>
        </p:spPr>
        <p:txBody>
          <a:bodyPr anchor="b"/>
          <a:p>
            <a:pPr algn="ctr">
              <a:lnSpc>
                <a:spcPct val="100000"/>
              </a:lnSpc>
            </a:pPr>
            <a:r>
              <a:rPr b="1" lang="en-US" sz="5400">
                <a:solidFill>
                  <a:srgbClr val="262626"/>
                </a:solidFill>
                <a:latin typeface="Century Gothic"/>
              </a:rPr>
              <a:t>La mise en narration</a:t>
            </a:r>
            <a:r>
              <a:rPr lang="en-US" sz="5400">
                <a:solidFill>
                  <a:srgbClr val="262626"/>
                </a:solidFill>
                <a:latin typeface="Century Gothic"/>
              </a:rPr>
              <a:t>
</a:t>
            </a:r>
            <a:endParaRPr/>
          </a:p>
        </p:txBody>
      </p:sp>
      <p:sp>
        <p:nvSpPr>
          <p:cNvPr id="131" name="TextShape 2"/>
          <p:cNvSpPr txBox="1"/>
          <p:nvPr/>
        </p:nvSpPr>
        <p:spPr>
          <a:xfrm>
            <a:off x="2589120" y="4777200"/>
            <a:ext cx="8915040" cy="1126080"/>
          </a:xfrm>
          <a:prstGeom prst="rect">
            <a:avLst/>
          </a:prstGeom>
        </p:spPr>
        <p:txBody>
          <a:bodyPr/>
          <a:p>
            <a:pPr>
              <a:lnSpc>
                <a:spcPct val="100000"/>
              </a:lnSpc>
            </a:pPr>
            <a:r>
              <a:rPr lang="fr-FR">
                <a:solidFill>
                  <a:srgbClr val="595959"/>
                </a:solidFill>
                <a:latin typeface="Century Gothic"/>
              </a:rPr>
              <a:t>Patrick Charaudeau (1992)</a:t>
            </a:r>
            <a:endParaRPr/>
          </a:p>
        </p:txBody>
      </p:sp>
    </p:spTree>
  </p:cSld>
  <p:timing>
    <p:tnLst>
      <p:par>
        <p:cTn dur="indefinite" id="1" nodeType="tmRoot" restart="never">
          <p:childTnLst>
            <p:seq>
              <p:cTn id="2"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2" name="TextShape 1"/>
          <p:cNvSpPr txBox="1"/>
          <p:nvPr/>
        </p:nvSpPr>
        <p:spPr>
          <a:xfrm>
            <a:off x="2593080" y="624240"/>
            <a:ext cx="8911440" cy="1280520"/>
          </a:xfrm>
          <a:prstGeom prst="rect">
            <a:avLst/>
          </a:prstGeom>
        </p:spPr>
        <p:txBody>
          <a:bodyPr/>
          <a:p>
            <a:pPr>
              <a:lnSpc>
                <a:spcPct val="100000"/>
              </a:lnSpc>
            </a:pPr>
            <a:r>
              <a:rPr b="1" lang="en-US" sz="3600">
                <a:solidFill>
                  <a:srgbClr val="262626"/>
                </a:solidFill>
                <a:latin typeface="Century Gothic"/>
              </a:rPr>
              <a:t>           </a:t>
            </a:r>
            <a:r>
              <a:rPr lang="en-US" sz="2000">
                <a:solidFill>
                  <a:srgbClr val="262626"/>
                </a:solidFill>
                <a:latin typeface="Century Gothic"/>
              </a:rPr>
              <a:t>Tout récit dépend d’une </a:t>
            </a:r>
            <a:r>
              <a:rPr i="1" lang="en-US" sz="2000">
                <a:solidFill>
                  <a:srgbClr val="262626"/>
                </a:solidFill>
                <a:latin typeface="Century Gothic"/>
              </a:rPr>
              <a:t>mise en narration</a:t>
            </a:r>
            <a:r>
              <a:rPr lang="en-US" sz="2000">
                <a:solidFill>
                  <a:srgbClr val="262626"/>
                </a:solidFill>
                <a:latin typeface="Century Gothic"/>
              </a:rPr>
              <a:t> qui, comme la communication en général, articule deux espaces de </a:t>
            </a:r>
            <a:r>
              <a:rPr lang="en-US" sz="3600">
                <a:solidFill>
                  <a:srgbClr val="262626"/>
                </a:solidFill>
                <a:latin typeface="Century Gothic"/>
              </a:rPr>
              <a:t>signification :</a:t>
            </a:r>
            <a:r>
              <a:rPr lang="en-US" sz="3600">
                <a:solidFill>
                  <a:srgbClr val="262626"/>
                </a:solidFill>
                <a:latin typeface="Century Gothic"/>
              </a:rPr>
              <a:t>
</a:t>
            </a:r>
            <a:endParaRPr/>
          </a:p>
        </p:txBody>
      </p:sp>
      <p:sp>
        <p:nvSpPr>
          <p:cNvPr id="133" name="TextShape 2"/>
          <p:cNvSpPr txBox="1"/>
          <p:nvPr/>
        </p:nvSpPr>
        <p:spPr>
          <a:xfrm>
            <a:off x="2589120" y="2133720"/>
            <a:ext cx="8915040" cy="3777120"/>
          </a:xfrm>
          <a:prstGeom prst="rect">
            <a:avLst/>
          </a:prstGeom>
        </p:spPr>
        <p:txBody>
          <a:bodyPr/>
          <a:p>
            <a:pPr>
              <a:lnSpc>
                <a:spcPct val="100000"/>
              </a:lnSpc>
            </a:pPr>
            <a:endParaRPr/>
          </a:p>
          <a:p>
            <a:pPr algn="just">
              <a:lnSpc>
                <a:spcPct val="100000"/>
              </a:lnSpc>
              <a:buFont charset="2" typeface="Wingdings 3"/>
              <a:buChar char=""/>
            </a:pPr>
            <a:r>
              <a:rPr i="1" lang="en-US">
                <a:solidFill>
                  <a:srgbClr val="404040"/>
                </a:solidFill>
                <a:latin typeface="Century Gothic"/>
              </a:rPr>
              <a:t>un espace externe au texte </a:t>
            </a:r>
            <a:r>
              <a:rPr lang="en-US">
                <a:solidFill>
                  <a:srgbClr val="404040"/>
                </a:solidFill>
                <a:latin typeface="Century Gothic"/>
              </a:rPr>
              <a:t>(</a:t>
            </a:r>
            <a:r>
              <a:rPr i="1" lang="en-US">
                <a:solidFill>
                  <a:srgbClr val="404040"/>
                </a:solidFill>
                <a:latin typeface="Century Gothic"/>
              </a:rPr>
              <a:t>extratextuel</a:t>
            </a:r>
            <a:r>
              <a:rPr lang="en-US">
                <a:solidFill>
                  <a:srgbClr val="404040"/>
                </a:solidFill>
                <a:latin typeface="Century Gothic"/>
              </a:rPr>
              <a:t>), où se trouvent les deux partenaires de l’échange langagier: </a:t>
            </a:r>
            <a:r>
              <a:rPr i="1" lang="en-US">
                <a:solidFill>
                  <a:srgbClr val="404040"/>
                </a:solidFill>
                <a:latin typeface="Century Gothic"/>
              </a:rPr>
              <a:t>l’auteur et le lecteur réels.</a:t>
            </a:r>
            <a:r>
              <a:rPr lang="en-US">
                <a:solidFill>
                  <a:srgbClr val="404040"/>
                </a:solidFill>
                <a:latin typeface="Century Gothic"/>
              </a:rPr>
              <a:t> L’objet d’échange est le texte écrit ou dit. Ce sont les deux sujets : </a:t>
            </a:r>
            <a:r>
              <a:rPr i="1" lang="en-US">
                <a:solidFill>
                  <a:srgbClr val="404040"/>
                </a:solidFill>
                <a:latin typeface="Century Gothic"/>
              </a:rPr>
              <a:t>le sujet parlant </a:t>
            </a:r>
            <a:r>
              <a:rPr lang="en-US">
                <a:solidFill>
                  <a:srgbClr val="404040"/>
                </a:solidFill>
                <a:latin typeface="Century Gothic"/>
              </a:rPr>
              <a:t>et</a:t>
            </a:r>
            <a:r>
              <a:rPr i="1" lang="en-US">
                <a:solidFill>
                  <a:srgbClr val="404040"/>
                </a:solidFill>
                <a:latin typeface="Century Gothic"/>
              </a:rPr>
              <a:t> le sujet récepteur – interprétant </a:t>
            </a:r>
            <a:r>
              <a:rPr lang="en-US">
                <a:solidFill>
                  <a:srgbClr val="404040"/>
                </a:solidFill>
                <a:latin typeface="Century Gothic"/>
              </a:rPr>
              <a:t>;</a:t>
            </a:r>
            <a:endParaRPr/>
          </a:p>
          <a:p>
            <a:pPr algn="just">
              <a:lnSpc>
                <a:spcPct val="100000"/>
              </a:lnSpc>
              <a:buFont charset="2" typeface="Wingdings 3"/>
              <a:buChar char=""/>
            </a:pPr>
            <a:r>
              <a:rPr i="1" lang="en-US">
                <a:solidFill>
                  <a:srgbClr val="404040"/>
                </a:solidFill>
                <a:latin typeface="Century Gothic"/>
              </a:rPr>
              <a:t>un espace interne au texte </a:t>
            </a:r>
            <a:r>
              <a:rPr lang="en-US">
                <a:solidFill>
                  <a:srgbClr val="404040"/>
                </a:solidFill>
                <a:latin typeface="Century Gothic"/>
              </a:rPr>
              <a:t>(</a:t>
            </a:r>
            <a:r>
              <a:rPr i="1" lang="en-US">
                <a:solidFill>
                  <a:srgbClr val="404040"/>
                </a:solidFill>
                <a:latin typeface="Century Gothic"/>
              </a:rPr>
              <a:t>intratextuel</a:t>
            </a:r>
            <a:r>
              <a:rPr lang="en-US">
                <a:solidFill>
                  <a:srgbClr val="404040"/>
                </a:solidFill>
                <a:latin typeface="Century Gothic"/>
              </a:rPr>
              <a:t>), où se trouvent les deux sujets du récit : </a:t>
            </a:r>
            <a:r>
              <a:rPr i="1" lang="en-US">
                <a:solidFill>
                  <a:srgbClr val="404040"/>
                </a:solidFill>
                <a:latin typeface="Century Gothic"/>
              </a:rPr>
              <a:t>le narrateur </a:t>
            </a:r>
            <a:r>
              <a:rPr lang="en-US">
                <a:solidFill>
                  <a:srgbClr val="404040"/>
                </a:solidFill>
                <a:latin typeface="Century Gothic"/>
              </a:rPr>
              <a:t>et </a:t>
            </a:r>
            <a:r>
              <a:rPr i="1" lang="en-US">
                <a:solidFill>
                  <a:srgbClr val="404040"/>
                </a:solidFill>
                <a:latin typeface="Century Gothic"/>
              </a:rPr>
              <a:t>le lecteur – destinataire. </a:t>
            </a:r>
            <a:r>
              <a:rPr lang="en-US">
                <a:solidFill>
                  <a:srgbClr val="404040"/>
                </a:solidFill>
                <a:latin typeface="Century Gothic"/>
              </a:rPr>
              <a:t>Ces deux sujets, dont l’objet de l’échange est une forme particulière de texte, sont des êtres (de papier), à </a:t>
            </a:r>
            <a:r>
              <a:rPr i="1" lang="en-US">
                <a:solidFill>
                  <a:srgbClr val="404040"/>
                </a:solidFill>
                <a:latin typeface="Century Gothic"/>
              </a:rPr>
              <a:t>identité discursive.</a:t>
            </a:r>
            <a:endParaRPr/>
          </a:p>
          <a:p>
            <a:pPr>
              <a:lnSpc>
                <a:spcPct val="100000"/>
              </a:lnSpc>
            </a:pPr>
            <a:endParaRPr/>
          </a:p>
        </p:txBody>
      </p:sp>
    </p:spTree>
  </p:cSld>
  <p:timing>
    <p:tnLst>
      <p:par>
        <p:cTn dur="indefinite" id="3" nodeType="tmRoot" restart="never">
          <p:childTnLst>
            <p:seq>
              <p:cTn dur="indefinite" id="4" nodeType="mainSeq">
                <p:childTnLst>
                  <p:par>
                    <p:cTn fill="hold" id="5">
                      <p:stCondLst>
                        <p:cond delay="indefinite"/>
                      </p:stCondLst>
                      <p:childTnLst>
                        <p:par>
                          <p:cTn fill="hold" id="6">
                            <p:stCondLst>
                              <p:cond delay="0"/>
                            </p:stCondLst>
                            <p:childTnLst>
                              <p:par>
                                <p:cTn fill="hold" id="7" nodeType="clickEffect" presetClass="entr" presetID="1">
                                  <p:stCondLst>
                                    <p:cond delay="0"/>
                                  </p:stCondLst>
                                  <p:childTnLst>
                                    <p:set>
                                      <p:cBhvr>
                                        <p:cTn dur="1" fill="hold" id="8">
                                          <p:stCondLst>
                                            <p:cond delay="0"/>
                                          </p:stCondLst>
                                        </p:cTn>
                                        <p:tgtEl>
                                          <p:spTgt spid="133">
                                            <p:txEl>
                                              <p:pRg end="261" st="1"/>
                                            </p:txEl>
                                          </p:spTgt>
                                        </p:tgtEl>
                                        <p:attrNameLst>
                                          <p:attrName>style.visibility</p:attrName>
                                        </p:attrNameLst>
                                      </p:cBhvr>
                                      <p:to>
                                        <p:strVal val="visible"/>
                                      </p:to>
                                    </p:set>
                                  </p:childTnLst>
                                </p:cTn>
                              </p:par>
                            </p:childTnLst>
                          </p:cTn>
                        </p:par>
                      </p:childTnLst>
                    </p:cTn>
                  </p:par>
                  <p:par>
                    <p:cTn fill="hold" id="9">
                      <p:stCondLst>
                        <p:cond delay="indefinite"/>
                      </p:stCondLst>
                      <p:childTnLst>
                        <p:par>
                          <p:cTn fill="hold" id="10">
                            <p:stCondLst>
                              <p:cond delay="0"/>
                            </p:stCondLst>
                            <p:childTnLst>
                              <p:par>
                                <p:cTn fill="hold" id="11" nodeType="clickEffect" presetClass="entr" presetID="1">
                                  <p:stCondLst>
                                    <p:cond delay="0"/>
                                  </p:stCondLst>
                                  <p:childTnLst>
                                    <p:set>
                                      <p:cBhvr>
                                        <p:cTn dur="1" fill="hold" id="12">
                                          <p:stCondLst>
                                            <p:cond delay="0"/>
                                          </p:stCondLst>
                                        </p:cTn>
                                        <p:tgtEl>
                                          <p:spTgt spid="133">
                                            <p:txEl>
                                              <p:pRg end="520" st="261"/>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4" name="TextShape 1"/>
          <p:cNvSpPr txBox="1"/>
          <p:nvPr/>
        </p:nvSpPr>
        <p:spPr>
          <a:xfrm>
            <a:off x="2593080" y="624240"/>
            <a:ext cx="8911440" cy="1280520"/>
          </a:xfrm>
          <a:prstGeom prst="rect">
            <a:avLst/>
          </a:prstGeom>
        </p:spPr>
        <p:txBody>
          <a:bodyPr/>
          <a:p>
            <a:pPr>
              <a:lnSpc>
                <a:spcPct val="100000"/>
              </a:lnSpc>
            </a:pPr>
            <a:r>
              <a:rPr b="1" lang="en-US" sz="3600">
                <a:solidFill>
                  <a:srgbClr val="262626"/>
                </a:solidFill>
                <a:latin typeface="Century Gothic"/>
              </a:rPr>
              <a:t>           </a:t>
            </a:r>
            <a:r>
              <a:rPr lang="en-US" sz="2200">
                <a:solidFill>
                  <a:srgbClr val="262626"/>
                </a:solidFill>
                <a:latin typeface="Century Gothic"/>
              </a:rPr>
              <a:t>L’</a:t>
            </a:r>
            <a:r>
              <a:rPr i="1" lang="en-US" sz="2200">
                <a:solidFill>
                  <a:srgbClr val="262626"/>
                </a:solidFill>
                <a:latin typeface="Century Gothic"/>
              </a:rPr>
              <a:t>auteur</a:t>
            </a:r>
            <a:r>
              <a:rPr lang="en-US" sz="2200">
                <a:solidFill>
                  <a:srgbClr val="262626"/>
                </a:solidFill>
                <a:latin typeface="Century Gothic"/>
              </a:rPr>
              <a:t> peut avoir deux types d’identité :</a:t>
            </a:r>
            <a:r>
              <a:rPr lang="en-US" sz="2000">
                <a:solidFill>
                  <a:srgbClr val="262626"/>
                </a:solidFill>
                <a:latin typeface="Century Gothic"/>
              </a:rPr>
              <a:t>
</a:t>
            </a:r>
            <a:endParaRPr/>
          </a:p>
        </p:txBody>
      </p:sp>
      <p:sp>
        <p:nvSpPr>
          <p:cNvPr id="135" name="TextShape 2"/>
          <p:cNvSpPr txBox="1"/>
          <p:nvPr/>
        </p:nvSpPr>
        <p:spPr>
          <a:xfrm>
            <a:off x="2589120" y="2133720"/>
            <a:ext cx="8915040" cy="3777120"/>
          </a:xfrm>
          <a:prstGeom prst="rect">
            <a:avLst/>
          </a:prstGeom>
        </p:spPr>
        <p:txBody>
          <a:bodyPr/>
          <a:p>
            <a:pPr>
              <a:lnSpc>
                <a:spcPct val="100000"/>
              </a:lnSpc>
            </a:pPr>
            <a:endParaRPr/>
          </a:p>
          <a:p>
            <a:pPr>
              <a:lnSpc>
                <a:spcPct val="100000"/>
              </a:lnSpc>
              <a:buFont charset="2" typeface="Wingdings 3"/>
              <a:buChar char=""/>
            </a:pPr>
            <a:r>
              <a:rPr b="1" i="1" lang="en-US">
                <a:solidFill>
                  <a:srgbClr val="404040"/>
                </a:solidFill>
                <a:latin typeface="Century Gothic"/>
              </a:rPr>
              <a:t>l’identité d’un individu qui vit et agit dans la vie sociale</a:t>
            </a:r>
            <a:r>
              <a:rPr lang="en-US">
                <a:solidFill>
                  <a:srgbClr val="404040"/>
                </a:solidFill>
                <a:latin typeface="Century Gothic"/>
              </a:rPr>
              <a:t>, qui porte un nom propre, a une bibliographie personnelle – c’est </a:t>
            </a:r>
            <a:r>
              <a:rPr i="1" lang="en-US">
                <a:solidFill>
                  <a:srgbClr val="404040"/>
                </a:solidFill>
                <a:latin typeface="Century Gothic"/>
              </a:rPr>
              <a:t>l’auteur – individu.</a:t>
            </a:r>
            <a:r>
              <a:rPr lang="en-US">
                <a:solidFill>
                  <a:srgbClr val="404040"/>
                </a:solidFill>
                <a:latin typeface="Century Gothic"/>
              </a:rPr>
              <a:t> Il peut être absent du récit, mais il peut également apparaître de manière explicite (mémoires, nouvelle fantastique) ;</a:t>
            </a:r>
            <a:endParaRPr/>
          </a:p>
          <a:p>
            <a:pPr>
              <a:lnSpc>
                <a:spcPct val="100000"/>
              </a:lnSpc>
              <a:buFont charset="2" typeface="Wingdings 3"/>
              <a:buChar char=""/>
            </a:pPr>
            <a:r>
              <a:rPr b="1" i="1" lang="en-US">
                <a:solidFill>
                  <a:srgbClr val="404040"/>
                </a:solidFill>
                <a:latin typeface="Century Gothic"/>
              </a:rPr>
              <a:t>l’identité d’un individu qui joue le rôle d’écrivain</a:t>
            </a:r>
            <a:r>
              <a:rPr i="1" lang="en-US">
                <a:solidFill>
                  <a:srgbClr val="404040"/>
                </a:solidFill>
                <a:latin typeface="Century Gothic"/>
              </a:rPr>
              <a:t> - </a:t>
            </a:r>
            <a:r>
              <a:rPr lang="en-US">
                <a:solidFill>
                  <a:srgbClr val="404040"/>
                </a:solidFill>
                <a:latin typeface="Century Gothic"/>
              </a:rPr>
              <a:t> c’est </a:t>
            </a:r>
            <a:r>
              <a:rPr i="1" lang="en-US">
                <a:solidFill>
                  <a:srgbClr val="404040"/>
                </a:solidFill>
                <a:latin typeface="Century Gothic"/>
              </a:rPr>
              <a:t>l’auteur – écrivain. </a:t>
            </a:r>
            <a:r>
              <a:rPr lang="en-US">
                <a:solidFill>
                  <a:srgbClr val="404040"/>
                </a:solidFill>
                <a:latin typeface="Century Gothic"/>
              </a:rPr>
              <a:t>Il ne transparaît dans le récit, pour la plupart du temps, qu’à travers l’ordonnancement général de celui-ci, sa </a:t>
            </a:r>
            <a:r>
              <a:rPr i="1" lang="en-US">
                <a:solidFill>
                  <a:srgbClr val="404040"/>
                </a:solidFill>
                <a:latin typeface="Century Gothic"/>
              </a:rPr>
              <a:t>mise en narration</a:t>
            </a:r>
            <a:r>
              <a:rPr lang="en-US">
                <a:solidFill>
                  <a:srgbClr val="404040"/>
                </a:solidFill>
                <a:latin typeface="Century Gothic"/>
              </a:rPr>
              <a:t>, laquelle relève à recevoir et à reconnaître la nature de cet acte d’écriture. Le projet d’écriture peut être annoncé par les auteurs eux-mêmes dans les préfaces, préambules, avertissements ou même titres d’ouvrages.</a:t>
            </a:r>
            <a:endParaRPr/>
          </a:p>
        </p:txBody>
      </p:sp>
    </p:spTree>
  </p:cSld>
  <p:timing>
    <p:tnLst>
      <p:par>
        <p:cTn dur="indefinite" id="13" nodeType="tmRoot" restart="never">
          <p:childTnLst>
            <p:seq>
              <p:cTn dur="indefinite" id="14" nodeType="mainSeq">
                <p:childTnLst>
                  <p:par>
                    <p:cTn fill="hold" id="15">
                      <p:stCondLst>
                        <p:cond delay="indefinite"/>
                      </p:stCondLst>
                      <p:childTnLst>
                        <p:par>
                          <p:cTn fill="hold" id="16">
                            <p:stCondLst>
                              <p:cond delay="0"/>
                            </p:stCondLst>
                            <p:childTnLst>
                              <p:par>
                                <p:cTn fill="hold" id="17" nodeType="clickEffect" presetClass="entr" presetID="1">
                                  <p:stCondLst>
                                    <p:cond delay="0"/>
                                  </p:stCondLst>
                                  <p:childTnLst>
                                    <p:set>
                                      <p:cBhvr>
                                        <p:cTn dur="1" fill="hold" id="18">
                                          <p:stCondLst>
                                            <p:cond delay="0"/>
                                          </p:stCondLst>
                                        </p:cTn>
                                        <p:tgtEl>
                                          <p:spTgt spid="135">
                                            <p:txEl>
                                              <p:pRg end="269" st="1"/>
                                            </p:txEl>
                                          </p:spTgt>
                                        </p:tgtEl>
                                        <p:attrNameLst>
                                          <p:attrName>style.visibility</p:attrName>
                                        </p:attrNameLst>
                                      </p:cBhvr>
                                      <p:to>
                                        <p:strVal val="visible"/>
                                      </p:to>
                                    </p:set>
                                  </p:childTnLst>
                                </p:cTn>
                              </p:par>
                            </p:childTnLst>
                          </p:cTn>
                        </p:par>
                      </p:childTnLst>
                    </p:cTn>
                  </p:par>
                  <p:par>
                    <p:cTn fill="hold" id="19">
                      <p:stCondLst>
                        <p:cond delay="indefinite"/>
                      </p:stCondLst>
                      <p:childTnLst>
                        <p:par>
                          <p:cTn fill="hold" id="20">
                            <p:stCondLst>
                              <p:cond delay="0"/>
                            </p:stCondLst>
                            <p:childTnLst>
                              <p:par>
                                <p:cTn fill="hold" id="21" nodeType="clickEffect" presetClass="entr" presetID="1">
                                  <p:stCondLst>
                                    <p:cond delay="0"/>
                                  </p:stCondLst>
                                  <p:childTnLst>
                                    <p:set>
                                      <p:cBhvr>
                                        <p:cTn dur="1" fill="hold" id="22">
                                          <p:stCondLst>
                                            <p:cond delay="0"/>
                                          </p:stCondLst>
                                        </p:cTn>
                                        <p:tgtEl>
                                          <p:spTgt spid="135">
                                            <p:txEl>
                                              <p:pRg end="700" st="269"/>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6" name="TextShape 1"/>
          <p:cNvSpPr txBox="1"/>
          <p:nvPr/>
        </p:nvSpPr>
        <p:spPr>
          <a:xfrm>
            <a:off x="2593080" y="624240"/>
            <a:ext cx="8911440" cy="979200"/>
          </a:xfrm>
          <a:prstGeom prst="rect">
            <a:avLst/>
          </a:prstGeom>
        </p:spPr>
        <p:txBody>
          <a:bodyPr/>
          <a:p>
            <a:pPr>
              <a:lnSpc>
                <a:spcPct val="100000"/>
              </a:lnSpc>
            </a:pPr>
            <a:r>
              <a:rPr i="1" lang="en-US" sz="2200">
                <a:solidFill>
                  <a:srgbClr val="262626"/>
                </a:solidFill>
                <a:latin typeface="Century Gothic"/>
              </a:rPr>
              <a:t>Le narrateur </a:t>
            </a:r>
            <a:r>
              <a:rPr lang="en-US" sz="2200">
                <a:solidFill>
                  <a:srgbClr val="262626"/>
                </a:solidFill>
                <a:latin typeface="Century Gothic"/>
              </a:rPr>
              <a:t>est un être de papier qui existe dans un monde de l’histoire raconté</a:t>
            </a:r>
            <a:r>
              <a:rPr lang="en-US" sz="2000">
                <a:solidFill>
                  <a:srgbClr val="262626"/>
                </a:solidFill>
                <a:latin typeface="Century Gothic"/>
              </a:rPr>
              <a:t>e:</a:t>
            </a:r>
            <a:endParaRPr/>
          </a:p>
        </p:txBody>
      </p:sp>
      <p:sp>
        <p:nvSpPr>
          <p:cNvPr id="137" name="TextShape 2"/>
          <p:cNvSpPr txBox="1"/>
          <p:nvPr/>
        </p:nvSpPr>
        <p:spPr>
          <a:xfrm>
            <a:off x="2589120" y="1603440"/>
            <a:ext cx="8915040" cy="4307400"/>
          </a:xfrm>
          <a:prstGeom prst="rect">
            <a:avLst/>
          </a:prstGeom>
        </p:spPr>
        <p:txBody>
          <a:bodyPr/>
          <a:p>
            <a:pPr>
              <a:lnSpc>
                <a:spcPct val="100000"/>
              </a:lnSpc>
              <a:buFont charset="2" typeface="Wingdings 3"/>
              <a:buChar char=""/>
            </a:pPr>
            <a:r>
              <a:rPr lang="en-US">
                <a:solidFill>
                  <a:srgbClr val="404040"/>
                </a:solidFill>
                <a:latin typeface="Century Gothic"/>
              </a:rPr>
              <a:t>Il est son </a:t>
            </a:r>
            <a:r>
              <a:rPr i="1" lang="en-US">
                <a:solidFill>
                  <a:srgbClr val="404040"/>
                </a:solidFill>
                <a:latin typeface="Century Gothic"/>
              </a:rPr>
              <a:t> historien</a:t>
            </a:r>
            <a:r>
              <a:rPr lang="en-US">
                <a:solidFill>
                  <a:srgbClr val="404040"/>
                </a:solidFill>
                <a:latin typeface="Century Gothic"/>
              </a:rPr>
              <a:t>, celui qui organise la représentation de l’histoire racontée de la façon la plus objective possible</a:t>
            </a:r>
            <a:endParaRPr/>
          </a:p>
          <a:p>
            <a:pPr>
              <a:lnSpc>
                <a:spcPct val="100000"/>
              </a:lnSpc>
              <a:buFont charset="2" typeface="Wingdings 3"/>
              <a:buChar char=""/>
            </a:pPr>
            <a:r>
              <a:rPr lang="en-US">
                <a:solidFill>
                  <a:srgbClr val="404040"/>
                </a:solidFill>
                <a:latin typeface="Century Gothic"/>
              </a:rPr>
              <a:t>Il est son </a:t>
            </a:r>
            <a:r>
              <a:rPr i="1" lang="en-US">
                <a:solidFill>
                  <a:srgbClr val="404040"/>
                </a:solidFill>
                <a:latin typeface="Century Gothic"/>
              </a:rPr>
              <a:t>conteur</a:t>
            </a:r>
            <a:r>
              <a:rPr lang="en-US">
                <a:solidFill>
                  <a:srgbClr val="404040"/>
                </a:solidFill>
                <a:latin typeface="Century Gothic"/>
              </a:rPr>
              <a:t>, celui qui ordonne l’histoire racontée comme appartenant à </a:t>
            </a:r>
            <a:r>
              <a:rPr i="1" lang="en-US">
                <a:solidFill>
                  <a:srgbClr val="404040"/>
                </a:solidFill>
                <a:latin typeface="Century Gothic"/>
              </a:rPr>
              <a:t>un monde inventé. </a:t>
            </a:r>
            <a:endParaRPr/>
          </a:p>
          <a:p>
            <a:pPr>
              <a:lnSpc>
                <a:spcPct val="100000"/>
              </a:lnSpc>
            </a:pPr>
            <a:r>
              <a:rPr lang="en-US" sz="2000">
                <a:solidFill>
                  <a:srgbClr val="404040"/>
                </a:solidFill>
                <a:latin typeface="Century Gothic"/>
              </a:rPr>
              <a:t>La détermination de l’identité du narrateur répond à la question « </a:t>
            </a:r>
            <a:r>
              <a:rPr i="1" lang="en-US" sz="2000">
                <a:solidFill>
                  <a:srgbClr val="404040"/>
                </a:solidFill>
                <a:latin typeface="Century Gothic"/>
              </a:rPr>
              <a:t>qui parle</a:t>
            </a:r>
            <a:r>
              <a:rPr lang="en-US" sz="2000">
                <a:solidFill>
                  <a:srgbClr val="404040"/>
                </a:solidFill>
                <a:latin typeface="Century Gothic"/>
              </a:rPr>
              <a:t> ? »</a:t>
            </a:r>
            <a:endParaRPr/>
          </a:p>
          <a:p>
            <a:pPr>
              <a:lnSpc>
                <a:spcPct val="100000"/>
              </a:lnSpc>
              <a:buFont charset="2" typeface="Wingdings 3"/>
              <a:buChar char=""/>
            </a:pPr>
            <a:r>
              <a:rPr lang="en-US">
                <a:solidFill>
                  <a:srgbClr val="404040"/>
                </a:solidFill>
                <a:latin typeface="Century Gothic"/>
              </a:rPr>
              <a:t>Le narrateur peut raconter l’histoire d’un autre (</a:t>
            </a:r>
            <a:r>
              <a:rPr i="1" lang="en-US">
                <a:solidFill>
                  <a:srgbClr val="404040"/>
                </a:solidFill>
                <a:latin typeface="Century Gothic"/>
              </a:rPr>
              <a:t>en il</a:t>
            </a:r>
            <a:r>
              <a:rPr lang="en-US">
                <a:solidFill>
                  <a:srgbClr val="404040"/>
                </a:solidFill>
                <a:latin typeface="Century Gothic"/>
              </a:rPr>
              <a:t>) : le narrateur est extérieur à l’histoire qu’il raconte, et le personnage principal, le « héros », il n’est pas le narrateur lui-même. </a:t>
            </a:r>
            <a:endParaRPr/>
          </a:p>
          <a:p>
            <a:pPr>
              <a:lnSpc>
                <a:spcPct val="100000"/>
              </a:lnSpc>
              <a:buFont charset="2" typeface="Wingdings 3"/>
              <a:buChar char=""/>
            </a:pPr>
            <a:r>
              <a:rPr lang="en-US">
                <a:solidFill>
                  <a:srgbClr val="404040"/>
                </a:solidFill>
                <a:latin typeface="Century Gothic"/>
              </a:rPr>
              <a:t>Le narrateur peut raconter sa propre histoire (</a:t>
            </a:r>
            <a:r>
              <a:rPr i="1" lang="en-US">
                <a:solidFill>
                  <a:srgbClr val="404040"/>
                </a:solidFill>
                <a:latin typeface="Century Gothic"/>
              </a:rPr>
              <a:t>en je</a:t>
            </a:r>
            <a:r>
              <a:rPr lang="en-US">
                <a:solidFill>
                  <a:srgbClr val="404040"/>
                </a:solidFill>
                <a:latin typeface="Century Gothic"/>
              </a:rPr>
              <a:t>) (le cas de l’autobiographie réelle, d’un roman comme </a:t>
            </a:r>
            <a:r>
              <a:rPr i="1" lang="en-US">
                <a:solidFill>
                  <a:srgbClr val="404040"/>
                </a:solidFill>
                <a:latin typeface="Century Gothic"/>
              </a:rPr>
              <a:t>L’Étranger</a:t>
            </a:r>
            <a:r>
              <a:rPr lang="en-US">
                <a:solidFill>
                  <a:srgbClr val="404040"/>
                </a:solidFill>
                <a:latin typeface="Century Gothic"/>
              </a:rPr>
              <a:t>).</a:t>
            </a:r>
            <a:endParaRPr/>
          </a:p>
          <a:p>
            <a:pPr>
              <a:lnSpc>
                <a:spcPct val="100000"/>
              </a:lnSpc>
              <a:buFont charset="2" typeface="Wingdings 3"/>
              <a:buChar char=""/>
            </a:pPr>
            <a:r>
              <a:rPr lang="en-US">
                <a:solidFill>
                  <a:srgbClr val="404040"/>
                </a:solidFill>
                <a:latin typeface="Century Gothic"/>
              </a:rPr>
              <a:t> </a:t>
            </a:r>
            <a:r>
              <a:rPr lang="en-US">
                <a:solidFill>
                  <a:srgbClr val="404040"/>
                </a:solidFill>
                <a:latin typeface="Century Gothic"/>
              </a:rPr>
              <a:t>Il peut aussi exister plusieurs narrateurs, le récit étant un jeu d’intégration ou d’enchâssements d’histoires, chacune ayant son propre narrateur.</a:t>
            </a:r>
            <a:r>
              <a:rPr lang="en-US">
                <a:solidFill>
                  <a:srgbClr val="404040"/>
                </a:solidFill>
                <a:latin typeface="Century Gothic"/>
              </a:rPr>
              <a:t>
</a:t>
            </a:r>
            <a:endParaRPr/>
          </a:p>
        </p:txBody>
      </p:sp>
    </p:spTree>
  </p:cSld>
  <p:timing>
    <p:tnLst>
      <p:par>
        <p:cTn dur="indefinite" id="23" nodeType="tmRoot" restart="never">
          <p:childTnLst>
            <p:seq>
              <p:cTn dur="indefinite" id="24" nodeType="mainSeq">
                <p:childTnLst>
                  <p:par>
                    <p:cTn fill="hold" id="25">
                      <p:stCondLst>
                        <p:cond delay="indefinite"/>
                      </p:stCondLst>
                      <p:childTnLst>
                        <p:par>
                          <p:cTn fill="hold" id="26">
                            <p:stCondLst>
                              <p:cond delay="0"/>
                            </p:stCondLst>
                            <p:childTnLst>
                              <p:par>
                                <p:cTn fill="hold" id="27" nodeType="clickEffect" presetClass="entr" presetID="1">
                                  <p:stCondLst>
                                    <p:cond delay="0"/>
                                  </p:stCondLst>
                                  <p:childTnLst>
                                    <p:set>
                                      <p:cBhvr>
                                        <p:cTn dur="1" fill="hold" id="28">
                                          <p:stCondLst>
                                            <p:cond delay="0"/>
                                          </p:stCondLst>
                                        </p:cTn>
                                        <p:tgtEl>
                                          <p:spTgt spid="137">
                                            <p:txEl>
                                              <p:pRg end="122" st="0"/>
                                            </p:txEl>
                                          </p:spTgt>
                                        </p:tgtEl>
                                        <p:attrNameLst>
                                          <p:attrName>style.visibility</p:attrName>
                                        </p:attrNameLst>
                                      </p:cBhvr>
                                      <p:to>
                                        <p:strVal val="visible"/>
                                      </p:to>
                                    </p:set>
                                  </p:childTnLst>
                                </p:cTn>
                              </p:par>
                            </p:childTnLst>
                          </p:cTn>
                        </p:par>
                      </p:childTnLst>
                    </p:cTn>
                  </p:par>
                  <p:par>
                    <p:cTn fill="hold" id="29">
                      <p:stCondLst>
                        <p:cond delay="indefinite"/>
                      </p:stCondLst>
                      <p:childTnLst>
                        <p:par>
                          <p:cTn fill="hold" id="30">
                            <p:stCondLst>
                              <p:cond delay="0"/>
                            </p:stCondLst>
                            <p:childTnLst>
                              <p:par>
                                <p:cTn fill="hold" id="31" nodeType="clickEffect" presetClass="entr" presetID="1">
                                  <p:stCondLst>
                                    <p:cond delay="0"/>
                                  </p:stCondLst>
                                  <p:childTnLst>
                                    <p:set>
                                      <p:cBhvr>
                                        <p:cTn dur="1" fill="hold" id="32">
                                          <p:stCondLst>
                                            <p:cond delay="0"/>
                                          </p:stCondLst>
                                        </p:cTn>
                                        <p:tgtEl>
                                          <p:spTgt spid="137">
                                            <p:txEl>
                                              <p:pRg end="219" st="122"/>
                                            </p:txEl>
                                          </p:spTgt>
                                        </p:tgtEl>
                                        <p:attrNameLst>
                                          <p:attrName>style.visibility</p:attrName>
                                        </p:attrNameLst>
                                      </p:cBhvr>
                                      <p:to>
                                        <p:strVal val="visible"/>
                                      </p:to>
                                    </p:set>
                                  </p:childTnLst>
                                </p:cTn>
                              </p:par>
                            </p:childTnLst>
                          </p:cTn>
                        </p:par>
                      </p:childTnLst>
                    </p:cTn>
                  </p:par>
                  <p:par>
                    <p:cTn fill="hold" id="33">
                      <p:stCondLst>
                        <p:cond delay="indefinite"/>
                      </p:stCondLst>
                      <p:childTnLst>
                        <p:par>
                          <p:cTn fill="hold" id="34">
                            <p:stCondLst>
                              <p:cond delay="0"/>
                            </p:stCondLst>
                            <p:childTnLst>
                              <p:par>
                                <p:cTn fill="hold" id="35" nodeType="clickEffect" presetClass="entr" presetID="1">
                                  <p:stCondLst>
                                    <p:cond delay="0"/>
                                  </p:stCondLst>
                                  <p:childTnLst>
                                    <p:set>
                                      <p:cBhvr>
                                        <p:cTn dur="1" fill="hold" id="36">
                                          <p:stCondLst>
                                            <p:cond delay="0"/>
                                          </p:stCondLst>
                                        </p:cTn>
                                        <p:tgtEl>
                                          <p:spTgt spid="137">
                                            <p:txEl>
                                              <p:pRg end="300" st="219"/>
                                            </p:txEl>
                                          </p:spTgt>
                                        </p:tgtEl>
                                        <p:attrNameLst>
                                          <p:attrName>style.visibility</p:attrName>
                                        </p:attrNameLst>
                                      </p:cBhvr>
                                      <p:to>
                                        <p:strVal val="visible"/>
                                      </p:to>
                                    </p:set>
                                  </p:childTnLst>
                                </p:cTn>
                              </p:par>
                            </p:childTnLst>
                          </p:cTn>
                        </p:par>
                      </p:childTnLst>
                    </p:cTn>
                  </p:par>
                  <p:par>
                    <p:cTn fill="hold" id="37">
                      <p:stCondLst>
                        <p:cond delay="indefinite"/>
                      </p:stCondLst>
                      <p:childTnLst>
                        <p:par>
                          <p:cTn fill="hold" id="38">
                            <p:stCondLst>
                              <p:cond delay="0"/>
                            </p:stCondLst>
                            <p:childTnLst>
                              <p:par>
                                <p:cTn fill="hold" id="39" nodeType="clickEffect" presetClass="entr" presetID="1">
                                  <p:stCondLst>
                                    <p:cond delay="0"/>
                                  </p:stCondLst>
                                  <p:childTnLst>
                                    <p:set>
                                      <p:cBhvr>
                                        <p:cTn dur="1" fill="hold" id="40">
                                          <p:stCondLst>
                                            <p:cond delay="0"/>
                                          </p:stCondLst>
                                        </p:cTn>
                                        <p:tgtEl>
                                          <p:spTgt spid="137">
                                            <p:txEl>
                                              <p:pRg end="493" st="300"/>
                                            </p:txEl>
                                          </p:spTgt>
                                        </p:tgtEl>
                                        <p:attrNameLst>
                                          <p:attrName>style.visibility</p:attrName>
                                        </p:attrNameLst>
                                      </p:cBhvr>
                                      <p:to>
                                        <p:strVal val="visible"/>
                                      </p:to>
                                    </p:set>
                                  </p:childTnLst>
                                </p:cTn>
                              </p:par>
                            </p:childTnLst>
                          </p:cTn>
                        </p:par>
                      </p:childTnLst>
                    </p:cTn>
                  </p:par>
                  <p:par>
                    <p:cTn fill="hold" id="41">
                      <p:stCondLst>
                        <p:cond delay="indefinite"/>
                      </p:stCondLst>
                      <p:childTnLst>
                        <p:par>
                          <p:cTn fill="hold" id="42">
                            <p:stCondLst>
                              <p:cond delay="0"/>
                            </p:stCondLst>
                            <p:childTnLst>
                              <p:par>
                                <p:cTn fill="hold" id="43" nodeType="clickEffect" presetClass="entr" presetID="1">
                                  <p:stCondLst>
                                    <p:cond delay="0"/>
                                  </p:stCondLst>
                                  <p:childTnLst>
                                    <p:set>
                                      <p:cBhvr>
                                        <p:cTn dur="1" fill="hold" id="44">
                                          <p:stCondLst>
                                            <p:cond delay="0"/>
                                          </p:stCondLst>
                                        </p:cTn>
                                        <p:tgtEl>
                                          <p:spTgt spid="137">
                                            <p:txEl>
                                              <p:pRg end="613" st="493"/>
                                            </p:txEl>
                                          </p:spTgt>
                                        </p:tgtEl>
                                        <p:attrNameLst>
                                          <p:attrName>style.visibility</p:attrName>
                                        </p:attrNameLst>
                                      </p:cBhvr>
                                      <p:to>
                                        <p:strVal val="visible"/>
                                      </p:to>
                                    </p:set>
                                  </p:childTnLst>
                                </p:cTn>
                              </p:par>
                            </p:childTnLst>
                          </p:cTn>
                        </p:par>
                      </p:childTnLst>
                    </p:cTn>
                  </p:par>
                  <p:par>
                    <p:cTn fill="hold" id="45">
                      <p:stCondLst>
                        <p:cond delay="indefinite"/>
                      </p:stCondLst>
                      <p:childTnLst>
                        <p:par>
                          <p:cTn fill="hold" id="46">
                            <p:stCondLst>
                              <p:cond delay="0"/>
                            </p:stCondLst>
                            <p:childTnLst>
                              <p:par>
                                <p:cTn fill="hold" id="47" nodeType="clickEffect" presetClass="entr" presetID="1">
                                  <p:stCondLst>
                                    <p:cond delay="0"/>
                                  </p:stCondLst>
                                  <p:childTnLst>
                                    <p:set>
                                      <p:cBhvr>
                                        <p:cTn dur="1" fill="hold" id="48">
                                          <p:stCondLst>
                                            <p:cond delay="0"/>
                                          </p:stCondLst>
                                        </p:cTn>
                                        <p:tgtEl>
                                          <p:spTgt spid="137">
                                            <p:txEl>
                                              <p:pRg end="763" st="613"/>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8" name="TextShape 1"/>
          <p:cNvSpPr txBox="1"/>
          <p:nvPr/>
        </p:nvSpPr>
        <p:spPr>
          <a:xfrm>
            <a:off x="2593080" y="624240"/>
            <a:ext cx="8911440" cy="1280520"/>
          </a:xfrm>
          <a:prstGeom prst="rect">
            <a:avLst/>
          </a:prstGeom>
        </p:spPr>
        <p:txBody>
          <a:bodyPr/>
          <a:p>
            <a:pPr algn="just">
              <a:lnSpc>
                <a:spcPct val="100000"/>
              </a:lnSpc>
            </a:pPr>
            <a:r>
              <a:rPr lang="en-US" sz="2400">
                <a:solidFill>
                  <a:srgbClr val="262626"/>
                </a:solidFill>
                <a:latin typeface="Century Gothic"/>
              </a:rPr>
              <a:t>Les points de vue du narrateur sur ses personnages peuvent être :</a:t>
            </a:r>
            <a:endParaRPr/>
          </a:p>
        </p:txBody>
      </p:sp>
      <p:sp>
        <p:nvSpPr>
          <p:cNvPr id="139" name="TextShape 2"/>
          <p:cNvSpPr txBox="1"/>
          <p:nvPr/>
        </p:nvSpPr>
        <p:spPr>
          <a:xfrm>
            <a:off x="2589120" y="2133720"/>
            <a:ext cx="8915040" cy="3777120"/>
          </a:xfrm>
          <a:prstGeom prst="rect">
            <a:avLst/>
          </a:prstGeom>
        </p:spPr>
        <p:txBody>
          <a:bodyPr/>
          <a:p>
            <a:pPr>
              <a:lnSpc>
                <a:spcPct val="100000"/>
              </a:lnSpc>
              <a:buFont charset="2" typeface="Wingdings 3"/>
              <a:buChar char=""/>
            </a:pPr>
            <a:r>
              <a:rPr lang="en-US">
                <a:solidFill>
                  <a:srgbClr val="404040"/>
                </a:solidFill>
                <a:latin typeface="Century Gothic"/>
              </a:rPr>
              <a:t>externe, interne </a:t>
            </a:r>
            <a:endParaRPr/>
          </a:p>
          <a:p>
            <a:pPr>
              <a:lnSpc>
                <a:spcPct val="100000"/>
              </a:lnSpc>
              <a:buFont charset="2" typeface="Wingdings 3"/>
              <a:buChar char=""/>
            </a:pPr>
            <a:r>
              <a:rPr lang="en-US">
                <a:solidFill>
                  <a:srgbClr val="404040"/>
                </a:solidFill>
                <a:latin typeface="Century Gothic"/>
              </a:rPr>
              <a:t>objectivant, subjectivant.</a:t>
            </a:r>
            <a:endParaRPr/>
          </a:p>
          <a:p>
            <a:pPr>
              <a:lnSpc>
                <a:spcPct val="100000"/>
              </a:lnSpc>
            </a:pPr>
            <a:endParaRPr/>
          </a:p>
          <a:p>
            <a:pPr algn="just">
              <a:lnSpc>
                <a:spcPct val="100000"/>
              </a:lnSpc>
            </a:pPr>
            <a:r>
              <a:rPr lang="en-US" sz="2000">
                <a:solidFill>
                  <a:srgbClr val="404040"/>
                </a:solidFill>
                <a:latin typeface="Century Gothic"/>
              </a:rPr>
              <a:t>Il existe sur cette question de nombreuses études:</a:t>
            </a:r>
            <a:endParaRPr/>
          </a:p>
          <a:p>
            <a:pPr algn="just">
              <a:lnSpc>
                <a:spcPct val="100000"/>
              </a:lnSpc>
            </a:pPr>
            <a:endParaRPr/>
          </a:p>
          <a:p>
            <a:pPr algn="just">
              <a:lnSpc>
                <a:spcPct val="100000"/>
              </a:lnSpc>
              <a:buFont charset="2" typeface="Wingdings 3"/>
              <a:buChar char=""/>
            </a:pPr>
            <a:r>
              <a:rPr lang="en-US">
                <a:solidFill>
                  <a:srgbClr val="404040"/>
                </a:solidFill>
                <a:latin typeface="Century Gothic"/>
              </a:rPr>
              <a:t> </a:t>
            </a:r>
            <a:r>
              <a:rPr lang="en-US">
                <a:solidFill>
                  <a:srgbClr val="404040"/>
                </a:solidFill>
                <a:latin typeface="Century Gothic"/>
              </a:rPr>
              <a:t>Les unes utilisent le terme de </a:t>
            </a:r>
            <a:r>
              <a:rPr i="1" lang="en-US">
                <a:solidFill>
                  <a:srgbClr val="404040"/>
                </a:solidFill>
                <a:latin typeface="Century Gothic"/>
              </a:rPr>
              <a:t>vision</a:t>
            </a:r>
            <a:r>
              <a:rPr lang="en-US">
                <a:solidFill>
                  <a:srgbClr val="404040"/>
                </a:solidFill>
                <a:latin typeface="Century Gothic"/>
              </a:rPr>
              <a:t> (J. Pouillon et T.Todorov), </a:t>
            </a:r>
            <a:endParaRPr/>
          </a:p>
          <a:p>
            <a:pPr algn="just">
              <a:lnSpc>
                <a:spcPct val="100000"/>
              </a:lnSpc>
              <a:buFont charset="2" typeface="Wingdings 3"/>
              <a:buChar char=""/>
            </a:pPr>
            <a:r>
              <a:rPr lang="en-US">
                <a:solidFill>
                  <a:srgbClr val="404040"/>
                </a:solidFill>
                <a:latin typeface="Century Gothic"/>
              </a:rPr>
              <a:t>d’autres utilisent le terme de </a:t>
            </a:r>
            <a:r>
              <a:rPr i="1" lang="en-US">
                <a:solidFill>
                  <a:srgbClr val="404040"/>
                </a:solidFill>
                <a:latin typeface="Century Gothic"/>
              </a:rPr>
              <a:t>focalisation </a:t>
            </a:r>
            <a:r>
              <a:rPr lang="en-US">
                <a:solidFill>
                  <a:srgbClr val="404040"/>
                </a:solidFill>
                <a:latin typeface="Century Gothic"/>
              </a:rPr>
              <a:t>(G.Genette) et, </a:t>
            </a:r>
            <a:endParaRPr/>
          </a:p>
          <a:p>
            <a:pPr algn="just">
              <a:lnSpc>
                <a:spcPct val="100000"/>
              </a:lnSpc>
              <a:buFont charset="2" typeface="Wingdings 3"/>
              <a:buChar char=""/>
            </a:pPr>
            <a:r>
              <a:rPr lang="en-US">
                <a:solidFill>
                  <a:srgbClr val="404040"/>
                </a:solidFill>
                <a:latin typeface="Century Gothic"/>
              </a:rPr>
              <a:t>d’une manière générale, on parle de </a:t>
            </a:r>
            <a:r>
              <a:rPr i="1" lang="en-US">
                <a:solidFill>
                  <a:srgbClr val="404040"/>
                </a:solidFill>
                <a:latin typeface="Century Gothic"/>
              </a:rPr>
              <a:t>point de vue.</a:t>
            </a:r>
            <a:endParaRPr/>
          </a:p>
        </p:txBody>
      </p:sp>
    </p:spTree>
  </p:cSld>
  <p:timing>
    <p:tnLst>
      <p:par>
        <p:cTn dur="indefinite" id="49" nodeType="tmRoot" restart="never">
          <p:childTnLst>
            <p:seq>
              <p:cTn dur="indefinite" id="50" nodeType="mainSeq">
                <p:childTnLst>
                  <p:par>
                    <p:cTn fill="hold" id="51">
                      <p:stCondLst>
                        <p:cond delay="indefinite"/>
                      </p:stCondLst>
                      <p:childTnLst>
                        <p:par>
                          <p:cTn fill="hold" id="52">
                            <p:stCondLst>
                              <p:cond delay="0"/>
                            </p:stCondLst>
                            <p:childTnLst>
                              <p:par>
                                <p:cTn fill="hold" id="53" nodeType="clickEffect" presetClass="entr" presetID="1">
                                  <p:stCondLst>
                                    <p:cond delay="0"/>
                                  </p:stCondLst>
                                  <p:childTnLst>
                                    <p:set>
                                      <p:cBhvr>
                                        <p:cTn dur="1" fill="hold" id="54">
                                          <p:stCondLst>
                                            <p:cond delay="0"/>
                                          </p:stCondLst>
                                        </p:cTn>
                                        <p:tgtEl>
                                          <p:spTgt spid="139">
                                            <p:txEl>
                                              <p:pRg end="18" st="0"/>
                                            </p:txEl>
                                          </p:spTgt>
                                        </p:tgtEl>
                                        <p:attrNameLst>
                                          <p:attrName>style.visibility</p:attrName>
                                        </p:attrNameLst>
                                      </p:cBhvr>
                                      <p:to>
                                        <p:strVal val="visible"/>
                                      </p:to>
                                    </p:set>
                                  </p:childTnLst>
                                </p:cTn>
                              </p:par>
                            </p:childTnLst>
                          </p:cTn>
                        </p:par>
                      </p:childTnLst>
                    </p:cTn>
                  </p:par>
                  <p:par>
                    <p:cTn fill="hold" id="55">
                      <p:stCondLst>
                        <p:cond delay="indefinite"/>
                      </p:stCondLst>
                      <p:childTnLst>
                        <p:par>
                          <p:cTn fill="hold" id="56">
                            <p:stCondLst>
                              <p:cond delay="0"/>
                            </p:stCondLst>
                            <p:childTnLst>
                              <p:par>
                                <p:cTn fill="hold" id="57" nodeType="clickEffect" presetClass="entr" presetID="1">
                                  <p:stCondLst>
                                    <p:cond delay="0"/>
                                  </p:stCondLst>
                                  <p:childTnLst>
                                    <p:set>
                                      <p:cBhvr>
                                        <p:cTn dur="1" fill="hold" id="58">
                                          <p:stCondLst>
                                            <p:cond delay="0"/>
                                          </p:stCondLst>
                                        </p:cTn>
                                        <p:tgtEl>
                                          <p:spTgt spid="139">
                                            <p:txEl>
                                              <p:pRg end="45" st="18"/>
                                            </p:txEl>
                                          </p:spTgt>
                                        </p:tgtEl>
                                        <p:attrNameLst>
                                          <p:attrName>style.visibility</p:attrName>
                                        </p:attrNameLst>
                                      </p:cBhvr>
                                      <p:to>
                                        <p:strVal val="visible"/>
                                      </p:to>
                                    </p:set>
                                  </p:childTnLst>
                                </p:cTn>
                              </p:par>
                            </p:childTnLst>
                          </p:cTn>
                        </p:par>
                      </p:childTnLst>
                    </p:cTn>
                  </p:par>
                  <p:par>
                    <p:cTn fill="hold" id="59">
                      <p:stCondLst>
                        <p:cond delay="indefinite"/>
                      </p:stCondLst>
                      <p:childTnLst>
                        <p:par>
                          <p:cTn fill="hold" id="60">
                            <p:stCondLst>
                              <p:cond delay="0"/>
                            </p:stCondLst>
                            <p:childTnLst>
                              <p:par>
                                <p:cTn fill="hold" id="61" nodeType="clickEffect" presetClass="entr" presetID="1">
                                  <p:stCondLst>
                                    <p:cond delay="0"/>
                                  </p:stCondLst>
                                  <p:childTnLst>
                                    <p:set>
                                      <p:cBhvr>
                                        <p:cTn dur="1" fill="hold" id="62">
                                          <p:stCondLst>
                                            <p:cond delay="0"/>
                                          </p:stCondLst>
                                        </p:cTn>
                                        <p:tgtEl>
                                          <p:spTgt spid="139">
                                            <p:txEl>
                                              <p:pRg end="97" st="46"/>
                                            </p:txEl>
                                          </p:spTgt>
                                        </p:tgtEl>
                                        <p:attrNameLst>
                                          <p:attrName>style.visibility</p:attrName>
                                        </p:attrNameLst>
                                      </p:cBhvr>
                                      <p:to>
                                        <p:strVal val="visible"/>
                                      </p:to>
                                    </p:set>
                                  </p:childTnLst>
                                </p:cTn>
                              </p:par>
                            </p:childTnLst>
                          </p:cTn>
                        </p:par>
                      </p:childTnLst>
                    </p:cTn>
                  </p:par>
                  <p:par>
                    <p:cTn fill="hold" id="63">
                      <p:stCondLst>
                        <p:cond delay="indefinite"/>
                      </p:stCondLst>
                      <p:childTnLst>
                        <p:par>
                          <p:cTn fill="hold" id="64">
                            <p:stCondLst>
                              <p:cond delay="0"/>
                            </p:stCondLst>
                            <p:childTnLst>
                              <p:par>
                                <p:cTn fill="hold" id="65" nodeType="clickEffect" presetClass="entr" presetID="1">
                                  <p:stCondLst>
                                    <p:cond delay="0"/>
                                  </p:stCondLst>
                                  <p:childTnLst>
                                    <p:set>
                                      <p:cBhvr>
                                        <p:cTn dur="1" fill="hold" id="66">
                                          <p:stCondLst>
                                            <p:cond delay="0"/>
                                          </p:stCondLst>
                                        </p:cTn>
                                        <p:tgtEl>
                                          <p:spTgt spid="139">
                                            <p:txEl>
                                              <p:pRg end="166" st="98"/>
                                            </p:txEl>
                                          </p:spTgt>
                                        </p:tgtEl>
                                        <p:attrNameLst>
                                          <p:attrName>style.visibility</p:attrName>
                                        </p:attrNameLst>
                                      </p:cBhvr>
                                      <p:to>
                                        <p:strVal val="visible"/>
                                      </p:to>
                                    </p:set>
                                  </p:childTnLst>
                                </p:cTn>
                              </p:par>
                            </p:childTnLst>
                          </p:cTn>
                        </p:par>
                      </p:childTnLst>
                    </p:cTn>
                  </p:par>
                  <p:par>
                    <p:cTn fill="hold" id="67">
                      <p:stCondLst>
                        <p:cond delay="indefinite"/>
                      </p:stCondLst>
                      <p:childTnLst>
                        <p:par>
                          <p:cTn fill="hold" id="68">
                            <p:stCondLst>
                              <p:cond delay="0"/>
                            </p:stCondLst>
                            <p:childTnLst>
                              <p:par>
                                <p:cTn fill="hold" id="69" nodeType="clickEffect" presetClass="entr" presetID="1">
                                  <p:stCondLst>
                                    <p:cond delay="0"/>
                                  </p:stCondLst>
                                  <p:childTnLst>
                                    <p:set>
                                      <p:cBhvr>
                                        <p:cTn dur="1" fill="hold" id="70">
                                          <p:stCondLst>
                                            <p:cond delay="0"/>
                                          </p:stCondLst>
                                        </p:cTn>
                                        <p:tgtEl>
                                          <p:spTgt spid="139">
                                            <p:txEl>
                                              <p:pRg end="227" st="166"/>
                                            </p:txEl>
                                          </p:spTgt>
                                        </p:tgtEl>
                                        <p:attrNameLst>
                                          <p:attrName>style.visibility</p:attrName>
                                        </p:attrNameLst>
                                      </p:cBhvr>
                                      <p:to>
                                        <p:strVal val="visible"/>
                                      </p:to>
                                    </p:set>
                                  </p:childTnLst>
                                </p:cTn>
                              </p:par>
                            </p:childTnLst>
                          </p:cTn>
                        </p:par>
                      </p:childTnLst>
                    </p:cTn>
                  </p:par>
                  <p:par>
                    <p:cTn fill="hold" id="71">
                      <p:stCondLst>
                        <p:cond delay="indefinite"/>
                      </p:stCondLst>
                      <p:childTnLst>
                        <p:par>
                          <p:cTn fill="hold" id="72">
                            <p:stCondLst>
                              <p:cond delay="0"/>
                            </p:stCondLst>
                            <p:childTnLst>
                              <p:par>
                                <p:cTn fill="hold" id="73" nodeType="clickEffect" presetClass="entr" presetID="1">
                                  <p:stCondLst>
                                    <p:cond delay="0"/>
                                  </p:stCondLst>
                                  <p:childTnLst>
                                    <p:set>
                                      <p:cBhvr>
                                        <p:cTn dur="1" fill="hold" id="74">
                                          <p:stCondLst>
                                            <p:cond delay="0"/>
                                          </p:stCondLst>
                                        </p:cTn>
                                        <p:tgtEl>
                                          <p:spTgt spid="139">
                                            <p:txEl>
                                              <p:pRg end="277" st="227"/>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0" name="TextShape 1"/>
          <p:cNvSpPr txBox="1"/>
          <p:nvPr/>
        </p:nvSpPr>
        <p:spPr>
          <a:xfrm>
            <a:off x="2593080" y="624240"/>
            <a:ext cx="8911440" cy="1280520"/>
          </a:xfrm>
          <a:prstGeom prst="rect">
            <a:avLst/>
          </a:prstGeom>
        </p:spPr>
        <p:txBody>
          <a:bodyPr/>
          <a:p>
            <a:pPr>
              <a:lnSpc>
                <a:spcPct val="100000"/>
              </a:lnSpc>
            </a:pPr>
            <a:r>
              <a:rPr lang="en-US" sz="3600">
                <a:solidFill>
                  <a:srgbClr val="262626"/>
                </a:solidFill>
                <a:latin typeface="Century Gothic"/>
              </a:rPr>
              <a:t>Il y a néanmoins une typologie à trois termes:</a:t>
            </a:r>
            <a:r>
              <a:rPr lang="en-US" sz="3600">
                <a:solidFill>
                  <a:srgbClr val="262626"/>
                </a:solidFill>
                <a:latin typeface="Century Gothic"/>
              </a:rPr>
              <a:t>
</a:t>
            </a:r>
            <a:endParaRPr/>
          </a:p>
        </p:txBody>
      </p:sp>
      <p:sp>
        <p:nvSpPr>
          <p:cNvPr id="141" name="TextShape 2"/>
          <p:cNvSpPr txBox="1"/>
          <p:nvPr/>
        </p:nvSpPr>
        <p:spPr>
          <a:xfrm>
            <a:off x="2589120" y="2133720"/>
            <a:ext cx="8915040" cy="3777120"/>
          </a:xfrm>
          <a:prstGeom prst="rect">
            <a:avLst/>
          </a:prstGeom>
        </p:spPr>
        <p:txBody>
          <a:bodyPr/>
          <a:p>
            <a:pPr>
              <a:lnSpc>
                <a:spcPct val="100000"/>
              </a:lnSpc>
              <a:buFont charset="2" typeface="Wingdings 3"/>
              <a:buChar char=""/>
            </a:pPr>
            <a:r>
              <a:rPr i="1" lang="en-US">
                <a:solidFill>
                  <a:srgbClr val="404040"/>
                </a:solidFill>
                <a:latin typeface="Century Gothic"/>
              </a:rPr>
              <a:t>La vision par derrière </a:t>
            </a:r>
            <a:r>
              <a:rPr lang="en-US">
                <a:solidFill>
                  <a:srgbClr val="404040"/>
                </a:solidFill>
                <a:latin typeface="Century Gothic"/>
              </a:rPr>
              <a:t>de J. Pouillon, la symbolisation </a:t>
            </a:r>
            <a:r>
              <a:rPr i="1" lang="en-US">
                <a:solidFill>
                  <a:srgbClr val="404040"/>
                </a:solidFill>
                <a:latin typeface="Century Gothic"/>
              </a:rPr>
              <a:t>narrateur</a:t>
            </a:r>
            <a:r>
              <a:rPr lang="en-US">
                <a:solidFill>
                  <a:srgbClr val="404040"/>
                </a:solidFill>
                <a:latin typeface="Century Gothic"/>
              </a:rPr>
              <a:t> &gt; </a:t>
            </a:r>
            <a:r>
              <a:rPr i="1" lang="en-US">
                <a:solidFill>
                  <a:srgbClr val="404040"/>
                </a:solidFill>
                <a:latin typeface="Century Gothic"/>
              </a:rPr>
              <a:t>personnage </a:t>
            </a:r>
            <a:r>
              <a:rPr lang="en-US">
                <a:solidFill>
                  <a:srgbClr val="404040"/>
                </a:solidFill>
                <a:latin typeface="Century Gothic"/>
              </a:rPr>
              <a:t>de T. Todorov, et </a:t>
            </a:r>
            <a:r>
              <a:rPr i="1" lang="en-US">
                <a:solidFill>
                  <a:srgbClr val="404040"/>
                </a:solidFill>
                <a:latin typeface="Century Gothic"/>
              </a:rPr>
              <a:t>la focalisation zéro </a:t>
            </a:r>
            <a:r>
              <a:rPr lang="en-US">
                <a:solidFill>
                  <a:srgbClr val="404040"/>
                </a:solidFill>
                <a:latin typeface="Century Gothic"/>
              </a:rPr>
              <a:t>de G. Genette correspondent au cas ou le narrateur en saurait plus et en dirait plus que le personnage (XIXème siècle) ;</a:t>
            </a:r>
            <a:endParaRPr/>
          </a:p>
          <a:p>
            <a:pPr>
              <a:lnSpc>
                <a:spcPct val="100000"/>
              </a:lnSpc>
              <a:buFont charset="2" typeface="Wingdings 3"/>
              <a:buChar char=""/>
            </a:pPr>
            <a:r>
              <a:rPr i="1" lang="en-US">
                <a:solidFill>
                  <a:srgbClr val="404040"/>
                </a:solidFill>
                <a:latin typeface="Century Gothic"/>
              </a:rPr>
              <a:t>La vision avec </a:t>
            </a:r>
            <a:r>
              <a:rPr lang="en-US">
                <a:solidFill>
                  <a:srgbClr val="404040"/>
                </a:solidFill>
                <a:latin typeface="Century Gothic"/>
              </a:rPr>
              <a:t>de J. Pouillon, la symbolisation </a:t>
            </a:r>
            <a:r>
              <a:rPr i="1" lang="en-US">
                <a:solidFill>
                  <a:srgbClr val="404040"/>
                </a:solidFill>
                <a:latin typeface="Century Gothic"/>
              </a:rPr>
              <a:t>narrateur = personnage </a:t>
            </a:r>
            <a:r>
              <a:rPr lang="en-US">
                <a:solidFill>
                  <a:srgbClr val="404040"/>
                </a:solidFill>
                <a:latin typeface="Century Gothic"/>
              </a:rPr>
              <a:t>de T. Todorov, et </a:t>
            </a:r>
            <a:r>
              <a:rPr i="1" lang="en-US">
                <a:solidFill>
                  <a:srgbClr val="404040"/>
                </a:solidFill>
                <a:latin typeface="Century Gothic"/>
              </a:rPr>
              <a:t>la focalisation interne </a:t>
            </a:r>
            <a:r>
              <a:rPr lang="en-US">
                <a:solidFill>
                  <a:srgbClr val="404040"/>
                </a:solidFill>
                <a:latin typeface="Century Gothic"/>
              </a:rPr>
              <a:t>de G. Genette correspondent au cas où le narrateur ne dirait que ce sait le personnage (H. James)</a:t>
            </a:r>
            <a:endParaRPr/>
          </a:p>
          <a:p>
            <a:pPr>
              <a:lnSpc>
                <a:spcPct val="100000"/>
              </a:lnSpc>
              <a:buFont charset="2" typeface="Wingdings 3"/>
              <a:buChar char=""/>
            </a:pPr>
            <a:r>
              <a:rPr i="1" lang="en-US">
                <a:solidFill>
                  <a:srgbClr val="404040"/>
                </a:solidFill>
                <a:latin typeface="Century Gothic"/>
              </a:rPr>
              <a:t>La vision du dehors </a:t>
            </a:r>
            <a:r>
              <a:rPr lang="en-US">
                <a:solidFill>
                  <a:srgbClr val="404040"/>
                </a:solidFill>
                <a:latin typeface="Century Gothic"/>
              </a:rPr>
              <a:t>de J. Pouillon, la symbolisation </a:t>
            </a:r>
            <a:r>
              <a:rPr i="1" lang="en-US">
                <a:solidFill>
                  <a:srgbClr val="404040"/>
                </a:solidFill>
                <a:latin typeface="Century Gothic"/>
              </a:rPr>
              <a:t>narrateur </a:t>
            </a:r>
            <a:r>
              <a:rPr lang="en-US">
                <a:solidFill>
                  <a:srgbClr val="404040"/>
                </a:solidFill>
                <a:latin typeface="Century Gothic"/>
              </a:rPr>
              <a:t>&lt; </a:t>
            </a:r>
            <a:r>
              <a:rPr i="1" lang="en-US">
                <a:solidFill>
                  <a:srgbClr val="404040"/>
                </a:solidFill>
                <a:latin typeface="Century Gothic"/>
              </a:rPr>
              <a:t>personnage </a:t>
            </a:r>
            <a:r>
              <a:rPr lang="en-US">
                <a:solidFill>
                  <a:srgbClr val="404040"/>
                </a:solidFill>
                <a:latin typeface="Century Gothic"/>
              </a:rPr>
              <a:t> de T. Todorov, et la </a:t>
            </a:r>
            <a:r>
              <a:rPr i="1" lang="en-US">
                <a:solidFill>
                  <a:srgbClr val="404040"/>
                </a:solidFill>
                <a:latin typeface="Century Gothic"/>
              </a:rPr>
              <a:t>focalisation externe </a:t>
            </a:r>
            <a:r>
              <a:rPr lang="en-US">
                <a:solidFill>
                  <a:srgbClr val="404040"/>
                </a:solidFill>
                <a:latin typeface="Century Gothic"/>
              </a:rPr>
              <a:t>de G. Genette correspondent au cas ou le narrateur ne dirait que ce qu’il voit de l’extérieur du personnage (genre policier, écrit de film).</a:t>
            </a:r>
            <a:endParaRPr/>
          </a:p>
          <a:p>
            <a:pPr>
              <a:lnSpc>
                <a:spcPct val="100000"/>
              </a:lnSpc>
            </a:pPr>
            <a:endParaRPr/>
          </a:p>
        </p:txBody>
      </p:sp>
    </p:spTree>
  </p:cSld>
  <p:timing>
    <p:tnLst>
      <p:par>
        <p:cTn dur="indefinite" id="75" nodeType="tmRoot" restart="never">
          <p:childTnLst>
            <p:seq>
              <p:cTn dur="indefinite" id="76" nodeType="mainSeq">
                <p:childTnLst>
                  <p:par>
                    <p:cTn fill="hold" id="77">
                      <p:stCondLst>
                        <p:cond delay="indefinite"/>
                      </p:stCondLst>
                      <p:childTnLst>
                        <p:par>
                          <p:cTn fill="hold" id="78">
                            <p:stCondLst>
                              <p:cond delay="0"/>
                            </p:stCondLst>
                            <p:childTnLst>
                              <p:par>
                                <p:cTn fill="hold" id="79" nodeType="clickEffect" presetClass="entr" presetID="1">
                                  <p:stCondLst>
                                    <p:cond delay="0"/>
                                  </p:stCondLst>
                                  <p:childTnLst>
                                    <p:set>
                                      <p:cBhvr>
                                        <p:cTn dur="1" fill="hold" id="80">
                                          <p:stCondLst>
                                            <p:cond delay="0"/>
                                          </p:stCondLst>
                                        </p:cTn>
                                        <p:tgtEl>
                                          <p:spTgt spid="141">
                                            <p:txEl>
                                              <p:pRg end="239" st="0"/>
                                            </p:txEl>
                                          </p:spTgt>
                                        </p:tgtEl>
                                        <p:attrNameLst>
                                          <p:attrName>style.visibility</p:attrName>
                                        </p:attrNameLst>
                                      </p:cBhvr>
                                      <p:to>
                                        <p:strVal val="visible"/>
                                      </p:to>
                                    </p:set>
                                  </p:childTnLst>
                                </p:cTn>
                              </p:par>
                            </p:childTnLst>
                          </p:cTn>
                        </p:par>
                      </p:childTnLst>
                    </p:cTn>
                  </p:par>
                  <p:par>
                    <p:cTn fill="hold" id="81">
                      <p:stCondLst>
                        <p:cond delay="indefinite"/>
                      </p:stCondLst>
                      <p:childTnLst>
                        <p:par>
                          <p:cTn fill="hold" id="82">
                            <p:stCondLst>
                              <p:cond delay="0"/>
                            </p:stCondLst>
                            <p:childTnLst>
                              <p:par>
                                <p:cTn fill="hold" id="83" nodeType="clickEffect" presetClass="entr" presetID="1">
                                  <p:stCondLst>
                                    <p:cond delay="0"/>
                                  </p:stCondLst>
                                  <p:childTnLst>
                                    <p:set>
                                      <p:cBhvr>
                                        <p:cTn dur="1" fill="hold" id="84">
                                          <p:stCondLst>
                                            <p:cond delay="0"/>
                                          </p:stCondLst>
                                        </p:cTn>
                                        <p:tgtEl>
                                          <p:spTgt spid="141">
                                            <p:txEl>
                                              <p:pRg end="450" st="239"/>
                                            </p:txEl>
                                          </p:spTgt>
                                        </p:tgtEl>
                                        <p:attrNameLst>
                                          <p:attrName>style.visibility</p:attrName>
                                        </p:attrNameLst>
                                      </p:cBhvr>
                                      <p:to>
                                        <p:strVal val="visible"/>
                                      </p:to>
                                    </p:set>
                                  </p:childTnLst>
                                </p:cTn>
                              </p:par>
                            </p:childTnLst>
                          </p:cTn>
                        </p:par>
                      </p:childTnLst>
                    </p:cTn>
                  </p:par>
                  <p:par>
                    <p:cTn fill="hold" id="85">
                      <p:stCondLst>
                        <p:cond delay="indefinite"/>
                      </p:stCondLst>
                      <p:childTnLst>
                        <p:par>
                          <p:cTn fill="hold" id="86">
                            <p:stCondLst>
                              <p:cond delay="0"/>
                            </p:stCondLst>
                            <p:childTnLst>
                              <p:par>
                                <p:cTn fill="hold" id="87" nodeType="clickEffect" presetClass="entr" presetID="1">
                                  <p:stCondLst>
                                    <p:cond delay="0"/>
                                  </p:stCondLst>
                                  <p:childTnLst>
                                    <p:set>
                                      <p:cBhvr>
                                        <p:cTn dur="1" fill="hold" id="88">
                                          <p:stCondLst>
                                            <p:cond delay="0"/>
                                          </p:stCondLst>
                                        </p:cTn>
                                        <p:tgtEl>
                                          <p:spTgt spid="141">
                                            <p:txEl>
                                              <p:pRg end="710" st="450"/>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2" name="TextShape 1"/>
          <p:cNvSpPr txBox="1"/>
          <p:nvPr/>
        </p:nvSpPr>
        <p:spPr>
          <a:xfrm>
            <a:off x="2589120" y="622800"/>
            <a:ext cx="8915040" cy="5288040"/>
          </a:xfrm>
          <a:prstGeom prst="rect">
            <a:avLst/>
          </a:prstGeom>
        </p:spPr>
        <p:txBody>
          <a:bodyPr/>
          <a:p>
            <a:pPr algn="just">
              <a:lnSpc>
                <a:spcPct val="100000"/>
              </a:lnSpc>
            </a:pPr>
            <a:r>
              <a:rPr lang="en-US">
                <a:solidFill>
                  <a:srgbClr val="404040"/>
                </a:solidFill>
                <a:latin typeface="Century Gothic"/>
              </a:rPr>
              <a:t>La plupart des récits alternent </a:t>
            </a:r>
            <a:r>
              <a:rPr b="1" i="1" lang="en-US">
                <a:solidFill>
                  <a:srgbClr val="404040"/>
                </a:solidFill>
                <a:latin typeface="Century Gothic"/>
              </a:rPr>
              <a:t>point de vue externe/point de vue interne</a:t>
            </a:r>
            <a:r>
              <a:rPr lang="en-US">
                <a:solidFill>
                  <a:srgbClr val="404040"/>
                </a:solidFill>
                <a:latin typeface="Century Gothic"/>
              </a:rPr>
              <a:t>, mais il peut se faire également que le narrateur, partant de l’observation externe d’un certain nombre de caractéristiques et de faits, propose au lecteur de partager ses interprétations, au nom d’une certaine vraisemblance qui fait que le point de vue interne peut se convertir en point de vue externe.</a:t>
            </a:r>
            <a:r>
              <a:rPr lang="en-US">
                <a:solidFill>
                  <a:srgbClr val="404040"/>
                </a:solidFill>
                <a:latin typeface="Century Gothic"/>
              </a:rPr>
              <a:t>
</a:t>
            </a:r>
            <a:endParaRPr/>
          </a:p>
          <a:p>
            <a:pPr algn="just">
              <a:lnSpc>
                <a:spcPct val="100000"/>
              </a:lnSpc>
            </a:pPr>
            <a:r>
              <a:rPr lang="en-US">
                <a:solidFill>
                  <a:srgbClr val="404040"/>
                </a:solidFill>
                <a:latin typeface="Century Gothic"/>
              </a:rPr>
              <a:t>Pour ce faire, il prend la précaution d’expliciter ses hypothèses en employant des </a:t>
            </a:r>
            <a:r>
              <a:rPr i="1" lang="en-US">
                <a:solidFill>
                  <a:srgbClr val="404040"/>
                </a:solidFill>
                <a:latin typeface="Century Gothic"/>
              </a:rPr>
              <a:t>modalités.</a:t>
            </a:r>
            <a:endParaRPr/>
          </a:p>
          <a:p>
            <a:pPr algn="just">
              <a:lnSpc>
                <a:spcPct val="100000"/>
              </a:lnSpc>
            </a:pPr>
            <a:r>
              <a:rPr b="1" lang="en-US">
                <a:solidFill>
                  <a:srgbClr val="404040"/>
                </a:solidFill>
                <a:latin typeface="Century Gothic"/>
              </a:rPr>
              <a:t>  </a:t>
            </a:r>
            <a:r>
              <a:rPr lang="en-US">
                <a:solidFill>
                  <a:srgbClr val="404040"/>
                </a:solidFill>
                <a:latin typeface="Century Gothic"/>
              </a:rPr>
              <a:t>Ex. : </a:t>
            </a:r>
            <a:r>
              <a:rPr i="1" lang="en-US">
                <a:solidFill>
                  <a:srgbClr val="404040"/>
                </a:solidFill>
                <a:latin typeface="Century Gothic"/>
              </a:rPr>
              <a:t>La Modification </a:t>
            </a:r>
            <a:r>
              <a:rPr lang="en-US">
                <a:solidFill>
                  <a:srgbClr val="404040"/>
                </a:solidFill>
                <a:latin typeface="Century Gothic"/>
              </a:rPr>
              <a:t>de Michel Butor : on demande au lecteur, par l’emploi de </a:t>
            </a:r>
            <a:r>
              <a:rPr i="1" lang="en-US">
                <a:solidFill>
                  <a:srgbClr val="404040"/>
                </a:solidFill>
                <a:latin typeface="Century Gothic"/>
              </a:rPr>
              <a:t>vous</a:t>
            </a:r>
            <a:r>
              <a:rPr lang="en-US">
                <a:solidFill>
                  <a:srgbClr val="404040"/>
                </a:solidFill>
                <a:latin typeface="Century Gothic"/>
              </a:rPr>
              <a:t>, de prendre la place du narrateur:</a:t>
            </a:r>
            <a:endParaRPr/>
          </a:p>
          <a:p>
            <a:pPr algn="just">
              <a:lnSpc>
                <a:spcPct val="100000"/>
              </a:lnSpc>
            </a:pPr>
            <a:r>
              <a:rPr lang="en-US">
                <a:solidFill>
                  <a:srgbClr val="404040"/>
                </a:solidFill>
                <a:latin typeface="Century Gothic"/>
              </a:rPr>
              <a:t>« </a:t>
            </a:r>
            <a:r>
              <a:rPr i="1" lang="en-US">
                <a:solidFill>
                  <a:srgbClr val="404040"/>
                </a:solidFill>
                <a:latin typeface="Century Gothic"/>
              </a:rPr>
              <a:t>Mais il doit y avoir exactement la même réglementation dans son pays, en Angleterre, et d’où avez – vous pris qu’il ne sait lire ni le français, ni l’italien, qu’il n’est pas comme vous un habitué de cette ligne, et même, mieux que vous, un habitué de ce train-ci, bien plus, d’ou savez-vous qu’il est anglais, cet homme dont tout ce que vous avez le droit de dire pour l’instant c’est qu’il a l’apparence d’un Anglais, qu’il a le teint, les vêtements et les bagages d’un Anglais, qui n’a pas prononcé un seul mot, qui tente en vain de renfermer la porte derrière lui </a:t>
            </a:r>
            <a:r>
              <a:rPr lang="en-US">
                <a:solidFill>
                  <a:srgbClr val="404040"/>
                </a:solidFill>
                <a:latin typeface="Century Gothic"/>
              </a:rPr>
              <a:t>? » (M. Butor, </a:t>
            </a:r>
            <a:r>
              <a:rPr i="1" lang="en-US">
                <a:solidFill>
                  <a:srgbClr val="404040"/>
                </a:solidFill>
                <a:latin typeface="Century Gothic"/>
              </a:rPr>
              <a:t>La Modification</a:t>
            </a:r>
            <a:r>
              <a:rPr lang="en-US">
                <a:solidFill>
                  <a:srgbClr val="404040"/>
                </a:solidFill>
                <a:latin typeface="Century Gothic"/>
              </a:rPr>
              <a:t>)</a:t>
            </a:r>
            <a:endParaRPr/>
          </a:p>
          <a:p>
            <a:pPr>
              <a:lnSpc>
                <a:spcPct val="100000"/>
              </a:lnSpc>
            </a:pPr>
            <a:endParaRP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