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Dosis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Dosis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font" Target="fonts/Dosi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453b55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3453b55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7cf30d07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7cf30d07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cf30d07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cf30d07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3078da0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3078da0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3078da03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3078da03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3078da03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3078da03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54b0bd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354b0bd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297b095a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297b095a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5cc8dfb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35cc8dfb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12dd5a1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512dd5a1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1bd46a65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1bd46a65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open?id=1GjDiNTkG9NoAI8l04D_4hEoeOd_s7I0a" TargetMode="External"/><Relationship Id="rId4" Type="http://schemas.openxmlformats.org/officeDocument/2006/relationships/hyperlink" Target="https://drive.google.com/file/d/1E3PYED0jBY3wbOs79SZjQFm-N7KNsm0N/view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ebgate.ec.europa.eu/sr/speech/fear-public-speak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zhBLKdQp5g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witter.com/jheil/status/1184544147207806976?ref_src=twsrc%5Etfw%7Ctwcamp%5Etweetembed%7Ctwterm%5E1184544147207806976%7Ctwgr%5E%7Ctwcon%5Es1_c10&amp;ref_url=https%3A%2F%2Fwww.dailymail.co.uk%2Fnews%2Farticle-7581913%2FSocial-media-lights-Italian-translators-reaction-Donald-Trump.html" TargetMode="External"/><Relationship Id="rId4" Type="http://schemas.openxmlformats.org/officeDocument/2006/relationships/hyperlink" Target="https://www.dailymail.co.uk/news/article-7581913/Social-media-lights-Italian-translators-reaction-Donald-Trump.html#v-5852876631988746239" TargetMode="External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69575"/>
            <a:ext cx="8520600" cy="12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  <a:latin typeface="Dosis"/>
                <a:ea typeface="Dosis"/>
                <a:cs typeface="Dosis"/>
                <a:sym typeface="Dosis"/>
              </a:rPr>
              <a:t>Interpretación</a:t>
            </a:r>
            <a:r>
              <a:rPr b="1" lang="en">
                <a:solidFill>
                  <a:srgbClr val="85200C"/>
                </a:solidFill>
                <a:latin typeface="Dosis"/>
                <a:ea typeface="Dosis"/>
                <a:cs typeface="Dosis"/>
                <a:sym typeface="Dosis"/>
              </a:rPr>
              <a:t>:</a:t>
            </a:r>
            <a:endParaRPr b="1">
              <a:solidFill>
                <a:srgbClr val="85200C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  <a:latin typeface="Dosis"/>
                <a:ea typeface="Dosis"/>
                <a:cs typeface="Dosis"/>
                <a:sym typeface="Dosis"/>
              </a:rPr>
              <a:t>Práctico </a:t>
            </a:r>
            <a:r>
              <a:rPr b="1" lang="en">
                <a:solidFill>
                  <a:srgbClr val="85200C"/>
                </a:solidFill>
                <a:latin typeface="Dosis"/>
                <a:ea typeface="Dosis"/>
                <a:cs typeface="Dosis"/>
                <a:sym typeface="Dosis"/>
              </a:rPr>
              <a:t>7 </a:t>
            </a:r>
            <a:endParaRPr b="1">
              <a:solidFill>
                <a:srgbClr val="85200C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903550"/>
            <a:ext cx="8520600" cy="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Prof. María Julia Pich</a:t>
            </a:r>
            <a:endParaRPr b="1" sz="1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850" y="266938"/>
            <a:ext cx="24765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Yet, always have in mind that nothing can replace…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Attention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Interest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Comprehension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&amp; what we already know!!!!!!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Logical prompts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either: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Work backwards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Answer questions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050" y="2209646"/>
            <a:ext cx="2153675" cy="14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Public speaking</a:t>
            </a:r>
            <a:endParaRPr sz="48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177D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Consecutive Interpreting by Andrew Gillies</a:t>
            </a:r>
            <a:r>
              <a:rPr lang="en" sz="1400">
                <a:solidFill>
                  <a:schemeClr val="dk1"/>
                </a:solidFill>
              </a:rPr>
              <a:t> (page 25)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“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speaking in public makes you unhappy and/or unwell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then interpreting may not be the job for you.”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 word on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nerves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515050" y="487650"/>
            <a:ext cx="2786400" cy="15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author is rather blunt but do not take his words to mean there’s nothing you can do about how speaking in public makes you feel. After all, he writes a whole book about it!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Watch the following </a:t>
            </a:r>
            <a:r>
              <a:rPr lang="en" sz="1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(Plus, check out the whole speech repository!)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If it makes you feel more confident, look up the following in advance: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benign audience, juncture, bedraggled, jaunty, shattered, the bar is low, unfeasibly, dud advice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After analyzing the paratext: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what do you expect? What words do you expect to hear? How many parts do you expect?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1114625" y="917250"/>
            <a:ext cx="7546800" cy="3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Free speech is really  utopic…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Exhibit A: chatbots!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6699300" y="2996175"/>
            <a:ext cx="2215200" cy="1645500"/>
          </a:xfrm>
          <a:prstGeom prst="horizont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Context = virtual force generating language events to get things done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7500" y="1775425"/>
            <a:ext cx="1143500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hlink"/>
                </a:solidFill>
                <a:hlinkClick r:id="rId3"/>
              </a:rPr>
              <a:t>Let’s reflect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Reflect on the role of the interpreters. Compare them.</a:t>
            </a:r>
            <a:endParaRPr sz="11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Reflect on the use of notes.</a:t>
            </a:r>
            <a:endParaRPr sz="11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What does the shot itself tell you about the role of interpreters?</a:t>
            </a:r>
            <a:endParaRPr sz="11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Compare the speakers.</a:t>
            </a:r>
            <a:endParaRPr sz="11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Click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4"/>
              </a:rPr>
              <a:t>Click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6925" y="1455325"/>
            <a:ext cx="4359949" cy="30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about first sight!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present!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Posters, subtitles,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presentations, documents handed over at the very last minute.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forget about short consecutive! (you may drop your notepad ;)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we do to </a:t>
            </a:r>
            <a:r>
              <a:rPr b="1" lang="en"/>
              <a:t>prompt</a:t>
            </a:r>
            <a:r>
              <a:rPr lang="en"/>
              <a:t> recall?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 Again! I know, last time, I promise)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175" y="1773200"/>
            <a:ext cx="1733201" cy="173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1611225" y="1326150"/>
            <a:ext cx="57261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 narrative prompts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 visual prompts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 structural prompts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 logical prompts (latent memory)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