
<file path=[Content_Types].xml><?xml version="1.0" encoding="utf-8"?>
<Types xmlns="http://schemas.openxmlformats.org/package/2006/content-types">
  <Override PartName="/_rels/.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7.png" ContentType="image/png"/>
  <Override PartName="/ppt/media/image16.png" ContentType="image/png"/>
  <Override PartName="/ppt/media/image15.png" ContentType="image/png"/>
  <Override PartName="/ppt/media/image14.png" ContentType="image/png"/>
  <Override PartName="/ppt/media/image13.png" ContentType="image/png"/>
  <Override PartName="/ppt/media/image12.png" ContentType="image/png"/>
  <Override PartName="/ppt/media/image11.png" ContentType="image/png"/>
  <Override PartName="/ppt/media/image4.png" ContentType="image/png"/>
  <Override PartName="/ppt/media/image3.png" ContentType="image/png"/>
  <Override PartName="/ppt/media/image2.png" ContentType="image/png"/>
  <Override PartName="/ppt/media/image1.png" ContentType="image/png"/>
  <Override PartName="/ppt/media/image5.png" ContentType="image/png"/>
  <Override PartName="/ppt/media/image6.png" ContentType="image/png"/>
  <Override PartName="/ppt/media/image7.png" ContentType="image/png"/>
  <Override PartName="/ppt/media/image8.png" ContentType="image/png"/>
  <Override PartName="/ppt/media/image10.png" ContentType="image/png"/>
  <Override PartName="/ppt/media/image9.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Layouts/slideLayout72.xml" ContentType="application/vnd.openxmlformats-officedocument.presentationml.slideLayout+xml"/>
  <Override PartName="/ppt/slideLayouts/slideLayout71.xml" ContentType="application/vnd.openxmlformats-officedocument.presentationml.slideLayout+xml"/>
  <Override PartName="/ppt/slideLayouts/slideLayout70.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61.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_rels/slideLayout72.xml.rels" ContentType="application/vnd.openxmlformats-package.relationships+xml"/>
  <Override PartName="/ppt/slideLayouts/_rels/slideLayout71.xml.rels" ContentType="application/vnd.openxmlformats-package.relationships+xml"/>
  <Override PartName="/ppt/slideLayouts/_rels/slideLayout63.xml.rels" ContentType="application/vnd.openxmlformats-package.relationships+xml"/>
  <Override PartName="/ppt/slideLayouts/_rels/slideLayout62.xml.rels" ContentType="application/vnd.openxmlformats-package.relationships+xml"/>
  <Override PartName="/ppt/slideLayouts/_rels/slideLayout61.xml.rels" ContentType="application/vnd.openxmlformats-package.relationships+xml"/>
  <Override PartName="/ppt/slideLayouts/_rels/slideLayout60.xml.rels" ContentType="application/vnd.openxmlformats-package.relationships+xml"/>
  <Override PartName="/ppt/slideLayouts/_rels/slideLayout59.xml.rels" ContentType="application/vnd.openxmlformats-package.relationships+xml"/>
  <Override PartName="/ppt/slideLayouts/_rels/slideLayout70.xml.rels" ContentType="application/vnd.openxmlformats-package.relationships+xml"/>
  <Override PartName="/ppt/slideLayouts/_rels/slideLayout57.xml.rels" ContentType="application/vnd.openxmlformats-package.relationships+xml"/>
  <Override PartName="/ppt/slideLayouts/_rels/slideLayout56.xml.rels" ContentType="application/vnd.openxmlformats-package.relationships+xml"/>
  <Override PartName="/ppt/slideLayouts/_rels/slideLayout55.xml.rels" ContentType="application/vnd.openxmlformats-package.relationships+xml"/>
  <Override PartName="/ppt/slideLayouts/_rels/slideLayout51.xml.rels" ContentType="application/vnd.openxmlformats-package.relationships+xml"/>
  <Override PartName="/ppt/slideLayouts/_rels/slideLayout49.xml.rels" ContentType="application/vnd.openxmlformats-package.relationships+xml"/>
  <Override PartName="/ppt/slideLayouts/_rels/slideLayout48.xml.rels" ContentType="application/vnd.openxmlformats-package.relationships+xml"/>
  <Override PartName="/ppt/slideLayouts/_rels/slideLayout47.xml.rels" ContentType="application/vnd.openxmlformats-package.relationships+xml"/>
  <Override PartName="/ppt/slideLayouts/_rels/slideLayout21.xml.rels" ContentType="application/vnd.openxmlformats-package.relationships+xml"/>
  <Override PartName="/ppt/slideLayouts/_rels/slideLayout64.xml.rels" ContentType="application/vnd.openxmlformats-package.relationships+xml"/>
  <Override PartName="/ppt/slideLayouts/_rels/slideLayout32.xml.rels" ContentType="application/vnd.openxmlformats-package.relationships+xml"/>
  <Override PartName="/ppt/slideLayouts/_rels/slideLayout31.xml.rels" ContentType="application/vnd.openxmlformats-package.relationships+xml"/>
  <Override PartName="/ppt/slideLayouts/_rels/slideLayout16.xml.rels" ContentType="application/vnd.openxmlformats-package.relationships+xml"/>
  <Override PartName="/ppt/slideLayouts/_rels/slideLayout15.xml.rels" ContentType="application/vnd.openxmlformats-package.relationships+xml"/>
  <Override PartName="/ppt/slideLayouts/_rels/slideLayout22.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27.xml.rels" ContentType="application/vnd.openxmlformats-package.relationships+xml"/>
  <Override PartName="/ppt/slideLayouts/_rels/slideLayout19.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11.xml.rels" ContentType="application/vnd.openxmlformats-package.relationships+xml"/>
  <Override PartName="/ppt/slideLayouts/_rels/slideLayout68.xml.rels" ContentType="application/vnd.openxmlformats-package.relationships+xml"/>
  <Override PartName="/ppt/slideLayouts/_rels/slideLayout4.xml.rels" ContentType="application/vnd.openxmlformats-package.relationships+xml"/>
  <Override PartName="/ppt/slideLayouts/_rels/slideLayout67.xml.rels" ContentType="application/vnd.openxmlformats-package.relationships+xml"/>
  <Override PartName="/ppt/slideLayouts/_rels/slideLayout3.xml.rels" ContentType="application/vnd.openxmlformats-package.relationships+xml"/>
  <Override PartName="/ppt/slideLayouts/_rels/slideLayout69.xml.rels" ContentType="application/vnd.openxmlformats-package.relationships+xml"/>
  <Override PartName="/ppt/slideLayouts/_rels/slideLayout50.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1.xml.rels" ContentType="application/vnd.openxmlformats-package.relationships+xml"/>
  <Override PartName="/ppt/slideLayouts/_rels/slideLayout52.xml.rels" ContentType="application/vnd.openxmlformats-package.relationships+xml"/>
  <Override PartName="/ppt/slideLayouts/_rels/slideLayout7.xml.rels" ContentType="application/vnd.openxmlformats-package.relationships+xml"/>
  <Override PartName="/ppt/slideLayouts/_rels/slideLayout42.xml.rels" ContentType="application/vnd.openxmlformats-package.relationships+xml"/>
  <Override PartName="/ppt/slideLayouts/_rels/slideLayout65.xml.rels" ContentType="application/vnd.openxmlformats-package.relationships+xml"/>
  <Override PartName="/ppt/slideLayouts/_rels/slideLayout1.xml.rels" ContentType="application/vnd.openxmlformats-package.relationships+xml"/>
  <Override PartName="/ppt/slideLayouts/_rels/slideLayout53.xml.rels" ContentType="application/vnd.openxmlformats-package.relationships+xml"/>
  <Override PartName="/ppt/slideLayouts/_rels/slideLayout8.xml.rels" ContentType="application/vnd.openxmlformats-package.relationships+xml"/>
  <Override PartName="/ppt/slideLayouts/_rels/slideLayout43.xml.rels" ContentType="application/vnd.openxmlformats-package.relationships+xml"/>
  <Override PartName="/ppt/slideLayouts/_rels/slideLayout66.xml.rels" ContentType="application/vnd.openxmlformats-package.relationships+xml"/>
  <Override PartName="/ppt/slideLayouts/_rels/slideLayout2.xml.rels" ContentType="application/vnd.openxmlformats-package.relationships+xml"/>
  <Override PartName="/ppt/slideLayouts/_rels/slideLayout54.xml.rels" ContentType="application/vnd.openxmlformats-package.relationships+xml"/>
  <Override PartName="/ppt/slideLayouts/_rels/slideLayout9.xml.rels" ContentType="application/vnd.openxmlformats-package.relationships+xml"/>
  <Override PartName="/ppt/slideLayouts/_rels/slideLayout33.xml.rels" ContentType="application/vnd.openxmlformats-package.relationships+xml"/>
  <Override PartName="/ppt/slideLayouts/_rels/slideLayout44.xml.rels" ContentType="application/vnd.openxmlformats-package.relationships+xml"/>
  <Override PartName="/ppt/slideLayouts/_rels/slideLayout17.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0.xml.rels" ContentType="application/vnd.openxmlformats-package.relationships+xml"/>
  <Override PartName="/ppt/slideLayouts/_rels/slideLayout39.xml.rels" ContentType="application/vnd.openxmlformats-package.relationships+xml"/>
  <Override PartName="/ppt/slideLayouts/_rels/slideLayout58.xml.rels" ContentType="application/vnd.openxmlformats-package.relationships+xml"/>
  <Override PartName="/ppt/slideLayouts/_rels/slideLayout26.xml.rels" ContentType="application/vnd.openxmlformats-package.relationships+xml"/>
  <Override PartName="/ppt/slideLayouts/_rels/slideLayout28.xml.rels" ContentType="application/vnd.openxmlformats-package.relationships+xml"/>
  <Override PartName="/ppt/slideLayouts/_rels/slideLayout10.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4.xml.rels" ContentType="application/vnd.openxmlformats-package.relationships+xml"/>
  <Override PartName="/ppt/slideLayouts/_rels/slideLayout45.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40.xml.rels" ContentType="application/vnd.openxmlformats-package.relationships+xml"/>
  <Override PartName="/ppt/slideLayouts/_rels/slideLayout46.xml.rels" ContentType="application/vnd.openxmlformats-package.relationships+xml"/>
  <Override PartName="/ppt/slideLayouts/slideLayout50.xml" ContentType="application/vnd.openxmlformats-officedocument.presentationml.slideLayout+xml"/>
  <Override PartName="/ppt/slideLayouts/slideLayout22.xml" ContentType="application/vnd.openxmlformats-officedocument.presentationml.slideLayout+xml"/>
  <Override PartName="/ppt/slideLayouts/slideLayout16.xml" ContentType="application/vnd.openxmlformats-officedocument.presentationml.slideLayout+xml"/>
  <Override PartName="/ppt/slideLayouts/slideLayout48.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47.xml" ContentType="application/vnd.openxmlformats-officedocument.presentationml.slideLayout+xml"/>
  <Override PartName="/ppt/slideLayouts/slideLayout6.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slideLayouts/slideLayout49.xml" ContentType="application/vnd.openxmlformats-officedocument.presentationml.slideLayout+xml"/>
  <Override PartName="/ppt/slideLayouts/slideLayout8.xml" ContentType="application/vnd.openxmlformats-officedocument.presentationml.slideLayout+xml"/>
  <Override PartName="/ppt/slideLayouts/slideLayout69.xml" ContentType="application/vnd.openxmlformats-officedocument.presentationml.slideLayout+xml"/>
  <Override PartName="/ppt/slideLayouts/slideLayout10.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1.xml" ContentType="application/vnd.openxmlformats-officedocument.presentationml.slideLayout+xml"/>
  <Override PartName="/ppt/slideLayouts/slideLayout42.xml" ContentType="application/vnd.openxmlformats-officedocument.presentationml.slideLayout+xml"/>
  <Override PartName="/ppt/slideLayouts/slideLayout2.xml" ContentType="application/vnd.openxmlformats-officedocument.presentationml.slideLayout+xml"/>
  <Override PartName="/ppt/slideLayouts/slideLayout43.xml" ContentType="application/vnd.openxmlformats-officedocument.presentationml.slideLayout+xml"/>
  <Override PartName="/ppt/slideLayouts/slideLayout3.xml" ContentType="application/vnd.openxmlformats-officedocument.presentationml.slideLayout+xml"/>
  <Override PartName="/ppt/slideLayouts/slideLayout44.xml" ContentType="application/vnd.openxmlformats-officedocument.presentationml.slideLayout+xml"/>
  <Override PartName="/ppt/slideLayouts/slideLayout4.xml" ContentType="application/vnd.openxmlformats-officedocument.presentationml.slideLayout+xml"/>
  <Override PartName="/ppt/slideLayouts/slideLayout45.xml" ContentType="application/vnd.openxmlformats-officedocument.presentationml.slideLayout+xml"/>
  <Override PartName="/ppt/slideLayouts/slideLayout5.xml" ContentType="application/vnd.openxmlformats-officedocument.presentationml.slideLayout+xml"/>
  <Override PartName="/ppt/slideLayouts/slideLayout46.xml" ContentType="application/vnd.openxmlformats-officedocument.presentationml.slideLayout+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body"/>
          </p:nvPr>
        </p:nvSpPr>
        <p:spPr>
          <a:xfrm>
            <a:off x="756000" y="5078520"/>
            <a:ext cx="6047640" cy="4811040"/>
          </a:xfrm>
          <a:prstGeom prst="rect">
            <a:avLst/>
          </a:prstGeom>
        </p:spPr>
        <p:txBody>
          <a:bodyPr lIns="0" rIns="0" tIns="0" bIns="0"/>
          <a:p>
            <a:r>
              <a:rPr b="0" lang="es-AR" sz="2000" spc="-1" strike="noStrike">
                <a:solidFill>
                  <a:srgbClr val="000000"/>
                </a:solidFill>
                <a:uFill>
                  <a:solidFill>
                    <a:srgbClr val="ffffff"/>
                  </a:solidFill>
                </a:uFill>
                <a:latin typeface="Arial"/>
              </a:rPr>
              <a:t>Click to edit the notes format</a:t>
            </a:r>
            <a:endParaRPr b="0" lang="es-AR" sz="2000" spc="-1" strike="noStrike">
              <a:solidFill>
                <a:srgbClr val="000000"/>
              </a:solidFill>
              <a:uFill>
                <a:solidFill>
                  <a:srgbClr val="ffffff"/>
                </a:solidFill>
              </a:uFill>
              <a:latin typeface="Arial"/>
            </a:endParaRPr>
          </a:p>
        </p:txBody>
      </p:sp>
      <p:sp>
        <p:nvSpPr>
          <p:cNvPr id="260" name="PlaceHolder 2"/>
          <p:cNvSpPr>
            <a:spLocks noGrp="1"/>
          </p:cNvSpPr>
          <p:nvPr>
            <p:ph type="hdr"/>
          </p:nvPr>
        </p:nvSpPr>
        <p:spPr>
          <a:xfrm>
            <a:off x="0" y="0"/>
            <a:ext cx="3280680" cy="534240"/>
          </a:xfrm>
          <a:prstGeom prst="rect">
            <a:avLst/>
          </a:prstGeom>
        </p:spPr>
        <p:txBody>
          <a:bodyPr lIns="0" rIns="0" tIns="0" bIns="0"/>
          <a:p>
            <a:r>
              <a:rPr b="0" lang="es-AR" sz="1400" spc="-1" strike="noStrike">
                <a:solidFill>
                  <a:srgbClr val="000000"/>
                </a:solidFill>
                <a:uFill>
                  <a:solidFill>
                    <a:srgbClr val="ffffff"/>
                  </a:solidFill>
                </a:uFill>
                <a:latin typeface="Times New Roman"/>
              </a:rPr>
              <a:t>&lt;header&gt;</a:t>
            </a:r>
            <a:endParaRPr b="0" lang="es-AR" sz="1400" spc="-1" strike="noStrike">
              <a:solidFill>
                <a:srgbClr val="000000"/>
              </a:solidFill>
              <a:uFill>
                <a:solidFill>
                  <a:srgbClr val="ffffff"/>
                </a:solidFill>
              </a:uFill>
              <a:latin typeface="Times New Roman"/>
            </a:endParaRPr>
          </a:p>
        </p:txBody>
      </p:sp>
      <p:sp>
        <p:nvSpPr>
          <p:cNvPr id="261" name="PlaceHolder 3"/>
          <p:cNvSpPr>
            <a:spLocks noGrp="1"/>
          </p:cNvSpPr>
          <p:nvPr>
            <p:ph type="dt"/>
          </p:nvPr>
        </p:nvSpPr>
        <p:spPr>
          <a:xfrm>
            <a:off x="4278960" y="0"/>
            <a:ext cx="3280680" cy="534240"/>
          </a:xfrm>
          <a:prstGeom prst="rect">
            <a:avLst/>
          </a:prstGeom>
        </p:spPr>
        <p:txBody>
          <a:bodyPr lIns="0" rIns="0" tIns="0" bIns="0"/>
          <a:p>
            <a:pPr algn="r"/>
            <a:r>
              <a:rPr b="0" lang="es-AR" sz="1400" spc="-1" strike="noStrike">
                <a:solidFill>
                  <a:srgbClr val="000000"/>
                </a:solidFill>
                <a:uFill>
                  <a:solidFill>
                    <a:srgbClr val="ffffff"/>
                  </a:solidFill>
                </a:uFill>
                <a:latin typeface="Times New Roman"/>
              </a:rPr>
              <a:t>&lt;date/time&gt;</a:t>
            </a:r>
            <a:endParaRPr b="0" lang="es-AR" sz="1400" spc="-1" strike="noStrike">
              <a:solidFill>
                <a:srgbClr val="000000"/>
              </a:solidFill>
              <a:uFill>
                <a:solidFill>
                  <a:srgbClr val="ffffff"/>
                </a:solidFill>
              </a:uFill>
              <a:latin typeface="Times New Roman"/>
            </a:endParaRPr>
          </a:p>
        </p:txBody>
      </p:sp>
      <p:sp>
        <p:nvSpPr>
          <p:cNvPr id="262" name="PlaceHolder 4"/>
          <p:cNvSpPr>
            <a:spLocks noGrp="1"/>
          </p:cNvSpPr>
          <p:nvPr>
            <p:ph type="ftr"/>
          </p:nvPr>
        </p:nvSpPr>
        <p:spPr>
          <a:xfrm>
            <a:off x="0" y="10157400"/>
            <a:ext cx="3280680" cy="534240"/>
          </a:xfrm>
          <a:prstGeom prst="rect">
            <a:avLst/>
          </a:prstGeom>
        </p:spPr>
        <p:txBody>
          <a:bodyPr lIns="0" rIns="0" tIns="0" bIns="0" anchor="b"/>
          <a:p>
            <a:r>
              <a:rPr b="0" lang="es-AR" sz="1400" spc="-1" strike="noStrike">
                <a:solidFill>
                  <a:srgbClr val="000000"/>
                </a:solidFill>
                <a:uFill>
                  <a:solidFill>
                    <a:srgbClr val="ffffff"/>
                  </a:solidFill>
                </a:uFill>
                <a:latin typeface="Times New Roman"/>
              </a:rPr>
              <a:t>&lt;footer&gt;</a:t>
            </a:r>
            <a:endParaRPr b="0" lang="es-AR" sz="1400" spc="-1" strike="noStrike">
              <a:solidFill>
                <a:srgbClr val="000000"/>
              </a:solidFill>
              <a:uFill>
                <a:solidFill>
                  <a:srgbClr val="ffffff"/>
                </a:solidFill>
              </a:uFill>
              <a:latin typeface="Times New Roman"/>
            </a:endParaRPr>
          </a:p>
        </p:txBody>
      </p:sp>
      <p:sp>
        <p:nvSpPr>
          <p:cNvPr id="263" name="PlaceHolder 5"/>
          <p:cNvSpPr>
            <a:spLocks noGrp="1"/>
          </p:cNvSpPr>
          <p:nvPr>
            <p:ph type="sldNum"/>
          </p:nvPr>
        </p:nvSpPr>
        <p:spPr>
          <a:xfrm>
            <a:off x="4278960" y="10157400"/>
            <a:ext cx="3280680" cy="534240"/>
          </a:xfrm>
          <a:prstGeom prst="rect">
            <a:avLst/>
          </a:prstGeom>
        </p:spPr>
        <p:txBody>
          <a:bodyPr lIns="0" rIns="0" tIns="0" bIns="0" anchor="b"/>
          <a:p>
            <a:pPr algn="r"/>
            <a:fld id="{A4AC8F67-86D8-46B6-9B2E-62706A1B2052}" type="slidenum">
              <a:rPr b="0" lang="es-AR" sz="1400" spc="-1" strike="noStrike">
                <a:solidFill>
                  <a:srgbClr val="000000"/>
                </a:solidFill>
                <a:uFill>
                  <a:solidFill>
                    <a:srgbClr val="ffffff"/>
                  </a:solidFill>
                </a:uFill>
                <a:latin typeface="Times New Roman"/>
              </a:rPr>
              <a:t>&lt;number&gt;</a:t>
            </a:fld>
            <a:endParaRPr b="0" lang="es-A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 name="PlaceHolder 1"/>
          <p:cNvSpPr>
            <a:spLocks noGrp="1"/>
          </p:cNvSpPr>
          <p:nvPr>
            <p:ph type="body"/>
          </p:nvPr>
        </p:nvSpPr>
        <p:spPr>
          <a:xfrm>
            <a:off x="685800" y="4343400"/>
            <a:ext cx="5486040" cy="4114440"/>
          </a:xfrm>
          <a:prstGeom prst="rect">
            <a:avLst/>
          </a:prstGeom>
        </p:spPr>
        <p:txBody>
          <a:bodyPr/>
          <a:p>
            <a:endParaRPr b="0" lang="es-AR" sz="2000" spc="-1" strike="noStrike">
              <a:solidFill>
                <a:srgbClr val="000000"/>
              </a:solidFill>
              <a:uFill>
                <a:solidFill>
                  <a:srgbClr val="ffffff"/>
                </a:solidFill>
              </a:uFill>
              <a:latin typeface="Arial"/>
            </a:endParaRPr>
          </a:p>
        </p:txBody>
      </p:sp>
      <p:sp>
        <p:nvSpPr>
          <p:cNvPr id="308" name="TextShape 2"/>
          <p:cNvSpPr txBox="1"/>
          <p:nvPr/>
        </p:nvSpPr>
        <p:spPr>
          <a:xfrm>
            <a:off x="3884760" y="8685360"/>
            <a:ext cx="2971440" cy="456840"/>
          </a:xfrm>
          <a:prstGeom prst="rect">
            <a:avLst/>
          </a:prstGeom>
          <a:noFill/>
          <a:ln>
            <a:noFill/>
          </a:ln>
        </p:spPr>
        <p:txBody>
          <a:bodyPr anchor="b"/>
          <a:p>
            <a:pPr algn="r">
              <a:lnSpc>
                <a:spcPct val="100000"/>
              </a:lnSpc>
            </a:pPr>
            <a:fld id="{BE74D69A-F2C8-4D99-A5A8-C140200A757E}" type="slidenum">
              <a:rPr b="0" lang="es-AR" sz="1200" spc="-1" strike="noStrike">
                <a:solidFill>
                  <a:srgbClr val="000000"/>
                </a:solidFill>
                <a:uFill>
                  <a:solidFill>
                    <a:srgbClr val="ffffff"/>
                  </a:solidFill>
                </a:uFill>
                <a:latin typeface="+mn-lt"/>
                <a:ea typeface="+mn-ea"/>
              </a:rPr>
              <a:t>&lt;number&gt;</a:t>
            </a:fld>
            <a:endParaRPr b="0" lang="es-AR" sz="1400" spc="-1" strike="noStrike">
              <a:solidFill>
                <a:srgbClr val="000000"/>
              </a:solidFill>
              <a:uFill>
                <a:solidFill>
                  <a:srgbClr val="ffffff"/>
                </a:solidFill>
              </a:uFill>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9" name="PlaceHolder 1"/>
          <p:cNvSpPr>
            <a:spLocks noGrp="1"/>
          </p:cNvSpPr>
          <p:nvPr>
            <p:ph type="body"/>
          </p:nvPr>
        </p:nvSpPr>
        <p:spPr>
          <a:xfrm>
            <a:off x="685800" y="4343400"/>
            <a:ext cx="5486040" cy="4114440"/>
          </a:xfrm>
          <a:prstGeom prst="rect">
            <a:avLst/>
          </a:prstGeom>
        </p:spPr>
        <p:txBody>
          <a:bodyPr/>
          <a:p>
            <a:endParaRPr b="0" lang="es-AR" sz="2000" spc="-1" strike="noStrike">
              <a:solidFill>
                <a:srgbClr val="000000"/>
              </a:solidFill>
              <a:uFill>
                <a:solidFill>
                  <a:srgbClr val="ffffff"/>
                </a:solidFill>
              </a:uFill>
              <a:latin typeface="Arial"/>
            </a:endParaRPr>
          </a:p>
        </p:txBody>
      </p:sp>
      <p:sp>
        <p:nvSpPr>
          <p:cNvPr id="310" name="TextShape 2"/>
          <p:cNvSpPr txBox="1"/>
          <p:nvPr/>
        </p:nvSpPr>
        <p:spPr>
          <a:xfrm>
            <a:off x="3884760" y="8685360"/>
            <a:ext cx="2971440" cy="456840"/>
          </a:xfrm>
          <a:prstGeom prst="rect">
            <a:avLst/>
          </a:prstGeom>
          <a:noFill/>
          <a:ln>
            <a:noFill/>
          </a:ln>
        </p:spPr>
        <p:txBody>
          <a:bodyPr anchor="b"/>
          <a:p>
            <a:pPr algn="r">
              <a:lnSpc>
                <a:spcPct val="100000"/>
              </a:lnSpc>
            </a:pPr>
            <a:fld id="{0AF2E5AE-0C3C-4F67-98A5-FD9F77753F9E}" type="slidenum">
              <a:rPr b="0" lang="es-AR" sz="1200" spc="-1" strike="noStrike">
                <a:solidFill>
                  <a:srgbClr val="000000"/>
                </a:solidFill>
                <a:uFill>
                  <a:solidFill>
                    <a:srgbClr val="ffffff"/>
                  </a:solidFill>
                </a:uFill>
                <a:latin typeface="+mn-lt"/>
                <a:ea typeface="+mn-ea"/>
              </a:rPr>
              <a:t>&lt;number&gt;</a:t>
            </a:fld>
            <a:endParaRPr b="0" lang="es-AR" sz="1400" spc="-1" strike="noStrike">
              <a:solidFill>
                <a:srgbClr val="000000"/>
              </a:solidFill>
              <a:uFill>
                <a:solidFill>
                  <a:srgbClr val="ffffff"/>
                </a:solidFill>
              </a:u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7.png"/><Relationship Id="rId3" Type="http://schemas.openxmlformats.org/officeDocument/2006/relationships/image" Target="../media/image8.png"/>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9.png"/><Relationship Id="rId3" Type="http://schemas.openxmlformats.org/officeDocument/2006/relationships/image" Target="../media/image10.png"/>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1.png"/><Relationship Id="rId3" Type="http://schemas.openxmlformats.org/officeDocument/2006/relationships/image" Target="../media/image12.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31"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32"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34"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35"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36"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37"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40"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41" name="" descr=""/>
          <p:cNvPicPr/>
          <p:nvPr/>
        </p:nvPicPr>
        <p:blipFill>
          <a:blip r:embed="rId2"/>
          <a:stretch/>
        </p:blipFill>
        <p:spPr>
          <a:xfrm>
            <a:off x="2079000" y="1604520"/>
            <a:ext cx="4984920" cy="3977280"/>
          </a:xfrm>
          <a:prstGeom prst="rect">
            <a:avLst/>
          </a:prstGeom>
          <a:ln>
            <a:noFill/>
          </a:ln>
        </p:spPr>
      </p:pic>
      <p:pic>
        <p:nvPicPr>
          <p:cNvPr id="42" name="" descr=""/>
          <p:cNvPicPr/>
          <p:nvPr/>
        </p:nvPicPr>
        <p:blipFill>
          <a:blip r:embed="rId3"/>
          <a:stretch/>
        </p:blipFill>
        <p:spPr>
          <a:xfrm>
            <a:off x="207900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55"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57"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59"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60"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64"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65"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66"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0"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68"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69"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70"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72"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73"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74"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76"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77"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79"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80"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81"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82"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84"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85"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86" name="" descr=""/>
          <p:cNvPicPr/>
          <p:nvPr/>
        </p:nvPicPr>
        <p:blipFill>
          <a:blip r:embed="rId2"/>
          <a:stretch/>
        </p:blipFill>
        <p:spPr>
          <a:xfrm>
            <a:off x="2079000" y="1604520"/>
            <a:ext cx="4984920" cy="3977280"/>
          </a:xfrm>
          <a:prstGeom prst="rect">
            <a:avLst/>
          </a:prstGeom>
          <a:ln>
            <a:noFill/>
          </a:ln>
        </p:spPr>
      </p:pic>
      <p:pic>
        <p:nvPicPr>
          <p:cNvPr id="87" name="" descr=""/>
          <p:cNvPicPr/>
          <p:nvPr/>
        </p:nvPicPr>
        <p:blipFill>
          <a:blip r:embed="rId3"/>
          <a:stretch/>
        </p:blipFill>
        <p:spPr>
          <a:xfrm>
            <a:off x="2079000" y="1604520"/>
            <a:ext cx="4984920" cy="39772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5"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96"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98"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00"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01"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2"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3"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05"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06"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07"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09"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10"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11"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13"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14"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15"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17"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18"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20"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21"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22"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23"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25"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26"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127" name="" descr=""/>
          <p:cNvPicPr/>
          <p:nvPr/>
        </p:nvPicPr>
        <p:blipFill>
          <a:blip r:embed="rId2"/>
          <a:stretch/>
        </p:blipFill>
        <p:spPr>
          <a:xfrm>
            <a:off x="2079000" y="1604520"/>
            <a:ext cx="4984920" cy="3977280"/>
          </a:xfrm>
          <a:prstGeom prst="rect">
            <a:avLst/>
          </a:prstGeom>
          <a:ln>
            <a:noFill/>
          </a:ln>
        </p:spPr>
      </p:pic>
      <p:pic>
        <p:nvPicPr>
          <p:cNvPr id="128" name="" descr=""/>
          <p:cNvPicPr/>
          <p:nvPr/>
        </p:nvPicPr>
        <p:blipFill>
          <a:blip r:embed="rId3"/>
          <a:stretch/>
        </p:blipFill>
        <p:spPr>
          <a:xfrm>
            <a:off x="2079000" y="1604520"/>
            <a:ext cx="4984920" cy="3977280"/>
          </a:xfrm>
          <a:prstGeom prst="rect">
            <a:avLst/>
          </a:prstGeom>
          <a:ln>
            <a:noFill/>
          </a:ln>
        </p:spPr>
      </p:pic>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38"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40"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4"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5"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42"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43"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5"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47"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48"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49"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51"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52"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53"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55"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56"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57"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59"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60"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62"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63"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64"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65"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67"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68"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169" name="" descr=""/>
          <p:cNvPicPr/>
          <p:nvPr/>
        </p:nvPicPr>
        <p:blipFill>
          <a:blip r:embed="rId2"/>
          <a:stretch/>
        </p:blipFill>
        <p:spPr>
          <a:xfrm>
            <a:off x="2079000" y="1604520"/>
            <a:ext cx="4984920" cy="3977280"/>
          </a:xfrm>
          <a:prstGeom prst="rect">
            <a:avLst/>
          </a:prstGeom>
          <a:ln>
            <a:noFill/>
          </a:ln>
        </p:spPr>
      </p:pic>
      <p:pic>
        <p:nvPicPr>
          <p:cNvPr id="170" name="" descr=""/>
          <p:cNvPicPr/>
          <p:nvPr/>
        </p:nvPicPr>
        <p:blipFill>
          <a:blip r:embed="rId3"/>
          <a:stretch/>
        </p:blipFill>
        <p:spPr>
          <a:xfrm>
            <a:off x="2079000" y="1604520"/>
            <a:ext cx="4984920" cy="3977280"/>
          </a:xfrm>
          <a:prstGeom prst="rect">
            <a:avLst/>
          </a:prstGeom>
          <a:ln>
            <a:noFill/>
          </a:ln>
        </p:spPr>
      </p:pic>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80"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81"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8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83"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85"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86"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8"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90"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91"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92"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3"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94"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95"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96"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98"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199"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0"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01"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02"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3"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0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05"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6"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7"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8"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0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10"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11"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212" name="" descr=""/>
          <p:cNvPicPr/>
          <p:nvPr/>
        </p:nvPicPr>
        <p:blipFill>
          <a:blip r:embed="rId2"/>
          <a:stretch/>
        </p:blipFill>
        <p:spPr>
          <a:xfrm>
            <a:off x="2079000" y="1604520"/>
            <a:ext cx="4984920" cy="3977280"/>
          </a:xfrm>
          <a:prstGeom prst="rect">
            <a:avLst/>
          </a:prstGeom>
          <a:ln>
            <a:noFill/>
          </a:ln>
        </p:spPr>
      </p:pic>
      <p:pic>
        <p:nvPicPr>
          <p:cNvPr id="213" name="" descr=""/>
          <p:cNvPicPr/>
          <p:nvPr/>
        </p:nvPicPr>
        <p:blipFill>
          <a:blip r:embed="rId3"/>
          <a:stretch/>
        </p:blipFill>
        <p:spPr>
          <a:xfrm>
            <a:off x="2079000" y="1604520"/>
            <a:ext cx="4984920" cy="3977280"/>
          </a:xfrm>
          <a:prstGeom prst="rect">
            <a:avLst/>
          </a:prstGeom>
          <a:ln>
            <a:noFill/>
          </a:ln>
        </p:spPr>
      </p:pic>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25"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26"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28"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2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30"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31" name="PlaceHolder 3"/>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3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33" name="PlaceHolder 1"/>
          <p:cNvSpPr>
            <a:spLocks noGrp="1"/>
          </p:cNvSpPr>
          <p:nvPr>
            <p:ph type="subTitle"/>
          </p:nvPr>
        </p:nvSpPr>
        <p:spPr>
          <a:xfrm>
            <a:off x="1436400" y="1788480"/>
            <a:ext cx="6270480" cy="9725040"/>
          </a:xfrm>
          <a:prstGeom prst="rect">
            <a:avLst/>
          </a:prstGeom>
        </p:spPr>
        <p:txBody>
          <a:bodyPr lIns="0" rIns="0" tIns="0" bIns="0" anchor="ctr"/>
          <a:p>
            <a:pPr algn="ctr"/>
            <a:endParaRPr b="0" lang="es-AR" sz="3200" spc="-1" strike="noStrike">
              <a:solidFill>
                <a:srgbClr val="000000"/>
              </a:solidFill>
              <a:uFill>
                <a:solidFill>
                  <a:srgbClr val="ffffff"/>
                </a:solidFill>
              </a:uFill>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3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35"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36"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37"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39"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0"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1"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43"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4"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5"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19"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0" name="PlaceHolder 3"/>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1" name="PlaceHolder 4"/>
          <p:cNvSpPr>
            <a:spLocks noGrp="1"/>
          </p:cNvSpPr>
          <p:nvPr>
            <p:ph type="body"/>
          </p:nvPr>
        </p:nvSpPr>
        <p:spPr>
          <a:xfrm>
            <a:off x="467424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47" name="PlaceHolder 2"/>
          <p:cNvSpPr>
            <a:spLocks noGrp="1"/>
          </p:cNvSpPr>
          <p:nvPr>
            <p:ph type="body"/>
          </p:nvPr>
        </p:nvSpPr>
        <p:spPr>
          <a:xfrm>
            <a:off x="457200" y="160452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8" name="PlaceHolder 3"/>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49"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50"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51"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52"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53" name="PlaceHolder 5"/>
          <p:cNvSpPr>
            <a:spLocks noGrp="1"/>
          </p:cNvSpPr>
          <p:nvPr>
            <p:ph type="body"/>
          </p:nvPr>
        </p:nvSpPr>
        <p:spPr>
          <a:xfrm>
            <a:off x="45720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54"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55" name="PlaceHolder 2"/>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56" name="PlaceHolder 3"/>
          <p:cNvSpPr>
            <a:spLocks noGrp="1"/>
          </p:cNvSpPr>
          <p:nvPr>
            <p:ph type="body"/>
          </p:nvPr>
        </p:nvSpPr>
        <p:spPr>
          <a:xfrm>
            <a:off x="457200" y="1604520"/>
            <a:ext cx="822924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pic>
        <p:nvPicPr>
          <p:cNvPr id="257" name="" descr=""/>
          <p:cNvPicPr/>
          <p:nvPr/>
        </p:nvPicPr>
        <p:blipFill>
          <a:blip r:embed="rId2"/>
          <a:stretch/>
        </p:blipFill>
        <p:spPr>
          <a:xfrm>
            <a:off x="2079000" y="1604520"/>
            <a:ext cx="4984920" cy="3977280"/>
          </a:xfrm>
          <a:prstGeom prst="rect">
            <a:avLst/>
          </a:prstGeom>
          <a:ln>
            <a:noFill/>
          </a:ln>
        </p:spPr>
      </p:pic>
      <p:pic>
        <p:nvPicPr>
          <p:cNvPr id="258" name="" descr=""/>
          <p:cNvPicPr/>
          <p:nvPr/>
        </p:nvPicPr>
        <p:blipFill>
          <a:blip r:embed="rId3"/>
          <a:stretch/>
        </p:blipFill>
        <p:spPr>
          <a:xfrm>
            <a:off x="2079000" y="1604520"/>
            <a:ext cx="4984920" cy="3977280"/>
          </a:xfrm>
          <a:prstGeom prst="rect">
            <a:avLst/>
          </a:prstGeom>
          <a:ln>
            <a:noFill/>
          </a:ln>
        </p:spPr>
      </p:pic>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3" name="PlaceHolder 2"/>
          <p:cNvSpPr>
            <a:spLocks noGrp="1"/>
          </p:cNvSpPr>
          <p:nvPr>
            <p:ph type="body"/>
          </p:nvPr>
        </p:nvSpPr>
        <p:spPr>
          <a:xfrm>
            <a:off x="457200" y="1604520"/>
            <a:ext cx="4015800" cy="397728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4"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5" name="PlaceHolder 4"/>
          <p:cNvSpPr>
            <a:spLocks noGrp="1"/>
          </p:cNvSpPr>
          <p:nvPr>
            <p:ph type="body"/>
          </p:nvPr>
        </p:nvSpPr>
        <p:spPr>
          <a:xfrm>
            <a:off x="4674240" y="368208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436400" y="1788480"/>
            <a:ext cx="6270480" cy="2097720"/>
          </a:xfrm>
          <a:prstGeom prst="rect">
            <a:avLst/>
          </a:prstGeom>
        </p:spPr>
        <p:txBody>
          <a:bodyPr lIns="0" rIns="0" tIns="0" bIns="0" anchor="ctr"/>
          <a:p>
            <a:endParaRPr b="0" lang="en-US" sz="1800" spc="-1" strike="noStrike">
              <a:solidFill>
                <a:srgbClr val="000000"/>
              </a:solidFill>
              <a:uFill>
                <a:solidFill>
                  <a:srgbClr val="ffffff"/>
                </a:solidFill>
              </a:uFill>
              <a:latin typeface="Franklin Gothic Book"/>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
        <p:nvSpPr>
          <p:cNvPr id="29" name="PlaceHolder 4"/>
          <p:cNvSpPr>
            <a:spLocks noGrp="1"/>
          </p:cNvSpPr>
          <p:nvPr>
            <p:ph type="body"/>
          </p:nvPr>
        </p:nvSpPr>
        <p:spPr>
          <a:xfrm>
            <a:off x="457200" y="3682080"/>
            <a:ext cx="8229240" cy="1896840"/>
          </a:xfrm>
          <a:prstGeom prst="rect">
            <a:avLst/>
          </a:prstGeom>
        </p:spPr>
        <p:txBody>
          <a:bodyPr lIns="0" rIns="0" tIns="0" bIns="0"/>
          <a:p>
            <a:endParaRPr b="0" lang="en-US" sz="2000" spc="-1" strike="noStrike">
              <a:solidFill>
                <a:srgbClr val="4a2318"/>
              </a:solidFill>
              <a:uFill>
                <a:solidFill>
                  <a:srgbClr val="ffffff"/>
                </a:solidFill>
              </a:uFill>
              <a:latin typeface="Franklin Gothic Book"/>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c82e"/>
        </a:solidFill>
      </p:bgPr>
    </p:bg>
    <p:spTree>
      <p:nvGrpSpPr>
        <p:cNvPr id="1" name=""/>
        <p:cNvGrpSpPr/>
        <p:nvPr/>
      </p:nvGrpSpPr>
      <p:grpSpPr>
        <a:xfrm>
          <a:off x="0" y="0"/>
          <a:ext cx="0" cy="0"/>
          <a:chOff x="0" y="0"/>
          <a:chExt cx="0" cy="0"/>
        </a:xfrm>
      </p:grpSpPr>
      <p:sp>
        <p:nvSpPr>
          <p:cNvPr id="0" name="CustomShape 1"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 name="CustomShape 2"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 name="PlaceHolder 3"/>
          <p:cNvSpPr>
            <a:spLocks noGrp="1"/>
          </p:cNvSpPr>
          <p:nvPr>
            <p:ph type="title"/>
          </p:nvPr>
        </p:nvSpPr>
        <p:spPr>
          <a:xfrm>
            <a:off x="1436400" y="1788480"/>
            <a:ext cx="6270480" cy="2097720"/>
          </a:xfrm>
          <a:prstGeom prst="rect">
            <a:avLst/>
          </a:prstGeom>
        </p:spPr>
        <p:txBody>
          <a:bodyPr anchor="b"/>
          <a:p>
            <a:pPr algn="ctr">
              <a:lnSpc>
                <a:spcPct val="100000"/>
              </a:lnSpc>
            </a:pPr>
            <a:r>
              <a:rPr b="0" lang="en-US" sz="6000" spc="-1" strike="noStrike" cap="all">
                <a:solidFill>
                  <a:srgbClr val="4a2318"/>
                </a:solidFill>
                <a:uFill>
                  <a:solidFill>
                    <a:srgbClr val="ffffff"/>
                  </a:solidFill>
                </a:uFill>
                <a:latin typeface="Franklin Gothic Book"/>
              </a:rPr>
              <a:t>Click to edit Master title style</a:t>
            </a:r>
            <a:endParaRPr b="0" lang="en-US" sz="1800" spc="-1" strike="noStrike">
              <a:solidFill>
                <a:srgbClr val="000000"/>
              </a:solidFill>
              <a:uFill>
                <a:solidFill>
                  <a:srgbClr val="ffffff"/>
                </a:solidFill>
              </a:uFill>
              <a:latin typeface="Franklin Gothic Book"/>
            </a:endParaRPr>
          </a:p>
        </p:txBody>
      </p:sp>
      <p:sp>
        <p:nvSpPr>
          <p:cNvPr id="3" name="PlaceHolder 4"/>
          <p:cNvSpPr>
            <a:spLocks noGrp="1"/>
          </p:cNvSpPr>
          <p:nvPr>
            <p:ph type="dt"/>
          </p:nvPr>
        </p:nvSpPr>
        <p:spPr>
          <a:xfrm>
            <a:off x="564480" y="6453360"/>
            <a:ext cx="12056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4" name="PlaceHolder 5"/>
          <p:cNvSpPr>
            <a:spLocks noGrp="1"/>
          </p:cNvSpPr>
          <p:nvPr>
            <p:ph type="ftr"/>
          </p:nvPr>
        </p:nvSpPr>
        <p:spPr>
          <a:xfrm>
            <a:off x="1937880" y="6453360"/>
            <a:ext cx="526716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5" name="PlaceHolder 6"/>
          <p:cNvSpPr>
            <a:spLocks noGrp="1"/>
          </p:cNvSpPr>
          <p:nvPr>
            <p:ph type="sldNum"/>
          </p:nvPr>
        </p:nvSpPr>
        <p:spPr>
          <a:xfrm>
            <a:off x="7373160" y="6453360"/>
            <a:ext cx="1197000" cy="404280"/>
          </a:xfrm>
          <a:prstGeom prst="rect">
            <a:avLst/>
          </a:prstGeom>
        </p:spPr>
        <p:txBody>
          <a:bodyPr anchor="ctr"/>
          <a:p>
            <a:pPr algn="r">
              <a:lnSpc>
                <a:spcPct val="100000"/>
              </a:lnSpc>
            </a:pPr>
            <a:fld id="{9B1961BF-5D04-4A3A-82B7-FB018A78D646}" type="slidenum">
              <a:rPr b="0" lang="es-AR" sz="1000" spc="-1" strike="noStrike">
                <a:solidFill>
                  <a:srgbClr val="4a231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
        <p:nvSpPr>
          <p:cNvPr id="6" name="CustomShape 7"/>
          <p:cNvSpPr/>
          <p:nvPr/>
        </p:nvSpPr>
        <p:spPr>
          <a:xfrm>
            <a:off x="6113880" y="1685520"/>
            <a:ext cx="2455920" cy="4408200"/>
          </a:xfrm>
          <a:custGeom>
            <a:avLst/>
            <a:gdLst/>
            <a:ah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a:noFill/>
          </a:ln>
        </p:spPr>
        <p:style>
          <a:lnRef idx="0"/>
          <a:fillRef idx="0"/>
          <a:effectRef idx="0"/>
          <a:fontRef idx="minor"/>
        </p:style>
      </p:sp>
      <p:sp>
        <p:nvSpPr>
          <p:cNvPr id="7" name="CustomShape 8"/>
          <p:cNvSpPr/>
          <p:nvPr/>
        </p:nvSpPr>
        <p:spPr>
          <a:xfrm flipH="1" flipV="1">
            <a:off x="563760" y="743760"/>
            <a:ext cx="2456280" cy="4408200"/>
          </a:xfrm>
          <a:custGeom>
            <a:avLst/>
            <a:gdLst/>
            <a:ah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a:noFill/>
          </a:ln>
        </p:spPr>
        <p:style>
          <a:lnRef idx="0"/>
          <a:fillRef idx="0"/>
          <a:effectRef idx="0"/>
          <a:fontRef idx="minor"/>
        </p:style>
      </p:sp>
      <p:sp>
        <p:nvSpPr>
          <p:cNvPr id="8" name="PlaceHolder 9"/>
          <p:cNvSpPr>
            <a:spLocks noGrp="1"/>
          </p:cNvSpPr>
          <p:nvPr>
            <p:ph type="body"/>
          </p:nvPr>
        </p:nvSpPr>
        <p:spPr>
          <a:xfrm>
            <a:off x="457200" y="1604520"/>
            <a:ext cx="8229240" cy="3977280"/>
          </a:xfrm>
          <a:prstGeom prst="rect">
            <a:avLst/>
          </a:prstGeom>
        </p:spPr>
        <p:txBody>
          <a:bodyPr lIns="0" rIns="0" tIns="0" bIns="0"/>
          <a:p>
            <a:pPr marL="432000" indent="-324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Click to edit the outline text </a:t>
            </a:r>
            <a:r>
              <a:rPr b="0" lang="en-US" sz="2000" spc="-1" strike="noStrike">
                <a:solidFill>
                  <a:srgbClr val="4a2318"/>
                </a:solidFill>
                <a:uFill>
                  <a:solidFill>
                    <a:srgbClr val="ffffff"/>
                  </a:solidFill>
                </a:uFill>
                <a:latin typeface="Franklin Gothic Book"/>
              </a:rPr>
              <a:t>format</a:t>
            </a:r>
            <a:endParaRPr b="0" lang="en-US" sz="20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800" spc="-1" strike="noStrike">
                <a:solidFill>
                  <a:srgbClr val="4a2318"/>
                </a:solidFill>
                <a:uFill>
                  <a:solidFill>
                    <a:srgbClr val="ffffff"/>
                  </a:solidFill>
                </a:uFill>
                <a:latin typeface="Franklin Gothic Book"/>
              </a:rPr>
              <a:t>Second Outline Level</a:t>
            </a:r>
            <a:endParaRPr b="0" lang="en-US" sz="18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i="1" lang="en-US" sz="1800" spc="-1" strike="noStrike">
                <a:solidFill>
                  <a:srgbClr val="4a2318"/>
                </a:solidFill>
                <a:uFill>
                  <a:solidFill>
                    <a:srgbClr val="ffffff"/>
                  </a:solidFill>
                </a:uFill>
                <a:latin typeface="Franklin Gothic Book"/>
              </a:rPr>
              <a:t>Third Outline Level</a:t>
            </a:r>
            <a:endParaRPr b="0" i="1" lang="en-US" sz="18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600" spc="-1" strike="noStrike">
                <a:solidFill>
                  <a:srgbClr val="4a2318"/>
                </a:solidFill>
                <a:uFill>
                  <a:solidFill>
                    <a:srgbClr val="ffffff"/>
                  </a:solidFill>
                </a:uFill>
                <a:latin typeface="Franklin Gothic Book"/>
              </a:rPr>
              <a:t>Fourth Outline Level</a:t>
            </a:r>
            <a:endParaRPr b="0" lang="en-US" sz="16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Fifth Outline </a:t>
            </a:r>
            <a:r>
              <a:rPr b="0" lang="en-US" sz="2000" spc="-1" strike="noStrike">
                <a:solidFill>
                  <a:srgbClr val="4a2318"/>
                </a:solidFill>
                <a:uFill>
                  <a:solidFill>
                    <a:srgbClr val="ffffff"/>
                  </a:solidFill>
                </a:uFill>
                <a:latin typeface="Franklin Gothic Book"/>
              </a:rPr>
              <a:t>Level</a:t>
            </a:r>
            <a:endParaRPr b="0" lang="en-US" sz="20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Sixth </a:t>
            </a:r>
            <a:r>
              <a:rPr b="0" lang="en-US" sz="2000" spc="-1" strike="noStrike">
                <a:solidFill>
                  <a:srgbClr val="4a2318"/>
                </a:solidFill>
                <a:uFill>
                  <a:solidFill>
                    <a:srgbClr val="ffffff"/>
                  </a:solidFill>
                </a:uFill>
                <a:latin typeface="Franklin Gothic Book"/>
              </a:rPr>
              <a:t>Outline </a:t>
            </a:r>
            <a:r>
              <a:rPr b="0" lang="en-US" sz="2000" spc="-1" strike="noStrike">
                <a:solidFill>
                  <a:srgbClr val="4a2318"/>
                </a:solidFill>
                <a:uFill>
                  <a:solidFill>
                    <a:srgbClr val="ffffff"/>
                  </a:solidFill>
                </a:uFill>
                <a:latin typeface="Franklin Gothic Book"/>
              </a:rPr>
              <a:t>Level</a:t>
            </a:r>
            <a:endParaRPr b="0" lang="en-US" sz="2000" spc="-1" strike="noStrike">
              <a:solidFill>
                <a:srgbClr val="4a2318"/>
              </a:solidFill>
              <a:uFill>
                <a:solidFill>
                  <a:srgbClr val="ffffff"/>
                </a:solidFill>
              </a:uFill>
              <a:latin typeface="Franklin Gothic Book"/>
            </a:endParaRPr>
          </a:p>
          <a:p>
            <a:pPr lvl="6" marL="3024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Seventh </a:t>
            </a:r>
            <a:r>
              <a:rPr b="0" lang="en-US" sz="2000" spc="-1" strike="noStrike">
                <a:solidFill>
                  <a:srgbClr val="4a2318"/>
                </a:solidFill>
                <a:uFill>
                  <a:solidFill>
                    <a:srgbClr val="ffffff"/>
                  </a:solidFill>
                </a:uFill>
                <a:latin typeface="Franklin Gothic Book"/>
              </a:rPr>
              <a:t>Outline </a:t>
            </a:r>
            <a:r>
              <a:rPr b="0" lang="en-US" sz="2000" spc="-1" strike="noStrike">
                <a:solidFill>
                  <a:srgbClr val="4a2318"/>
                </a:solidFill>
                <a:uFill>
                  <a:solidFill>
                    <a:srgbClr val="ffffff"/>
                  </a:solidFill>
                </a:uFill>
                <a:latin typeface="Franklin Gothic Book"/>
              </a:rPr>
              <a:t>Level</a:t>
            </a:r>
            <a:endParaRPr b="0" lang="en-US" sz="2000" spc="-1" strike="noStrike">
              <a:solidFill>
                <a:srgbClr val="4a2318"/>
              </a:solidFill>
              <a:uFill>
                <a:solidFill>
                  <a:srgbClr val="ffffff"/>
                </a:solidFill>
              </a:uFill>
              <a:latin typeface="Franklin Gothic Book"/>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sp>
        <p:nvSpPr>
          <p:cNvPr id="43" name="CustomShape 1"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44" name="CustomShape 2"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45" name="CustomShape 3"/>
          <p:cNvSpPr/>
          <p:nvPr/>
        </p:nvSpPr>
        <p:spPr>
          <a:xfrm>
            <a:off x="0" y="360"/>
            <a:ext cx="3977280" cy="6857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6" name="PlaceHolder 4"/>
          <p:cNvSpPr>
            <a:spLocks noGrp="1"/>
          </p:cNvSpPr>
          <p:nvPr>
            <p:ph type="title"/>
          </p:nvPr>
        </p:nvSpPr>
        <p:spPr>
          <a:xfrm>
            <a:off x="542880" y="685800"/>
            <a:ext cx="2891520" cy="2157480"/>
          </a:xfrm>
          <a:prstGeom prst="rect">
            <a:avLst/>
          </a:prstGeom>
        </p:spPr>
        <p:txBody>
          <a:bodyPr/>
          <a:p>
            <a:pPr>
              <a:lnSpc>
                <a:spcPct val="84000"/>
              </a:lnSpc>
            </a:pPr>
            <a:r>
              <a:rPr b="0" lang="en-US" sz="4400" spc="-1" strike="noStrike">
                <a:solidFill>
                  <a:srgbClr val="4a2318"/>
                </a:solidFill>
                <a:uFill>
                  <a:solidFill>
                    <a:srgbClr val="ffffff"/>
                  </a:solidFill>
                </a:uFill>
                <a:latin typeface="Franklin Gothic Book"/>
              </a:rPr>
              <a:t>Click to edit Master title style</a:t>
            </a:r>
            <a:endParaRPr b="0" lang="en-US" sz="1800" spc="-1" strike="noStrike">
              <a:solidFill>
                <a:srgbClr val="000000"/>
              </a:solidFill>
              <a:uFill>
                <a:solidFill>
                  <a:srgbClr val="ffffff"/>
                </a:solidFill>
              </a:uFill>
              <a:latin typeface="Franklin Gothic Book"/>
            </a:endParaRPr>
          </a:p>
        </p:txBody>
      </p:sp>
      <p:sp>
        <p:nvSpPr>
          <p:cNvPr id="47" name="PlaceHolder 5"/>
          <p:cNvSpPr>
            <a:spLocks noGrp="1"/>
          </p:cNvSpPr>
          <p:nvPr>
            <p:ph type="body"/>
          </p:nvPr>
        </p:nvSpPr>
        <p:spPr>
          <a:xfrm>
            <a:off x="4691880" y="685800"/>
            <a:ext cx="3908880" cy="5175000"/>
          </a:xfrm>
          <a:prstGeom prst="rect">
            <a:avLst/>
          </a:prstGeom>
        </p:spPr>
        <p:txBody>
          <a:bodyPr/>
          <a:p>
            <a:pPr marL="432000" indent="-324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Click to edit the outline text format</a:t>
            </a:r>
            <a:endParaRPr b="0" lang="en-US" sz="15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Second Outline Level</a:t>
            </a:r>
            <a:endParaRPr b="0" lang="en-US" sz="15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Third Outline Level</a:t>
            </a:r>
            <a:endParaRPr b="0" i="1" lang="en-US" sz="15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Fourth Outline Level</a:t>
            </a:r>
            <a:endParaRPr b="0" lang="en-US" sz="15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Fifth Outline Level</a:t>
            </a:r>
            <a:endParaRPr b="0" lang="en-US" sz="15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Sixth Outline Level</a:t>
            </a:r>
            <a:endParaRPr b="0" lang="en-US" sz="1500" spc="-1" strike="noStrike">
              <a:solidFill>
                <a:srgbClr val="4a2318"/>
              </a:solidFill>
              <a:uFill>
                <a:solidFill>
                  <a:srgbClr val="ffffff"/>
                </a:solidFill>
              </a:uFill>
              <a:latin typeface="Franklin Gothic Book"/>
            </a:endParaRPr>
          </a:p>
          <a:p>
            <a:pPr marL="384120" indent="-383760">
              <a:lnSpc>
                <a:spcPct val="100000"/>
              </a:lnSpc>
              <a:buClr>
                <a:srgbClr val="4a2318"/>
              </a:buClr>
              <a:buFont typeface="Franklin Gothic Book"/>
              <a:buChar char="■"/>
            </a:pPr>
            <a:r>
              <a:rPr b="0" lang="en-US" sz="1500" spc="-1" strike="noStrike">
                <a:solidFill>
                  <a:srgbClr val="4a2318"/>
                </a:solidFill>
                <a:uFill>
                  <a:solidFill>
                    <a:srgbClr val="ffffff"/>
                  </a:solidFill>
                </a:uFill>
                <a:latin typeface="Franklin Gothic Book"/>
              </a:rPr>
              <a:t>Seventh Outline LevelClick to edit Master text styles</a:t>
            </a:r>
            <a:endParaRPr b="0" lang="en-US" sz="1500" spc="-1" strike="noStrike">
              <a:solidFill>
                <a:srgbClr val="4a2318"/>
              </a:solidFill>
              <a:uFill>
                <a:solidFill>
                  <a:srgbClr val="ffffff"/>
                </a:solidFill>
              </a:uFill>
              <a:latin typeface="Franklin Gothic Book"/>
            </a:endParaRPr>
          </a:p>
          <a:p>
            <a:pPr lvl="1" marL="914400" indent="-383760">
              <a:lnSpc>
                <a:spcPct val="100000"/>
              </a:lnSpc>
              <a:buClr>
                <a:srgbClr val="4a2318"/>
              </a:buClr>
              <a:buFont typeface="Franklin Gothic Book"/>
              <a:buChar char="–"/>
            </a:pPr>
            <a:r>
              <a:rPr b="0" i="1" lang="en-US" sz="1500" spc="-1" strike="noStrike">
                <a:solidFill>
                  <a:srgbClr val="4a2318"/>
                </a:solidFill>
                <a:uFill>
                  <a:solidFill>
                    <a:srgbClr val="ffffff"/>
                  </a:solidFill>
                </a:uFill>
                <a:latin typeface="Franklin Gothic Book"/>
              </a:rPr>
              <a:t>Second level</a:t>
            </a:r>
            <a:endParaRPr b="0" lang="en-US" sz="1500" spc="-1" strike="noStrike">
              <a:solidFill>
                <a:srgbClr val="4a2318"/>
              </a:solidFill>
              <a:uFill>
                <a:solidFill>
                  <a:srgbClr val="ffffff"/>
                </a:solidFill>
              </a:uFill>
              <a:latin typeface="Franklin Gothic Book"/>
            </a:endParaRPr>
          </a:p>
          <a:p>
            <a:pPr lvl="2" marL="1371600" indent="-383760">
              <a:lnSpc>
                <a:spcPct val="100000"/>
              </a:lnSpc>
              <a:buClr>
                <a:srgbClr val="4a2318"/>
              </a:buClr>
              <a:buFont typeface="Franklin Gothic Book"/>
              <a:buChar char="■"/>
            </a:pPr>
            <a:r>
              <a:rPr b="0" lang="en-US" sz="1350" spc="-1" strike="noStrike">
                <a:solidFill>
                  <a:srgbClr val="4a2318"/>
                </a:solidFill>
                <a:uFill>
                  <a:solidFill>
                    <a:srgbClr val="ffffff"/>
                  </a:solidFill>
                </a:uFill>
                <a:latin typeface="Franklin Gothic Book"/>
              </a:rPr>
              <a:t>Third level</a:t>
            </a:r>
            <a:endParaRPr b="0" i="1" lang="en-US" sz="1500" spc="-1" strike="noStrike">
              <a:solidFill>
                <a:srgbClr val="4a2318"/>
              </a:solidFill>
              <a:uFill>
                <a:solidFill>
                  <a:srgbClr val="ffffff"/>
                </a:solidFill>
              </a:uFill>
              <a:latin typeface="Franklin Gothic Book"/>
            </a:endParaRPr>
          </a:p>
          <a:p>
            <a:pPr lvl="3" marL="1828800" indent="-383760">
              <a:lnSpc>
                <a:spcPct val="100000"/>
              </a:lnSpc>
              <a:buClr>
                <a:srgbClr val="4a2318"/>
              </a:buClr>
              <a:buFont typeface="Franklin Gothic Book"/>
              <a:buChar char="–"/>
            </a:pPr>
            <a:r>
              <a:rPr b="0" i="1" lang="en-US" sz="1350" spc="-1" strike="noStrike">
                <a:solidFill>
                  <a:srgbClr val="4a2318"/>
                </a:solidFill>
                <a:uFill>
                  <a:solidFill>
                    <a:srgbClr val="ffffff"/>
                  </a:solidFill>
                </a:uFill>
                <a:latin typeface="Franklin Gothic Book"/>
              </a:rPr>
              <a:t>Fourth level</a:t>
            </a:r>
            <a:endParaRPr b="0" lang="en-US" sz="1500" spc="-1" strike="noStrike">
              <a:solidFill>
                <a:srgbClr val="4a2318"/>
              </a:solidFill>
              <a:uFill>
                <a:solidFill>
                  <a:srgbClr val="ffffff"/>
                </a:solidFill>
              </a:uFill>
              <a:latin typeface="Franklin Gothic Book"/>
            </a:endParaRPr>
          </a:p>
          <a:p>
            <a:pPr lvl="4" marL="2286000" indent="-383760">
              <a:lnSpc>
                <a:spcPct val="100000"/>
              </a:lnSpc>
              <a:buClr>
                <a:srgbClr val="4a2318"/>
              </a:buClr>
              <a:buFont typeface="Franklin Gothic Book"/>
              <a:buChar char="■"/>
            </a:pPr>
            <a:r>
              <a:rPr b="0" lang="en-US" sz="1200" spc="-1" strike="noStrike">
                <a:solidFill>
                  <a:srgbClr val="4a2318"/>
                </a:solidFill>
                <a:uFill>
                  <a:solidFill>
                    <a:srgbClr val="ffffff"/>
                  </a:solidFill>
                </a:uFill>
                <a:latin typeface="Franklin Gothic Book"/>
              </a:rPr>
              <a:t>Fifth level</a:t>
            </a:r>
            <a:endParaRPr b="0" lang="en-US" sz="1500" spc="-1" strike="noStrike">
              <a:solidFill>
                <a:srgbClr val="4a2318"/>
              </a:solidFill>
              <a:uFill>
                <a:solidFill>
                  <a:srgbClr val="ffffff"/>
                </a:solidFill>
              </a:uFill>
              <a:latin typeface="Franklin Gothic Book"/>
            </a:endParaRPr>
          </a:p>
        </p:txBody>
      </p:sp>
      <p:sp>
        <p:nvSpPr>
          <p:cNvPr id="48" name="PlaceHolder 6"/>
          <p:cNvSpPr>
            <a:spLocks noGrp="1"/>
          </p:cNvSpPr>
          <p:nvPr>
            <p:ph type="body"/>
          </p:nvPr>
        </p:nvSpPr>
        <p:spPr>
          <a:xfrm>
            <a:off x="542880" y="2856240"/>
            <a:ext cx="2891520" cy="3010680"/>
          </a:xfrm>
          <a:prstGeom prst="rect">
            <a:avLst/>
          </a:prstGeom>
        </p:spPr>
        <p:txBody>
          <a:bodyPr/>
          <a:p>
            <a:pPr marL="432000" indent="-324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Click to edit the outline text format</a:t>
            </a:r>
            <a:endParaRPr b="0" lang="en-US" sz="16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600" spc="-1" strike="noStrike">
                <a:solidFill>
                  <a:srgbClr val="4a2318"/>
                </a:solidFill>
                <a:uFill>
                  <a:solidFill>
                    <a:srgbClr val="ffffff"/>
                  </a:solidFill>
                </a:uFill>
                <a:latin typeface="Franklin Gothic Book"/>
              </a:rPr>
              <a:t>Second Outline Level</a:t>
            </a:r>
            <a:endParaRPr b="0" lang="en-US" sz="16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Third Outline Level</a:t>
            </a:r>
            <a:endParaRPr b="0" i="1" lang="en-US" sz="16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600" spc="-1" strike="noStrike">
                <a:solidFill>
                  <a:srgbClr val="4a2318"/>
                </a:solidFill>
                <a:uFill>
                  <a:solidFill>
                    <a:srgbClr val="ffffff"/>
                  </a:solidFill>
                </a:uFill>
                <a:latin typeface="Franklin Gothic Book"/>
              </a:rPr>
              <a:t>Fourth Outline Level</a:t>
            </a:r>
            <a:endParaRPr b="0" lang="en-US" sz="16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Fifth Outline Level</a:t>
            </a:r>
            <a:endParaRPr b="0" lang="en-US" sz="16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Sixth Outline Level</a:t>
            </a:r>
            <a:endParaRPr b="0" lang="en-US" sz="1600" spc="-1" strike="noStrike">
              <a:solidFill>
                <a:srgbClr val="4a2318"/>
              </a:solidFill>
              <a:uFill>
                <a:solidFill>
                  <a:srgbClr val="ffffff"/>
                </a:solidFill>
              </a:uFill>
              <a:latin typeface="Franklin Gothic Book"/>
            </a:endParaRPr>
          </a:p>
          <a:p>
            <a:pPr>
              <a:lnSpc>
                <a:spcPct val="100000"/>
              </a:lnSpc>
            </a:pPr>
            <a:r>
              <a:rPr b="0" lang="en-US" sz="1600" spc="-1" strike="noStrike">
                <a:solidFill>
                  <a:srgbClr val="4a2318"/>
                </a:solidFill>
                <a:uFill>
                  <a:solidFill>
                    <a:srgbClr val="ffffff"/>
                  </a:solidFill>
                </a:uFill>
                <a:latin typeface="Franklin Gothic Book"/>
              </a:rPr>
              <a:t>Seventh Outline LevelClick to edit Master text styles</a:t>
            </a:r>
            <a:endParaRPr b="0" lang="en-US" sz="1600" spc="-1" strike="noStrike">
              <a:solidFill>
                <a:srgbClr val="4a2318"/>
              </a:solidFill>
              <a:uFill>
                <a:solidFill>
                  <a:srgbClr val="ffffff"/>
                </a:solidFill>
              </a:uFill>
              <a:latin typeface="Franklin Gothic Book"/>
            </a:endParaRPr>
          </a:p>
        </p:txBody>
      </p:sp>
      <p:sp>
        <p:nvSpPr>
          <p:cNvPr id="49" name="PlaceHolder 7"/>
          <p:cNvSpPr>
            <a:spLocks noGrp="1"/>
          </p:cNvSpPr>
          <p:nvPr>
            <p:ph type="dt"/>
          </p:nvPr>
        </p:nvSpPr>
        <p:spPr>
          <a:xfrm>
            <a:off x="542880" y="6453360"/>
            <a:ext cx="9032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50" name="PlaceHolder 8"/>
          <p:cNvSpPr>
            <a:spLocks noGrp="1"/>
          </p:cNvSpPr>
          <p:nvPr>
            <p:ph type="ftr"/>
          </p:nvPr>
        </p:nvSpPr>
        <p:spPr>
          <a:xfrm>
            <a:off x="1654560" y="6453360"/>
            <a:ext cx="17798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51" name="PlaceHolder 9"/>
          <p:cNvSpPr>
            <a:spLocks noGrp="1"/>
          </p:cNvSpPr>
          <p:nvPr>
            <p:ph type="sldNum"/>
          </p:nvPr>
        </p:nvSpPr>
        <p:spPr>
          <a:xfrm>
            <a:off x="7412400" y="6453360"/>
            <a:ext cx="1197000" cy="404280"/>
          </a:xfrm>
          <a:prstGeom prst="rect">
            <a:avLst/>
          </a:prstGeom>
        </p:spPr>
        <p:txBody>
          <a:bodyPr anchor="ctr"/>
          <a:p>
            <a:pPr algn="r">
              <a:lnSpc>
                <a:spcPct val="100000"/>
              </a:lnSpc>
            </a:pPr>
            <a:fld id="{0F43B250-C3B6-4F3B-9714-52755B69EADF}" type="slidenum">
              <a:rPr b="0" lang="es-AR" sz="1000" spc="-1" strike="noStrike">
                <a:solidFill>
                  <a:srgbClr val="4a231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
        <p:nvSpPr>
          <p:cNvPr id="52" name="CustomShape 10"/>
          <p:cNvSpPr/>
          <p:nvPr/>
        </p:nvSpPr>
        <p:spPr>
          <a:xfrm>
            <a:off x="397764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53" name="CustomShape 11"/>
          <p:cNvSpPr/>
          <p:nvPr/>
        </p:nvSpPr>
        <p:spPr>
          <a:xfrm>
            <a:off x="397764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sp>
        <p:nvSpPr>
          <p:cNvPr id="88" name="CustomShape 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89" name="CustomShape 2"/>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90" name="PlaceHolder 3"/>
          <p:cNvSpPr>
            <a:spLocks noGrp="1"/>
          </p:cNvSpPr>
          <p:nvPr>
            <p:ph type="title"/>
          </p:nvPr>
        </p:nvSpPr>
        <p:spPr>
          <a:xfrm>
            <a:off x="1028880" y="685800"/>
            <a:ext cx="7200720" cy="1485720"/>
          </a:xfrm>
          <a:prstGeom prst="rect">
            <a:avLst/>
          </a:prstGeom>
        </p:spPr>
        <p:txBody>
          <a:bodyPr/>
          <a:p>
            <a:pPr>
              <a:lnSpc>
                <a:spcPct val="89000"/>
              </a:lnSpc>
            </a:pPr>
            <a:r>
              <a:rPr b="0" lang="en-US" sz="4400" spc="-1" strike="noStrike">
                <a:solidFill>
                  <a:srgbClr val="4a2318"/>
                </a:solidFill>
                <a:uFill>
                  <a:solidFill>
                    <a:srgbClr val="ffffff"/>
                  </a:solidFill>
                </a:uFill>
                <a:latin typeface="Franklin Gothic Book"/>
              </a:rPr>
              <a:t>Click to edit Master title style</a:t>
            </a:r>
            <a:endParaRPr b="0" lang="en-US" sz="1800" spc="-1" strike="noStrike">
              <a:solidFill>
                <a:srgbClr val="000000"/>
              </a:solidFill>
              <a:uFill>
                <a:solidFill>
                  <a:srgbClr val="ffffff"/>
                </a:solidFill>
              </a:uFill>
              <a:latin typeface="Franklin Gothic Book"/>
            </a:endParaRPr>
          </a:p>
        </p:txBody>
      </p:sp>
      <p:sp>
        <p:nvSpPr>
          <p:cNvPr id="91" name="PlaceHolder 4"/>
          <p:cNvSpPr>
            <a:spLocks noGrp="1"/>
          </p:cNvSpPr>
          <p:nvPr>
            <p:ph type="body"/>
          </p:nvPr>
        </p:nvSpPr>
        <p:spPr>
          <a:xfrm>
            <a:off x="1028880" y="2286000"/>
            <a:ext cx="7200720" cy="3580920"/>
          </a:xfrm>
          <a:prstGeom prst="rect">
            <a:avLst/>
          </a:prstGeom>
        </p:spPr>
        <p:txBody>
          <a:bodyPr/>
          <a:p>
            <a:pPr marL="432000" indent="-324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Click to edit the outline text format</a:t>
            </a:r>
            <a:endParaRPr b="0" lang="en-US" sz="20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Second Outline Level</a:t>
            </a:r>
            <a:endParaRPr b="0" lang="en-US" sz="20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Third Outline Level</a:t>
            </a:r>
            <a:endParaRPr b="0" i="1" lang="en-US" sz="20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Fourth Outline Level</a:t>
            </a:r>
            <a:endParaRPr b="0" lang="en-US" sz="20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Fifth Outline Level</a:t>
            </a:r>
            <a:endParaRPr b="0" lang="en-US" sz="20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Sixth Outline Level</a:t>
            </a: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4a2318"/>
              </a:buClr>
              <a:buFont typeface="Franklin Gothic Book"/>
              <a:buChar char="■"/>
            </a:pPr>
            <a:r>
              <a:rPr b="0" lang="en-US" sz="2000" spc="-1" strike="noStrike">
                <a:solidFill>
                  <a:srgbClr val="4a2318"/>
                </a:solidFill>
                <a:uFill>
                  <a:solidFill>
                    <a:srgbClr val="ffffff"/>
                  </a:solidFill>
                </a:uFill>
                <a:latin typeface="Franklin Gothic Book"/>
              </a:rPr>
              <a:t>Seventh Outline LevelClick to edit Master text styles</a:t>
            </a:r>
            <a:endParaRPr b="0" lang="en-US" sz="2000" spc="-1" strike="noStrike">
              <a:solidFill>
                <a:srgbClr val="4a2318"/>
              </a:solidFill>
              <a:uFill>
                <a:solidFill>
                  <a:srgbClr val="ffffff"/>
                </a:solidFill>
              </a:uFill>
              <a:latin typeface="Franklin Gothic Book"/>
            </a:endParaRPr>
          </a:p>
          <a:p>
            <a:pPr lvl="1" marL="914400" indent="-383760">
              <a:lnSpc>
                <a:spcPct val="100000"/>
              </a:lnSpc>
              <a:buClr>
                <a:srgbClr val="4a2318"/>
              </a:buClr>
              <a:buFont typeface="Franklin Gothic Book"/>
              <a:buChar char="–"/>
            </a:pPr>
            <a:r>
              <a:rPr b="0" i="1" lang="en-US" sz="2000" spc="-1" strike="noStrike">
                <a:solidFill>
                  <a:srgbClr val="4a2318"/>
                </a:solidFill>
                <a:uFill>
                  <a:solidFill>
                    <a:srgbClr val="ffffff"/>
                  </a:solidFill>
                </a:uFill>
                <a:latin typeface="Franklin Gothic Book"/>
              </a:rPr>
              <a:t>Second level</a:t>
            </a:r>
            <a:endParaRPr b="0" lang="en-US" sz="2000" spc="-1" strike="noStrike">
              <a:solidFill>
                <a:srgbClr val="4a2318"/>
              </a:solidFill>
              <a:uFill>
                <a:solidFill>
                  <a:srgbClr val="ffffff"/>
                </a:solidFill>
              </a:uFill>
              <a:latin typeface="Franklin Gothic Book"/>
            </a:endParaRPr>
          </a:p>
          <a:p>
            <a:pPr lvl="2" marL="1371600" indent="-383760">
              <a:lnSpc>
                <a:spcPct val="100000"/>
              </a:lnSpc>
              <a:buClr>
                <a:srgbClr val="4a2318"/>
              </a:buClr>
              <a:buFont typeface="Franklin Gothic Book"/>
              <a:buChar char="■"/>
            </a:pPr>
            <a:r>
              <a:rPr b="0" lang="en-US" sz="1800" spc="-1" strike="noStrike">
                <a:solidFill>
                  <a:srgbClr val="4a2318"/>
                </a:solidFill>
                <a:uFill>
                  <a:solidFill>
                    <a:srgbClr val="ffffff"/>
                  </a:solidFill>
                </a:uFill>
                <a:latin typeface="Franklin Gothic Book"/>
              </a:rPr>
              <a:t>Third level</a:t>
            </a:r>
            <a:endParaRPr b="0" i="1" lang="en-US" sz="2000" spc="-1" strike="noStrike">
              <a:solidFill>
                <a:srgbClr val="4a2318"/>
              </a:solidFill>
              <a:uFill>
                <a:solidFill>
                  <a:srgbClr val="ffffff"/>
                </a:solidFill>
              </a:uFill>
              <a:latin typeface="Franklin Gothic Book"/>
            </a:endParaRPr>
          </a:p>
          <a:p>
            <a:pPr lvl="3" marL="1828800" indent="-383760">
              <a:lnSpc>
                <a:spcPct val="100000"/>
              </a:lnSpc>
              <a:buClr>
                <a:srgbClr val="4a2318"/>
              </a:buClr>
              <a:buFont typeface="Franklin Gothic Book"/>
              <a:buChar char="–"/>
            </a:pPr>
            <a:r>
              <a:rPr b="0" i="1" lang="en-US" sz="1800" spc="-1" strike="noStrike">
                <a:solidFill>
                  <a:srgbClr val="4a2318"/>
                </a:solidFill>
                <a:uFill>
                  <a:solidFill>
                    <a:srgbClr val="ffffff"/>
                  </a:solidFill>
                </a:uFill>
                <a:latin typeface="Franklin Gothic Book"/>
              </a:rPr>
              <a:t>Fourth level</a:t>
            </a:r>
            <a:endParaRPr b="0" lang="en-US" sz="2000" spc="-1" strike="noStrike">
              <a:solidFill>
                <a:srgbClr val="4a2318"/>
              </a:solidFill>
              <a:uFill>
                <a:solidFill>
                  <a:srgbClr val="ffffff"/>
                </a:solidFill>
              </a:uFill>
              <a:latin typeface="Franklin Gothic Book"/>
            </a:endParaRPr>
          </a:p>
          <a:p>
            <a:pPr lvl="4" marL="2286000" indent="-383760">
              <a:lnSpc>
                <a:spcPct val="100000"/>
              </a:lnSpc>
              <a:buClr>
                <a:srgbClr val="4a2318"/>
              </a:buClr>
              <a:buFont typeface="Franklin Gothic Book"/>
              <a:buChar char="■"/>
            </a:pPr>
            <a:r>
              <a:rPr b="0" lang="en-US" sz="1600" spc="-1" strike="noStrike">
                <a:solidFill>
                  <a:srgbClr val="4a2318"/>
                </a:solidFill>
                <a:uFill>
                  <a:solidFill>
                    <a:srgbClr val="ffffff"/>
                  </a:solidFill>
                </a:uFill>
                <a:latin typeface="Franklin Gothic Book"/>
              </a:rPr>
              <a:t>Fifth level</a:t>
            </a:r>
            <a:endParaRPr b="0" lang="en-US" sz="2000" spc="-1" strike="noStrike">
              <a:solidFill>
                <a:srgbClr val="4a2318"/>
              </a:solidFill>
              <a:uFill>
                <a:solidFill>
                  <a:srgbClr val="ffffff"/>
                </a:solidFill>
              </a:uFill>
              <a:latin typeface="Franklin Gothic Book"/>
            </a:endParaRPr>
          </a:p>
        </p:txBody>
      </p:sp>
      <p:sp>
        <p:nvSpPr>
          <p:cNvPr id="92" name="PlaceHolder 5"/>
          <p:cNvSpPr>
            <a:spLocks noGrp="1"/>
          </p:cNvSpPr>
          <p:nvPr>
            <p:ph type="dt"/>
          </p:nvPr>
        </p:nvSpPr>
        <p:spPr>
          <a:xfrm>
            <a:off x="1042920" y="6453360"/>
            <a:ext cx="9032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93" name="PlaceHolder 6"/>
          <p:cNvSpPr>
            <a:spLocks noGrp="1"/>
          </p:cNvSpPr>
          <p:nvPr>
            <p:ph type="ftr"/>
          </p:nvPr>
        </p:nvSpPr>
        <p:spPr>
          <a:xfrm>
            <a:off x="2170080" y="6453360"/>
            <a:ext cx="47102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94" name="PlaceHolder 7"/>
          <p:cNvSpPr>
            <a:spLocks noGrp="1"/>
          </p:cNvSpPr>
          <p:nvPr>
            <p:ph type="sldNum"/>
          </p:nvPr>
        </p:nvSpPr>
        <p:spPr>
          <a:xfrm>
            <a:off x="7104600" y="6453360"/>
            <a:ext cx="1197000" cy="404280"/>
          </a:xfrm>
          <a:prstGeom prst="rect">
            <a:avLst/>
          </a:prstGeom>
        </p:spPr>
        <p:txBody>
          <a:bodyPr anchor="ctr"/>
          <a:p>
            <a:pPr algn="r">
              <a:lnSpc>
                <a:spcPct val="100000"/>
              </a:lnSpc>
            </a:pPr>
            <a:fld id="{40111CA6-C0B9-4DDA-832B-0D7C0FE5ACD9}" type="slidenum">
              <a:rPr b="0" lang="es-AR" sz="1000" spc="-1" strike="noStrike">
                <a:solidFill>
                  <a:srgbClr val="4a231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sp>
        <p:nvSpPr>
          <p:cNvPr id="129" name="CustomShape 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30" name="CustomShape 2"/>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31" name="PlaceHolder 3"/>
          <p:cNvSpPr>
            <a:spLocks noGrp="1"/>
          </p:cNvSpPr>
          <p:nvPr>
            <p:ph type="title"/>
          </p:nvPr>
        </p:nvSpPr>
        <p:spPr>
          <a:xfrm>
            <a:off x="498960" y="649440"/>
            <a:ext cx="8145720" cy="1145160"/>
          </a:xfrm>
          <a:prstGeom prst="rect">
            <a:avLst/>
          </a:prstGeom>
        </p:spPr>
        <p:txBody>
          <a:bodyPr lIns="0" rIns="0" tIns="0" bIns="0"/>
          <a:p>
            <a:endParaRPr b="0" lang="en-US" sz="1800" spc="-1" strike="noStrike">
              <a:solidFill>
                <a:srgbClr val="000000"/>
              </a:solidFill>
              <a:uFill>
                <a:solidFill>
                  <a:srgbClr val="ffffff"/>
                </a:solidFill>
              </a:uFill>
              <a:latin typeface="Franklin Gothic Book"/>
            </a:endParaRPr>
          </a:p>
        </p:txBody>
      </p:sp>
      <p:sp>
        <p:nvSpPr>
          <p:cNvPr id="132" name="PlaceHolder 4"/>
          <p:cNvSpPr>
            <a:spLocks noGrp="1"/>
          </p:cNvSpPr>
          <p:nvPr>
            <p:ph type="body"/>
          </p:nvPr>
        </p:nvSpPr>
        <p:spPr>
          <a:xfrm>
            <a:off x="457200" y="1577520"/>
            <a:ext cx="3977280" cy="4749120"/>
          </a:xfrm>
          <a:prstGeom prst="rect">
            <a:avLst/>
          </a:prstGeom>
        </p:spPr>
        <p:txBody>
          <a:bodyPr lIns="0" rIns="0" tIns="0" bIns="0"/>
          <a:p>
            <a:pPr marL="432000" indent="-324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Click to edit the outline text format</a:t>
            </a:r>
            <a:endParaRPr b="0" lang="en-US" sz="20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Second Outline Level</a:t>
            </a:r>
            <a:endParaRPr b="0" lang="en-US" sz="20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i="1" lang="en-US" sz="2000" spc="-1" strike="noStrike">
                <a:solidFill>
                  <a:srgbClr val="4a2318"/>
                </a:solidFill>
                <a:uFill>
                  <a:solidFill>
                    <a:srgbClr val="ffffff"/>
                  </a:solidFill>
                </a:uFill>
                <a:latin typeface="Franklin Gothic Book"/>
              </a:rPr>
              <a:t>Third Outline Level</a:t>
            </a:r>
            <a:endParaRPr b="0" i="1" lang="en-US" sz="20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Fourth Outline Level</a:t>
            </a:r>
            <a:endParaRPr b="0" lang="en-US" sz="20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Fifth Outline Level</a:t>
            </a:r>
            <a:endParaRPr b="0" lang="en-US" sz="20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Sixth Outline Level</a:t>
            </a:r>
            <a:endParaRPr b="0" lang="en-US" sz="2000" spc="-1" strike="noStrike">
              <a:solidFill>
                <a:srgbClr val="4a2318"/>
              </a:solidFill>
              <a:uFill>
                <a:solidFill>
                  <a:srgbClr val="ffffff"/>
                </a:solidFill>
              </a:uFill>
              <a:latin typeface="Franklin Gothic Book"/>
            </a:endParaRPr>
          </a:p>
          <a:p>
            <a:pPr lvl="6" marL="3024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Seventh Outline Level</a:t>
            </a:r>
            <a:endParaRPr b="0" lang="en-US" sz="2000" spc="-1" strike="noStrike">
              <a:solidFill>
                <a:srgbClr val="4a2318"/>
              </a:solidFill>
              <a:uFill>
                <a:solidFill>
                  <a:srgbClr val="ffffff"/>
                </a:solidFill>
              </a:uFill>
              <a:latin typeface="Franklin Gothic Book"/>
            </a:endParaRPr>
          </a:p>
        </p:txBody>
      </p:sp>
      <p:sp>
        <p:nvSpPr>
          <p:cNvPr id="133" name="PlaceHolder 5"/>
          <p:cNvSpPr>
            <a:spLocks noGrp="1"/>
          </p:cNvSpPr>
          <p:nvPr>
            <p:ph type="body"/>
          </p:nvPr>
        </p:nvSpPr>
        <p:spPr>
          <a:xfrm>
            <a:off x="4871160" y="1172160"/>
            <a:ext cx="3182040" cy="7086600"/>
          </a:xfrm>
          <a:prstGeom prst="rect">
            <a:avLst/>
          </a:prstGeom>
        </p:spPr>
        <p:txBody>
          <a:bodyPr lIns="0" rIns="0" tIns="0" bIns="0"/>
          <a:p>
            <a:pPr marL="432000" indent="-324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Click to edit the outline text format</a:t>
            </a:r>
            <a:endParaRPr b="0" lang="en-US" sz="15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Second Outline Level</a:t>
            </a:r>
            <a:endParaRPr b="0" lang="en-US" sz="15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i="1" lang="en-US" sz="1500" spc="-1" strike="noStrike">
                <a:solidFill>
                  <a:srgbClr val="4a2318"/>
                </a:solidFill>
                <a:uFill>
                  <a:solidFill>
                    <a:srgbClr val="ffffff"/>
                  </a:solidFill>
                </a:uFill>
                <a:latin typeface="Franklin Gothic Book"/>
              </a:rPr>
              <a:t>Third Outline Level</a:t>
            </a:r>
            <a:endParaRPr b="0" i="1" lang="en-US" sz="15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Fourth Outline Level</a:t>
            </a:r>
            <a:endParaRPr b="0" lang="en-US" sz="15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Fifth Outline Level</a:t>
            </a:r>
            <a:endParaRPr b="0" lang="en-US" sz="15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Sixth Outline Level</a:t>
            </a:r>
            <a:endParaRPr b="0" lang="en-US" sz="1500" spc="-1" strike="noStrike">
              <a:solidFill>
                <a:srgbClr val="4a2318"/>
              </a:solidFill>
              <a:uFill>
                <a:solidFill>
                  <a:srgbClr val="ffffff"/>
                </a:solidFill>
              </a:uFill>
              <a:latin typeface="Franklin Gothic Book"/>
            </a:endParaRPr>
          </a:p>
          <a:p>
            <a:pPr lvl="6" marL="3024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Seventh Outline Level</a:t>
            </a:r>
            <a:endParaRPr b="0" lang="en-US" sz="1500" spc="-1" strike="noStrike">
              <a:solidFill>
                <a:srgbClr val="4a2318"/>
              </a:solidFill>
              <a:uFill>
                <a:solidFill>
                  <a:srgbClr val="ffffff"/>
                </a:solidFill>
              </a:uFill>
              <a:latin typeface="Franklin Gothic Book"/>
            </a:endParaRPr>
          </a:p>
        </p:txBody>
      </p:sp>
      <p:sp>
        <p:nvSpPr>
          <p:cNvPr id="134" name="PlaceHolder 6"/>
          <p:cNvSpPr>
            <a:spLocks noGrp="1"/>
          </p:cNvSpPr>
          <p:nvPr>
            <p:ph type="ftr"/>
          </p:nvPr>
        </p:nvSpPr>
        <p:spPr>
          <a:xfrm>
            <a:off x="3108960" y="6378120"/>
            <a:ext cx="2925720" cy="3977640"/>
          </a:xfrm>
          <a:prstGeom prst="rect">
            <a:avLst/>
          </a:prstGeom>
        </p:spPr>
        <p:txBody>
          <a:bodyPr lIns="0" rIns="0" tIns="0" bIns="0"/>
          <a:p>
            <a:endParaRPr b="0" lang="es-AR" sz="2400" spc="-1" strike="noStrike">
              <a:solidFill>
                <a:srgbClr val="000000"/>
              </a:solidFill>
              <a:uFill>
                <a:solidFill>
                  <a:srgbClr val="ffffff"/>
                </a:solidFill>
              </a:uFill>
              <a:latin typeface="Times New Roman"/>
            </a:endParaRPr>
          </a:p>
        </p:txBody>
      </p:sp>
      <p:sp>
        <p:nvSpPr>
          <p:cNvPr id="135" name="PlaceHolder 7"/>
          <p:cNvSpPr>
            <a:spLocks noGrp="1"/>
          </p:cNvSpPr>
          <p:nvPr>
            <p:ph type="dt"/>
          </p:nvPr>
        </p:nvSpPr>
        <p:spPr>
          <a:xfrm>
            <a:off x="457200" y="6378120"/>
            <a:ext cx="2102760" cy="3977640"/>
          </a:xfrm>
          <a:prstGeom prst="rect">
            <a:avLst/>
          </a:prstGeom>
        </p:spPr>
        <p:txBody>
          <a:bodyPr lIns="0" rIns="0" tIns="0" bIns="0"/>
          <a:p>
            <a:endParaRPr b="0" lang="es-AR" sz="2400" spc="-1" strike="noStrike">
              <a:solidFill>
                <a:srgbClr val="000000"/>
              </a:solidFill>
              <a:uFill>
                <a:solidFill>
                  <a:srgbClr val="ffffff"/>
                </a:solidFill>
              </a:uFill>
              <a:latin typeface="Times New Roman"/>
            </a:endParaRPr>
          </a:p>
        </p:txBody>
      </p:sp>
      <p:sp>
        <p:nvSpPr>
          <p:cNvPr id="136" name="PlaceHolder 8"/>
          <p:cNvSpPr>
            <a:spLocks noGrp="1"/>
          </p:cNvSpPr>
          <p:nvPr>
            <p:ph type="sldNum"/>
          </p:nvPr>
        </p:nvSpPr>
        <p:spPr>
          <a:xfrm>
            <a:off x="6583680" y="6378120"/>
            <a:ext cx="2102760" cy="3977640"/>
          </a:xfrm>
          <a:prstGeom prst="rect">
            <a:avLst/>
          </a:prstGeom>
        </p:spPr>
        <p:txBody>
          <a:bodyPr lIns="0" rIns="0" tIns="0" bIns="0"/>
          <a:p>
            <a:pPr algn="r">
              <a:lnSpc>
                <a:spcPct val="100000"/>
              </a:lnSpc>
            </a:pPr>
            <a:fld id="{40E6D088-D856-47BE-84C7-2B99ADEE3D4A}" type="slidenum">
              <a:rPr b="0" lang="es-AR" sz="1000" spc="-1" strike="noStrike">
                <a:solidFill>
                  <a:srgbClr val="88888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sp>
        <p:nvSpPr>
          <p:cNvPr id="171" name="CustomShape 1"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72" name="CustomShape 2"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73" name="PlaceHolder 3"/>
          <p:cNvSpPr>
            <a:spLocks noGrp="1"/>
          </p:cNvSpPr>
          <p:nvPr>
            <p:ph type="body"/>
          </p:nvPr>
        </p:nvSpPr>
        <p:spPr>
          <a:xfrm>
            <a:off x="485640" y="6477840"/>
            <a:ext cx="8200800" cy="355680"/>
          </a:xfrm>
          <a:prstGeom prst="rect">
            <a:avLst/>
          </a:prstGeom>
        </p:spPr>
        <p:txBody>
          <a:bodyPr/>
          <a:p>
            <a:pPr marL="432000" indent="-324000">
              <a:buClr>
                <a:srgbClr val="000000"/>
              </a:buClr>
              <a:buSzPct val="45000"/>
              <a:buFont typeface="Wingdings" charset="2"/>
              <a:buChar char=""/>
            </a:pPr>
            <a:r>
              <a:rPr b="0" lang="en-US" sz="750" spc="-21" strike="noStrike">
                <a:solidFill>
                  <a:srgbClr val="4a2318"/>
                </a:solidFill>
                <a:uFill>
                  <a:solidFill>
                    <a:srgbClr val="ffffff"/>
                  </a:solidFill>
                </a:uFill>
                <a:latin typeface="Graphik-Medium"/>
                <a:ea typeface="Graphik-Medium"/>
              </a:rPr>
              <a:t>Click to edit the outline text format</a:t>
            </a:r>
            <a:endParaRPr b="0" lang="en-US" sz="75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750" spc="-21" strike="noStrike">
                <a:solidFill>
                  <a:srgbClr val="4a2318"/>
                </a:solidFill>
                <a:uFill>
                  <a:solidFill>
                    <a:srgbClr val="ffffff"/>
                  </a:solidFill>
                </a:uFill>
                <a:latin typeface="Graphik-Medium"/>
                <a:ea typeface="Graphik-Medium"/>
              </a:rPr>
              <a:t>Second Outline Level</a:t>
            </a:r>
            <a:endParaRPr b="0" lang="en-US" sz="75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750" spc="-21" strike="noStrike">
                <a:solidFill>
                  <a:srgbClr val="4a2318"/>
                </a:solidFill>
                <a:uFill>
                  <a:solidFill>
                    <a:srgbClr val="ffffff"/>
                  </a:solidFill>
                </a:uFill>
                <a:latin typeface="Graphik-Medium"/>
                <a:ea typeface="Graphik-Medium"/>
              </a:rPr>
              <a:t>Third Outline Level</a:t>
            </a:r>
            <a:endParaRPr b="0" i="1" lang="en-US" sz="75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750" spc="-21" strike="noStrike">
                <a:solidFill>
                  <a:srgbClr val="4a2318"/>
                </a:solidFill>
                <a:uFill>
                  <a:solidFill>
                    <a:srgbClr val="ffffff"/>
                  </a:solidFill>
                </a:uFill>
                <a:latin typeface="Graphik-Medium"/>
                <a:ea typeface="Graphik-Medium"/>
              </a:rPr>
              <a:t>Fourth Outline Level</a:t>
            </a:r>
            <a:endParaRPr b="0" lang="en-US" sz="75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750" spc="-21" strike="noStrike">
                <a:solidFill>
                  <a:srgbClr val="4a2318"/>
                </a:solidFill>
                <a:uFill>
                  <a:solidFill>
                    <a:srgbClr val="ffffff"/>
                  </a:solidFill>
                </a:uFill>
                <a:latin typeface="Graphik-Medium"/>
                <a:ea typeface="Graphik-Medium"/>
              </a:rPr>
              <a:t>Fifth Outline Level</a:t>
            </a:r>
            <a:endParaRPr b="0" lang="en-US" sz="75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750" spc="-21" strike="noStrike">
                <a:solidFill>
                  <a:srgbClr val="4a2318"/>
                </a:solidFill>
                <a:uFill>
                  <a:solidFill>
                    <a:srgbClr val="ffffff"/>
                  </a:solidFill>
                </a:uFill>
                <a:latin typeface="Graphik-Medium"/>
                <a:ea typeface="Graphik-Medium"/>
              </a:rPr>
              <a:t>Sixth Outline Level</a:t>
            </a:r>
            <a:endParaRPr b="0" lang="en-US" sz="750" spc="-1" strike="noStrike">
              <a:solidFill>
                <a:srgbClr val="4a2318"/>
              </a:solidFill>
              <a:uFill>
                <a:solidFill>
                  <a:srgbClr val="ffffff"/>
                </a:solidFill>
              </a:uFill>
              <a:latin typeface="Franklin Gothic Book"/>
            </a:endParaRPr>
          </a:p>
          <a:p>
            <a:pPr marL="384120" indent="-383760">
              <a:lnSpc>
                <a:spcPct val="100000"/>
              </a:lnSpc>
              <a:buClr>
                <a:srgbClr val="4a2318"/>
              </a:buClr>
              <a:buFont typeface="Franklin Gothic Book"/>
              <a:buChar char="■"/>
            </a:pPr>
            <a:r>
              <a:rPr b="0" lang="en-US" sz="750" spc="-21" strike="noStrike">
                <a:solidFill>
                  <a:srgbClr val="4a2318"/>
                </a:solidFill>
                <a:uFill>
                  <a:solidFill>
                    <a:srgbClr val="ffffff"/>
                  </a:solidFill>
                </a:uFill>
                <a:latin typeface="Graphik-Medium"/>
                <a:ea typeface="Graphik-Medium"/>
              </a:rPr>
              <a:t>Seventh Outline LevelAuthor and Date</a:t>
            </a:r>
            <a:endParaRPr b="0" lang="en-US" sz="750" spc="-1" strike="noStrike">
              <a:solidFill>
                <a:srgbClr val="4a2318"/>
              </a:solidFill>
              <a:uFill>
                <a:solidFill>
                  <a:srgbClr val="ffffff"/>
                </a:solidFill>
              </a:uFill>
              <a:latin typeface="Franklin Gothic Book"/>
            </a:endParaRPr>
          </a:p>
        </p:txBody>
      </p:sp>
      <p:sp>
        <p:nvSpPr>
          <p:cNvPr id="174" name="PlaceHolder 4"/>
          <p:cNvSpPr>
            <a:spLocks noGrp="1"/>
          </p:cNvSpPr>
          <p:nvPr>
            <p:ph type="body"/>
          </p:nvPr>
        </p:nvSpPr>
        <p:spPr>
          <a:xfrm>
            <a:off x="485640" y="1771560"/>
            <a:ext cx="8200800" cy="265680"/>
          </a:xfrm>
          <a:prstGeom prst="rect">
            <a:avLst/>
          </a:prstGeom>
        </p:spPr>
        <p:txBody>
          <a:bodyPr/>
          <a:p>
            <a:pPr marL="432000" indent="-324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Click to edit the outline text format</a:t>
            </a:r>
            <a:endParaRPr b="0" lang="en-US" sz="20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Second Outline Level</a:t>
            </a:r>
            <a:endParaRPr b="0" lang="en-US" sz="20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Third Outline Level</a:t>
            </a:r>
            <a:endParaRPr b="0" i="1" lang="en-US" sz="20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2000" spc="-1" strike="noStrike">
                <a:solidFill>
                  <a:srgbClr val="4a2318"/>
                </a:solidFill>
                <a:uFill>
                  <a:solidFill>
                    <a:srgbClr val="ffffff"/>
                  </a:solidFill>
                </a:uFill>
                <a:latin typeface="Franklin Gothic Book"/>
              </a:rPr>
              <a:t>Fourth Outline Level</a:t>
            </a:r>
            <a:endParaRPr b="0" lang="en-US" sz="20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Fifth Outline Level</a:t>
            </a:r>
            <a:endParaRPr b="0" lang="en-US" sz="20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2000" spc="-1" strike="noStrike">
                <a:solidFill>
                  <a:srgbClr val="4a2318"/>
                </a:solidFill>
                <a:uFill>
                  <a:solidFill>
                    <a:srgbClr val="ffffff"/>
                  </a:solidFill>
                </a:uFill>
                <a:latin typeface="Franklin Gothic Book"/>
              </a:rPr>
              <a:t>Sixth Outline Level</a:t>
            </a:r>
            <a:endParaRPr b="0" lang="en-US" sz="2000" spc="-1" strike="noStrike">
              <a:solidFill>
                <a:srgbClr val="4a2318"/>
              </a:solidFill>
              <a:uFill>
                <a:solidFill>
                  <a:srgbClr val="ffffff"/>
                </a:solidFill>
              </a:uFill>
              <a:latin typeface="Franklin Gothic Book"/>
            </a:endParaRPr>
          </a:p>
          <a:p>
            <a:pPr marL="384120" indent="-383760">
              <a:lnSpc>
                <a:spcPct val="94000"/>
              </a:lnSpc>
              <a:buClr>
                <a:srgbClr val="4a2318"/>
              </a:buClr>
              <a:buFont typeface="Franklin Gothic Book"/>
              <a:buChar char="■"/>
            </a:pPr>
            <a:r>
              <a:rPr b="0" lang="en-US" sz="2000" spc="-1" strike="noStrike">
                <a:solidFill>
                  <a:srgbClr val="4a2318"/>
                </a:solidFill>
                <a:uFill>
                  <a:solidFill>
                    <a:srgbClr val="ffffff"/>
                  </a:solidFill>
                </a:uFill>
                <a:latin typeface="Franklin Gothic Book"/>
              </a:rPr>
              <a:t>Seventh Outline LevelSlide Subtitle</a:t>
            </a:r>
            <a:endParaRPr b="0" lang="en-US" sz="2000" spc="-1" strike="noStrike">
              <a:solidFill>
                <a:srgbClr val="4a2318"/>
              </a:solidFill>
              <a:uFill>
                <a:solidFill>
                  <a:srgbClr val="ffffff"/>
                </a:solidFill>
              </a:uFill>
              <a:latin typeface="Franklin Gothic Book"/>
            </a:endParaRPr>
          </a:p>
        </p:txBody>
      </p:sp>
      <p:sp>
        <p:nvSpPr>
          <p:cNvPr id="175" name="CustomShape 5"/>
          <p:cNvSpPr/>
          <p:nvPr/>
        </p:nvSpPr>
        <p:spPr>
          <a:xfrm>
            <a:off x="0" y="495360"/>
            <a:ext cx="9143640" cy="139320"/>
          </a:xfrm>
          <a:prstGeom prst="rect">
            <a:avLst/>
          </a:prstGeom>
          <a:solidFill>
            <a:schemeClr val="accent4"/>
          </a:solidFill>
          <a:ln w="12600">
            <a:noFill/>
          </a:ln>
        </p:spPr>
        <p:style>
          <a:lnRef idx="0"/>
          <a:fillRef idx="0"/>
          <a:effectRef idx="0"/>
          <a:fontRef idx="minor"/>
        </p:style>
      </p:sp>
      <p:sp>
        <p:nvSpPr>
          <p:cNvPr id="176" name="CustomShape 6"/>
          <p:cNvSpPr/>
          <p:nvPr/>
        </p:nvSpPr>
        <p:spPr>
          <a:xfrm>
            <a:off x="0" y="495360"/>
            <a:ext cx="9143640" cy="139320"/>
          </a:xfrm>
          <a:prstGeom prst="rect">
            <a:avLst/>
          </a:prstGeom>
          <a:solidFill>
            <a:schemeClr val="accent4"/>
          </a:solidFill>
          <a:ln w="12600">
            <a:noFill/>
          </a:ln>
        </p:spPr>
        <p:style>
          <a:lnRef idx="0"/>
          <a:fillRef idx="0"/>
          <a:effectRef idx="0"/>
          <a:fontRef idx="minor"/>
        </p:style>
      </p:sp>
      <p:sp>
        <p:nvSpPr>
          <p:cNvPr id="177" name="PlaceHolder 7"/>
          <p:cNvSpPr>
            <a:spLocks noGrp="1"/>
          </p:cNvSpPr>
          <p:nvPr>
            <p:ph type="title"/>
          </p:nvPr>
        </p:nvSpPr>
        <p:spPr>
          <a:xfrm>
            <a:off x="485640" y="810360"/>
            <a:ext cx="8200800" cy="768960"/>
          </a:xfrm>
          <a:prstGeom prst="rect">
            <a:avLst/>
          </a:prstGeom>
        </p:spPr>
        <p:txBody>
          <a:bodyPr/>
          <a:p>
            <a:pPr>
              <a:lnSpc>
                <a:spcPct val="100000"/>
              </a:lnSpc>
            </a:pPr>
            <a:r>
              <a:rPr b="0" lang="en-US" sz="3750" spc="-148" strike="noStrike">
                <a:solidFill>
                  <a:srgbClr val="4a2318"/>
                </a:solidFill>
                <a:uFill>
                  <a:solidFill>
                    <a:srgbClr val="ffffff"/>
                  </a:solidFill>
                </a:uFill>
                <a:latin typeface="Franklin Gothic Book"/>
              </a:rPr>
              <a:t>Slide Title</a:t>
            </a:r>
            <a:endParaRPr b="0" lang="en-US" sz="1800" spc="-1" strike="noStrike">
              <a:solidFill>
                <a:srgbClr val="000000"/>
              </a:solidFill>
              <a:uFill>
                <a:solidFill>
                  <a:srgbClr val="ffffff"/>
                </a:solidFill>
              </a:uFill>
              <a:latin typeface="Franklin Gothic Book"/>
            </a:endParaRPr>
          </a:p>
        </p:txBody>
      </p:sp>
      <p:sp>
        <p:nvSpPr>
          <p:cNvPr id="178" name="PlaceHolder 8"/>
          <p:cNvSpPr>
            <a:spLocks noGrp="1"/>
          </p:cNvSpPr>
          <p:nvPr>
            <p:ph type="body"/>
          </p:nvPr>
        </p:nvSpPr>
        <p:spPr>
          <a:xfrm>
            <a:off x="485640" y="2635200"/>
            <a:ext cx="8200800" cy="2588400"/>
          </a:xfrm>
          <a:prstGeom prst="rect">
            <a:avLst/>
          </a:prstGeom>
        </p:spPr>
        <p:txBody>
          <a:bodyPr/>
          <a:p>
            <a:pPr marL="432000" indent="-324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Click to edit the outline text format</a:t>
            </a:r>
            <a:endParaRPr b="0" lang="en-US" sz="15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Second Outline Level</a:t>
            </a:r>
            <a:endParaRPr b="0" lang="en-US" sz="15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Third Outline Level</a:t>
            </a:r>
            <a:endParaRPr b="0" i="1" lang="en-US" sz="15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500" spc="-1" strike="noStrike">
                <a:solidFill>
                  <a:srgbClr val="4a2318"/>
                </a:solidFill>
                <a:uFill>
                  <a:solidFill>
                    <a:srgbClr val="ffffff"/>
                  </a:solidFill>
                </a:uFill>
                <a:latin typeface="Franklin Gothic Book"/>
              </a:rPr>
              <a:t>Fourth Outline Level</a:t>
            </a:r>
            <a:endParaRPr b="0" lang="en-US" sz="15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Fifth Outline Level</a:t>
            </a:r>
            <a:endParaRPr b="0" lang="en-US" sz="15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500" spc="-1" strike="noStrike">
                <a:solidFill>
                  <a:srgbClr val="4a2318"/>
                </a:solidFill>
                <a:uFill>
                  <a:solidFill>
                    <a:srgbClr val="ffffff"/>
                  </a:solidFill>
                </a:uFill>
                <a:latin typeface="Franklin Gothic Book"/>
              </a:rPr>
              <a:t>Sixth Outline Level</a:t>
            </a:r>
            <a:endParaRPr b="0" lang="en-US" sz="1500" spc="-1" strike="noStrike">
              <a:solidFill>
                <a:srgbClr val="4a2318"/>
              </a:solidFill>
              <a:uFill>
                <a:solidFill>
                  <a:srgbClr val="ffffff"/>
                </a:solidFill>
              </a:uFill>
              <a:latin typeface="Franklin Gothic Book"/>
            </a:endParaRPr>
          </a:p>
          <a:p>
            <a:pPr marL="384120" indent="-383760">
              <a:lnSpc>
                <a:spcPct val="100000"/>
              </a:lnSpc>
              <a:buClr>
                <a:srgbClr val="4a2318"/>
              </a:buClr>
              <a:buFont typeface="Franklin Gothic Book"/>
              <a:buChar char="■"/>
            </a:pPr>
            <a:r>
              <a:rPr b="0" lang="en-US" sz="1500" spc="-1" strike="noStrike">
                <a:solidFill>
                  <a:srgbClr val="4a2318"/>
                </a:solidFill>
                <a:uFill>
                  <a:solidFill>
                    <a:srgbClr val="ffffff"/>
                  </a:solidFill>
                </a:uFill>
                <a:latin typeface="Franklin Gothic Book"/>
              </a:rPr>
              <a:t>Seventh Outline LevelSlide bullet text</a:t>
            </a:r>
            <a:endParaRPr b="0" lang="en-US" sz="1500" spc="-1" strike="noStrike">
              <a:solidFill>
                <a:srgbClr val="4a2318"/>
              </a:solidFill>
              <a:uFill>
                <a:solidFill>
                  <a:srgbClr val="ffffff"/>
                </a:solidFill>
              </a:uFill>
              <a:latin typeface="Franklin Gothic Book"/>
            </a:endParaRPr>
          </a:p>
          <a:p>
            <a:endParaRPr b="0" lang="en-US" sz="2000" spc="-1" strike="noStrike">
              <a:solidFill>
                <a:srgbClr val="4a2318"/>
              </a:solidFill>
              <a:uFill>
                <a:solidFill>
                  <a:srgbClr val="ffffff"/>
                </a:solidFill>
              </a:uFill>
              <a:latin typeface="Franklin Gothic Book"/>
            </a:endParaRPr>
          </a:p>
          <a:p>
            <a:endParaRPr b="0" lang="en-US" sz="2000" spc="-1" strike="noStrike">
              <a:solidFill>
                <a:srgbClr val="4a2318"/>
              </a:solidFill>
              <a:uFill>
                <a:solidFill>
                  <a:srgbClr val="ffffff"/>
                </a:solidFill>
              </a:uFill>
              <a:latin typeface="Franklin Gothic Book"/>
            </a:endParaRPr>
          </a:p>
          <a:p>
            <a:endParaRPr b="0" lang="en-US" sz="2000" spc="-1" strike="noStrike">
              <a:solidFill>
                <a:srgbClr val="4a2318"/>
              </a:solidFill>
              <a:uFill>
                <a:solidFill>
                  <a:srgbClr val="ffffff"/>
                </a:solidFill>
              </a:uFill>
              <a:latin typeface="Franklin Gothic Book"/>
            </a:endParaRPr>
          </a:p>
          <a:p>
            <a:endParaRPr b="0" lang="en-US" sz="2000" spc="-1" strike="noStrike">
              <a:solidFill>
                <a:srgbClr val="4a2318"/>
              </a:solidFill>
              <a:uFill>
                <a:solidFill>
                  <a:srgbClr val="ffffff"/>
                </a:solidFill>
              </a:uFill>
              <a:latin typeface="Franklin Gothic Book"/>
            </a:endParaRPr>
          </a:p>
        </p:txBody>
      </p:sp>
      <p:sp>
        <p:nvSpPr>
          <p:cNvPr id="179" name="PlaceHolder 9"/>
          <p:cNvSpPr>
            <a:spLocks noGrp="1"/>
          </p:cNvSpPr>
          <p:nvPr>
            <p:ph type="sldNum"/>
          </p:nvPr>
        </p:nvSpPr>
        <p:spPr>
          <a:xfrm>
            <a:off x="8542440" y="6477840"/>
            <a:ext cx="145440" cy="167760"/>
          </a:xfrm>
          <a:prstGeom prst="rect">
            <a:avLst/>
          </a:prstGeom>
        </p:spPr>
        <p:txBody>
          <a:bodyPr anchor="ctr"/>
          <a:p>
            <a:pPr algn="r">
              <a:lnSpc>
                <a:spcPct val="100000"/>
              </a:lnSpc>
            </a:pPr>
            <a:fld id="{72CE95F7-3181-4F8A-B2BB-476D66346C29}" type="slidenum">
              <a:rPr b="0" lang="es-AR" sz="1000" spc="-1" strike="noStrike">
                <a:solidFill>
                  <a:srgbClr val="4a231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sp>
        <p:nvSpPr>
          <p:cNvPr id="214" name="CustomShape 1"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15" name="CustomShape 2" hidden="1"/>
          <p:cNvSpPr/>
          <p:nvPr/>
        </p:nvSpPr>
        <p:spPr>
          <a:xfrm>
            <a:off x="35856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16" name="CustomShape 3"/>
          <p:cNvSpPr/>
          <p:nvPr/>
        </p:nvSpPr>
        <p:spPr>
          <a:xfrm>
            <a:off x="0" y="360"/>
            <a:ext cx="3977280" cy="6857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217" name="PlaceHolder 4"/>
          <p:cNvSpPr>
            <a:spLocks noGrp="1"/>
          </p:cNvSpPr>
          <p:nvPr>
            <p:ph type="title"/>
          </p:nvPr>
        </p:nvSpPr>
        <p:spPr>
          <a:xfrm>
            <a:off x="542880" y="685800"/>
            <a:ext cx="2891520" cy="2157480"/>
          </a:xfrm>
          <a:prstGeom prst="rect">
            <a:avLst/>
          </a:prstGeom>
        </p:spPr>
        <p:txBody>
          <a:bodyPr/>
          <a:p>
            <a:pPr>
              <a:lnSpc>
                <a:spcPct val="84000"/>
              </a:lnSpc>
            </a:pPr>
            <a:r>
              <a:rPr b="0" lang="en-US" sz="4400" spc="-1" strike="noStrike">
                <a:solidFill>
                  <a:srgbClr val="4a2318"/>
                </a:solidFill>
                <a:uFill>
                  <a:solidFill>
                    <a:srgbClr val="ffffff"/>
                  </a:solidFill>
                </a:uFill>
                <a:latin typeface="Franklin Gothic Book"/>
              </a:rPr>
              <a:t>Click to edit Master title style</a:t>
            </a:r>
            <a:endParaRPr b="0" lang="en-US" sz="1800" spc="-1" strike="noStrike">
              <a:solidFill>
                <a:srgbClr val="000000"/>
              </a:solidFill>
              <a:uFill>
                <a:solidFill>
                  <a:srgbClr val="ffffff"/>
                </a:solidFill>
              </a:uFill>
              <a:latin typeface="Franklin Gothic Book"/>
            </a:endParaRPr>
          </a:p>
        </p:txBody>
      </p:sp>
      <p:sp>
        <p:nvSpPr>
          <p:cNvPr id="218" name="PlaceHolder 5"/>
          <p:cNvSpPr>
            <a:spLocks noGrp="1"/>
          </p:cNvSpPr>
          <p:nvPr>
            <p:ph type="body"/>
          </p:nvPr>
        </p:nvSpPr>
        <p:spPr>
          <a:xfrm>
            <a:off x="4149000" y="0"/>
            <a:ext cx="4994640" cy="6857640"/>
          </a:xfrm>
          <a:prstGeom prst="rect">
            <a:avLst/>
          </a:prstGeom>
        </p:spPr>
        <p:txBody>
          <a:bodyPr lIns="90000" rIns="90000" tIns="45000" bIns="45000"/>
          <a:p>
            <a:pPr marL="432000" indent="-324000">
              <a:buClr>
                <a:srgbClr val="000000"/>
              </a:buClr>
              <a:buSzPct val="45000"/>
              <a:buFont typeface="Wingdings" charset="2"/>
              <a:buChar char=""/>
            </a:pPr>
            <a:r>
              <a:rPr b="0" lang="en-US" sz="1500" spc="-1" strike="noStrike">
                <a:solidFill>
                  <a:srgbClr val="ffffff"/>
                </a:solidFill>
                <a:uFill>
                  <a:solidFill>
                    <a:srgbClr val="ffffff"/>
                  </a:solidFill>
                </a:uFill>
                <a:latin typeface="Franklin Gothic Book"/>
              </a:rPr>
              <a:t>Click to edit the outline text format</a:t>
            </a:r>
            <a:endParaRPr b="0" lang="en-US" sz="15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500" spc="-1" strike="noStrike">
                <a:solidFill>
                  <a:srgbClr val="ffffff"/>
                </a:solidFill>
                <a:uFill>
                  <a:solidFill>
                    <a:srgbClr val="ffffff"/>
                  </a:solidFill>
                </a:uFill>
                <a:latin typeface="Franklin Gothic Book"/>
              </a:rPr>
              <a:t>Second Outline Level</a:t>
            </a:r>
            <a:endParaRPr b="0" lang="en-US" sz="15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1500" spc="-1" strike="noStrike">
                <a:solidFill>
                  <a:srgbClr val="ffffff"/>
                </a:solidFill>
                <a:uFill>
                  <a:solidFill>
                    <a:srgbClr val="ffffff"/>
                  </a:solidFill>
                </a:uFill>
                <a:latin typeface="Franklin Gothic Book"/>
              </a:rPr>
              <a:t>Third Outline Level</a:t>
            </a:r>
            <a:endParaRPr b="0" i="1" lang="en-US" sz="15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500" spc="-1" strike="noStrike">
                <a:solidFill>
                  <a:srgbClr val="ffffff"/>
                </a:solidFill>
                <a:uFill>
                  <a:solidFill>
                    <a:srgbClr val="ffffff"/>
                  </a:solidFill>
                </a:uFill>
                <a:latin typeface="Franklin Gothic Book"/>
              </a:rPr>
              <a:t>Fourth Outline Level</a:t>
            </a:r>
            <a:endParaRPr b="0" lang="en-US" sz="15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500" spc="-1" strike="noStrike">
                <a:solidFill>
                  <a:srgbClr val="ffffff"/>
                </a:solidFill>
                <a:uFill>
                  <a:solidFill>
                    <a:srgbClr val="ffffff"/>
                  </a:solidFill>
                </a:uFill>
                <a:latin typeface="Franklin Gothic Book"/>
              </a:rPr>
              <a:t>Fifth Outline Level</a:t>
            </a:r>
            <a:endParaRPr b="0" lang="en-US" sz="15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500" spc="-1" strike="noStrike">
                <a:solidFill>
                  <a:srgbClr val="ffffff"/>
                </a:solidFill>
                <a:uFill>
                  <a:solidFill>
                    <a:srgbClr val="ffffff"/>
                  </a:solidFill>
                </a:uFill>
                <a:latin typeface="Franklin Gothic Book"/>
              </a:rPr>
              <a:t>Sixth Outline Level</a:t>
            </a:r>
            <a:endParaRPr b="0" lang="en-US" sz="1500" spc="-1" strike="noStrike">
              <a:solidFill>
                <a:srgbClr val="4a2318"/>
              </a:solidFill>
              <a:uFill>
                <a:solidFill>
                  <a:srgbClr val="ffffff"/>
                </a:solidFill>
              </a:uFill>
              <a:latin typeface="Franklin Gothic Book"/>
            </a:endParaRPr>
          </a:p>
          <a:p>
            <a:pPr>
              <a:lnSpc>
                <a:spcPct val="100000"/>
              </a:lnSpc>
            </a:pPr>
            <a:r>
              <a:rPr b="0" lang="en-US" sz="1500" spc="-1" strike="noStrike">
                <a:solidFill>
                  <a:srgbClr val="ffffff"/>
                </a:solidFill>
                <a:uFill>
                  <a:solidFill>
                    <a:srgbClr val="ffffff"/>
                  </a:solidFill>
                </a:uFill>
                <a:latin typeface="Franklin Gothic Book"/>
              </a:rPr>
              <a:t>Seventh Outline LevelClick icon to add picture</a:t>
            </a:r>
            <a:endParaRPr b="0" lang="en-US" sz="1500" spc="-1" strike="noStrike">
              <a:solidFill>
                <a:srgbClr val="4a2318"/>
              </a:solidFill>
              <a:uFill>
                <a:solidFill>
                  <a:srgbClr val="ffffff"/>
                </a:solidFill>
              </a:uFill>
              <a:latin typeface="Franklin Gothic Book"/>
            </a:endParaRPr>
          </a:p>
        </p:txBody>
      </p:sp>
      <p:sp>
        <p:nvSpPr>
          <p:cNvPr id="219" name="PlaceHolder 6"/>
          <p:cNvSpPr>
            <a:spLocks noGrp="1"/>
          </p:cNvSpPr>
          <p:nvPr>
            <p:ph type="body"/>
          </p:nvPr>
        </p:nvSpPr>
        <p:spPr>
          <a:xfrm>
            <a:off x="542880" y="2855880"/>
            <a:ext cx="2891520" cy="3011040"/>
          </a:xfrm>
          <a:prstGeom prst="rect">
            <a:avLst/>
          </a:prstGeom>
        </p:spPr>
        <p:txBody>
          <a:bodyPr/>
          <a:p>
            <a:pPr marL="432000" indent="-324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Click to edit the outline text format</a:t>
            </a:r>
            <a:endParaRPr b="0" lang="en-US" sz="1600" spc="-1" strike="noStrike">
              <a:solidFill>
                <a:srgbClr val="4a2318"/>
              </a:solidFill>
              <a:uFill>
                <a:solidFill>
                  <a:srgbClr val="ffffff"/>
                </a:solidFill>
              </a:uFill>
              <a:latin typeface="Franklin Gothic Book"/>
            </a:endParaRPr>
          </a:p>
          <a:p>
            <a:pPr lvl="1" marL="864000" indent="-324000">
              <a:buClr>
                <a:srgbClr val="000000"/>
              </a:buClr>
              <a:buSzPct val="75000"/>
              <a:buFont typeface="Symbol" charset="2"/>
              <a:buChar char=""/>
            </a:pPr>
            <a:r>
              <a:rPr b="0" lang="en-US" sz="1600" spc="-1" strike="noStrike">
                <a:solidFill>
                  <a:srgbClr val="4a2318"/>
                </a:solidFill>
                <a:uFill>
                  <a:solidFill>
                    <a:srgbClr val="ffffff"/>
                  </a:solidFill>
                </a:uFill>
                <a:latin typeface="Franklin Gothic Book"/>
              </a:rPr>
              <a:t>Second Outline Level</a:t>
            </a:r>
            <a:endParaRPr b="0" lang="en-US" sz="1600" spc="-1" strike="noStrike">
              <a:solidFill>
                <a:srgbClr val="4a2318"/>
              </a:solidFill>
              <a:uFill>
                <a:solidFill>
                  <a:srgbClr val="ffffff"/>
                </a:solidFill>
              </a:uFill>
              <a:latin typeface="Franklin Gothic Book"/>
            </a:endParaRPr>
          </a:p>
          <a:p>
            <a:pPr lvl="2" marL="1296000" indent="-288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Third Outline Level</a:t>
            </a:r>
            <a:endParaRPr b="0" i="1" lang="en-US" sz="1600" spc="-1" strike="noStrike">
              <a:solidFill>
                <a:srgbClr val="4a2318"/>
              </a:solidFill>
              <a:uFill>
                <a:solidFill>
                  <a:srgbClr val="ffffff"/>
                </a:solidFill>
              </a:uFill>
              <a:latin typeface="Franklin Gothic Book"/>
            </a:endParaRPr>
          </a:p>
          <a:p>
            <a:pPr lvl="3" marL="1728000" indent="-216000">
              <a:buClr>
                <a:srgbClr val="000000"/>
              </a:buClr>
              <a:buSzPct val="75000"/>
              <a:buFont typeface="Symbol" charset="2"/>
              <a:buChar char=""/>
            </a:pPr>
            <a:r>
              <a:rPr b="0" lang="en-US" sz="1600" spc="-1" strike="noStrike">
                <a:solidFill>
                  <a:srgbClr val="4a2318"/>
                </a:solidFill>
                <a:uFill>
                  <a:solidFill>
                    <a:srgbClr val="ffffff"/>
                  </a:solidFill>
                </a:uFill>
                <a:latin typeface="Franklin Gothic Book"/>
              </a:rPr>
              <a:t>Fourth Outline Level</a:t>
            </a:r>
            <a:endParaRPr b="0" lang="en-US" sz="1600" spc="-1" strike="noStrike">
              <a:solidFill>
                <a:srgbClr val="4a2318"/>
              </a:solidFill>
              <a:uFill>
                <a:solidFill>
                  <a:srgbClr val="ffffff"/>
                </a:solidFill>
              </a:uFill>
              <a:latin typeface="Franklin Gothic Book"/>
            </a:endParaRPr>
          </a:p>
          <a:p>
            <a:pPr lvl="4" marL="2160000" indent="-216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Fifth Outline Level</a:t>
            </a:r>
            <a:endParaRPr b="0" lang="en-US" sz="1600" spc="-1" strike="noStrike">
              <a:solidFill>
                <a:srgbClr val="4a2318"/>
              </a:solidFill>
              <a:uFill>
                <a:solidFill>
                  <a:srgbClr val="ffffff"/>
                </a:solidFill>
              </a:uFill>
              <a:latin typeface="Franklin Gothic Book"/>
            </a:endParaRPr>
          </a:p>
          <a:p>
            <a:pPr lvl="5" marL="2592000" indent="-216000">
              <a:buClr>
                <a:srgbClr val="000000"/>
              </a:buClr>
              <a:buSzPct val="45000"/>
              <a:buFont typeface="Wingdings" charset="2"/>
              <a:buChar char=""/>
            </a:pPr>
            <a:r>
              <a:rPr b="0" lang="en-US" sz="1600" spc="-1" strike="noStrike">
                <a:solidFill>
                  <a:srgbClr val="4a2318"/>
                </a:solidFill>
                <a:uFill>
                  <a:solidFill>
                    <a:srgbClr val="ffffff"/>
                  </a:solidFill>
                </a:uFill>
                <a:latin typeface="Franklin Gothic Book"/>
              </a:rPr>
              <a:t>Sixth Outline Level</a:t>
            </a:r>
            <a:endParaRPr b="0" lang="en-US" sz="1600" spc="-1" strike="noStrike">
              <a:solidFill>
                <a:srgbClr val="4a2318"/>
              </a:solidFill>
              <a:uFill>
                <a:solidFill>
                  <a:srgbClr val="ffffff"/>
                </a:solidFill>
              </a:uFill>
              <a:latin typeface="Franklin Gothic Book"/>
            </a:endParaRPr>
          </a:p>
          <a:p>
            <a:pPr>
              <a:lnSpc>
                <a:spcPct val="100000"/>
              </a:lnSpc>
            </a:pPr>
            <a:r>
              <a:rPr b="0" lang="en-US" sz="1600" spc="-1" strike="noStrike">
                <a:solidFill>
                  <a:srgbClr val="4a2318"/>
                </a:solidFill>
                <a:uFill>
                  <a:solidFill>
                    <a:srgbClr val="ffffff"/>
                  </a:solidFill>
                </a:uFill>
                <a:latin typeface="Franklin Gothic Book"/>
              </a:rPr>
              <a:t>Seventh Outline LevelClick to edit Master text styles</a:t>
            </a:r>
            <a:endParaRPr b="0" lang="en-US" sz="1600" spc="-1" strike="noStrike">
              <a:solidFill>
                <a:srgbClr val="4a2318"/>
              </a:solidFill>
              <a:uFill>
                <a:solidFill>
                  <a:srgbClr val="ffffff"/>
                </a:solidFill>
              </a:uFill>
              <a:latin typeface="Franklin Gothic Book"/>
            </a:endParaRPr>
          </a:p>
        </p:txBody>
      </p:sp>
      <p:sp>
        <p:nvSpPr>
          <p:cNvPr id="220" name="PlaceHolder 7"/>
          <p:cNvSpPr>
            <a:spLocks noGrp="1"/>
          </p:cNvSpPr>
          <p:nvPr>
            <p:ph type="dt"/>
          </p:nvPr>
        </p:nvSpPr>
        <p:spPr>
          <a:xfrm>
            <a:off x="542880" y="6453360"/>
            <a:ext cx="9032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221" name="PlaceHolder 8"/>
          <p:cNvSpPr>
            <a:spLocks noGrp="1"/>
          </p:cNvSpPr>
          <p:nvPr>
            <p:ph type="ftr"/>
          </p:nvPr>
        </p:nvSpPr>
        <p:spPr>
          <a:xfrm>
            <a:off x="1654560" y="6453360"/>
            <a:ext cx="1779840" cy="404280"/>
          </a:xfrm>
          <a:prstGeom prst="rect">
            <a:avLst/>
          </a:prstGeom>
        </p:spPr>
        <p:txBody>
          <a:bodyPr anchor="ctr"/>
          <a:p>
            <a:endParaRPr b="0" lang="es-AR" sz="2400" spc="-1" strike="noStrike">
              <a:solidFill>
                <a:srgbClr val="000000"/>
              </a:solidFill>
              <a:uFill>
                <a:solidFill>
                  <a:srgbClr val="ffffff"/>
                </a:solidFill>
              </a:uFill>
              <a:latin typeface="Times New Roman"/>
            </a:endParaRPr>
          </a:p>
        </p:txBody>
      </p:sp>
      <p:sp>
        <p:nvSpPr>
          <p:cNvPr id="222" name="PlaceHolder 9"/>
          <p:cNvSpPr>
            <a:spLocks noGrp="1"/>
          </p:cNvSpPr>
          <p:nvPr>
            <p:ph type="sldNum"/>
          </p:nvPr>
        </p:nvSpPr>
        <p:spPr>
          <a:xfrm>
            <a:off x="7412400" y="6453360"/>
            <a:ext cx="1197000" cy="404280"/>
          </a:xfrm>
          <a:prstGeom prst="rect">
            <a:avLst/>
          </a:prstGeom>
        </p:spPr>
        <p:txBody>
          <a:bodyPr anchor="ctr"/>
          <a:p>
            <a:pPr algn="r">
              <a:lnSpc>
                <a:spcPct val="100000"/>
              </a:lnSpc>
            </a:pPr>
            <a:fld id="{5F372EBE-0469-46F0-BFE3-8C0E4112364B}" type="slidenum">
              <a:rPr b="0" lang="es-AR" sz="1000" spc="-1" strike="noStrike">
                <a:solidFill>
                  <a:srgbClr val="4a2318"/>
                </a:solidFill>
                <a:uFill>
                  <a:solidFill>
                    <a:srgbClr val="ffffff"/>
                  </a:solidFill>
                </a:uFill>
                <a:latin typeface="Franklin Gothic Book"/>
              </a:rPr>
              <a:t>&lt;number&gt;</a:t>
            </a:fld>
            <a:endParaRPr b="0" lang="es-AR" sz="1400" spc="-1" strike="noStrike">
              <a:solidFill>
                <a:srgbClr val="000000"/>
              </a:solidFill>
              <a:uFill>
                <a:solidFill>
                  <a:srgbClr val="ffffff"/>
                </a:solidFill>
              </a:uFill>
              <a:latin typeface="Times New Roman"/>
            </a:endParaRPr>
          </a:p>
        </p:txBody>
      </p:sp>
      <p:sp>
        <p:nvSpPr>
          <p:cNvPr id="223" name="CustomShape 10"/>
          <p:cNvSpPr/>
          <p:nvPr/>
        </p:nvSpPr>
        <p:spPr>
          <a:xfrm>
            <a:off x="397764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224" name="CustomShape 11"/>
          <p:cNvSpPr/>
          <p:nvPr/>
        </p:nvSpPr>
        <p:spPr>
          <a:xfrm>
            <a:off x="3977640" y="360"/>
            <a:ext cx="17100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1.xml"/>
</Relationships>
</file>

<file path=ppt/slides/_rels/slide11.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61.xml"/>
</Relationships>
</file>

<file path=ppt/slides/_rels/slide13.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13.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c82e"/>
        </a:solidFill>
      </p:bgPr>
    </p:bg>
    <p:spTree>
      <p:nvGrpSpPr>
        <p:cNvPr id="1" name=""/>
        <p:cNvGrpSpPr/>
        <p:nvPr/>
      </p:nvGrpSpPr>
      <p:grpSpPr>
        <a:xfrm>
          <a:off x="0" y="0"/>
          <a:ext cx="0" cy="0"/>
          <a:chOff x="0" y="0"/>
          <a:chExt cx="0" cy="0"/>
        </a:xfrm>
      </p:grpSpPr>
      <p:sp>
        <p:nvSpPr>
          <p:cNvPr id="264" name="CustomShape 1"/>
          <p:cNvSpPr/>
          <p:nvPr/>
        </p:nvSpPr>
        <p:spPr>
          <a:xfrm>
            <a:off x="1187640" y="1124640"/>
            <a:ext cx="2769840" cy="2097720"/>
          </a:xfrm>
          <a:prstGeom prst="rect">
            <a:avLst/>
          </a:prstGeom>
          <a:noFill/>
          <a:ln>
            <a:noFill/>
          </a:ln>
        </p:spPr>
        <p:style>
          <a:lnRef idx="0"/>
          <a:fillRef idx="0"/>
          <a:effectRef idx="0"/>
          <a:fontRef idx="minor"/>
        </p:style>
        <p:txBody>
          <a:bodyPr anchor="b"/>
          <a:p>
            <a:pPr algn="ctr">
              <a:lnSpc>
                <a:spcPct val="89000"/>
              </a:lnSpc>
            </a:pPr>
            <a:r>
              <a:rPr b="0" lang="es-AR" sz="4700" spc="148" strike="noStrike" cap="all">
                <a:solidFill>
                  <a:srgbClr val="4a2318"/>
                </a:solidFill>
                <a:uFill>
                  <a:solidFill>
                    <a:srgbClr val="ffffff"/>
                  </a:solidFill>
                </a:uFill>
                <a:latin typeface="Impact"/>
              </a:rPr>
              <a:t>Summer Course</a:t>
            </a:r>
            <a:endParaRPr b="0" lang="es-AR" sz="1800" spc="-1" strike="noStrike">
              <a:solidFill>
                <a:srgbClr val="000000"/>
              </a:solidFill>
              <a:uFill>
                <a:solidFill>
                  <a:srgbClr val="ffffff"/>
                </a:solidFill>
              </a:uFill>
              <a:latin typeface="Arial"/>
            </a:endParaRPr>
          </a:p>
        </p:txBody>
      </p:sp>
      <p:sp>
        <p:nvSpPr>
          <p:cNvPr id="265" name="TextShape 2"/>
          <p:cNvSpPr txBox="1"/>
          <p:nvPr/>
        </p:nvSpPr>
        <p:spPr>
          <a:xfrm>
            <a:off x="1331640" y="3435480"/>
            <a:ext cx="2952000" cy="1085760"/>
          </a:xfrm>
          <a:prstGeom prst="rect">
            <a:avLst/>
          </a:prstGeom>
          <a:noFill/>
          <a:ln>
            <a:noFill/>
          </a:ln>
        </p:spPr>
        <p:txBody>
          <a:bodyPr/>
          <a:p>
            <a:pPr algn="ctr">
              <a:lnSpc>
                <a:spcPct val="100000"/>
              </a:lnSpc>
            </a:pPr>
            <a:r>
              <a:rPr b="0" lang="es-AR" sz="2400" spc="-1" strike="noStrike">
                <a:solidFill>
                  <a:srgbClr val="edeceb"/>
                </a:solidFill>
                <a:uFill>
                  <a:solidFill>
                    <a:srgbClr val="ffffff"/>
                  </a:solidFill>
                </a:uFill>
                <a:latin typeface="Impact"/>
              </a:rPr>
              <a:t>Phonetics &amp; English Phonology 1</a:t>
            </a:r>
            <a:endParaRPr b="0" lang="es-AR" sz="3200" spc="-1" strike="noStrike">
              <a:solidFill>
                <a:srgbClr val="000000"/>
              </a:solidFill>
              <a:uFill>
                <a:solidFill>
                  <a:srgbClr val="ffffff"/>
                </a:solidFill>
              </a:uFill>
              <a:latin typeface="Arial"/>
            </a:endParaRPr>
          </a:p>
        </p:txBody>
      </p:sp>
      <p:pic>
        <p:nvPicPr>
          <p:cNvPr id="266" name="Picture 10" descr=""/>
          <p:cNvPicPr/>
          <p:nvPr/>
        </p:nvPicPr>
        <p:blipFill>
          <a:blip r:embed="rId1"/>
          <a:srcRect l="26071" t="0" r="27296" b="0"/>
          <a:stretch/>
        </p:blipFill>
        <p:spPr>
          <a:xfrm>
            <a:off x="4572000" y="0"/>
            <a:ext cx="4569120" cy="6857640"/>
          </a:xfrm>
          <a:prstGeom prst="rect">
            <a:avLst/>
          </a:prstGeom>
          <a:ln>
            <a:noFill/>
          </a:ln>
        </p:spPr>
      </p:pic>
      <p:sp>
        <p:nvSpPr>
          <p:cNvPr id="267" name="CustomShape 3"/>
          <p:cNvSpPr/>
          <p:nvPr/>
        </p:nvSpPr>
        <p:spPr>
          <a:xfrm>
            <a:off x="1547640" y="4941000"/>
            <a:ext cx="2016000" cy="456120"/>
          </a:xfrm>
          <a:prstGeom prst="rect">
            <a:avLst/>
          </a:prstGeom>
          <a:noFill/>
          <a:ln>
            <a:noFill/>
          </a:ln>
        </p:spPr>
        <p:style>
          <a:lnRef idx="0"/>
          <a:fillRef idx="0"/>
          <a:effectRef idx="0"/>
          <a:fontRef idx="minor"/>
        </p:style>
        <p:txBody>
          <a:bodyPr lIns="90000" rIns="90000" tIns="45000" bIns="45000"/>
          <a:p>
            <a:pPr algn="ctr">
              <a:lnSpc>
                <a:spcPct val="100000"/>
              </a:lnSpc>
            </a:pPr>
            <a:r>
              <a:rPr b="0" lang="es-AR" sz="2400" spc="-1" strike="noStrike">
                <a:solidFill>
                  <a:srgbClr val="000000"/>
                </a:solidFill>
                <a:uFill>
                  <a:solidFill>
                    <a:srgbClr val="ffffff"/>
                  </a:solidFill>
                </a:uFill>
                <a:latin typeface="Impact"/>
              </a:rPr>
              <a:t>Encounter 2</a:t>
            </a:r>
            <a:endParaRPr b="0" lang="es-AR" sz="1800" spc="-1" strike="noStrike">
              <a:solidFill>
                <a:srgbClr val="000000"/>
              </a:solidFill>
              <a:uFill>
                <a:solidFill>
                  <a:srgbClr val="ffffff"/>
                </a:solidFill>
              </a:uFill>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TextShape 1"/>
          <p:cNvSpPr txBox="1"/>
          <p:nvPr/>
        </p:nvSpPr>
        <p:spPr>
          <a:xfrm>
            <a:off x="323640" y="772920"/>
            <a:ext cx="8200800" cy="2655720"/>
          </a:xfrm>
          <a:prstGeom prst="rect">
            <a:avLst/>
          </a:prstGeom>
          <a:noFill/>
          <a:ln>
            <a:noFill/>
          </a:ln>
        </p:spPr>
        <p:txBody>
          <a:bodyPr/>
          <a:p>
            <a:pPr marL="384120" indent="-383760">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In </a:t>
            </a:r>
            <a:r>
              <a:rPr b="1" lang="en-US" sz="2400" spc="-1" strike="noStrike">
                <a:solidFill>
                  <a:srgbClr val="000000"/>
                </a:solidFill>
                <a:uFill>
                  <a:solidFill>
                    <a:srgbClr val="ffffff"/>
                  </a:solidFill>
                </a:uFill>
                <a:latin typeface="Helvetica Neue"/>
                <a:ea typeface="Helvetica Neue"/>
              </a:rPr>
              <a:t>WFs </a:t>
            </a:r>
            <a:r>
              <a:rPr b="0" lang="en-US" sz="2400" spc="-1" strike="noStrike">
                <a:solidFill>
                  <a:srgbClr val="000000"/>
                </a:solidFill>
                <a:uFill>
                  <a:solidFill>
                    <a:srgbClr val="ffffff"/>
                  </a:solidFill>
                </a:uFill>
                <a:latin typeface="Helvetica Neue"/>
                <a:ea typeface="Helvetica Neue"/>
              </a:rPr>
              <a:t>of words spelt with </a:t>
            </a:r>
            <a:r>
              <a:rPr b="1" lang="en-US" sz="2400" spc="-1" strike="noStrike">
                <a:solidFill>
                  <a:srgbClr val="000000"/>
                </a:solidFill>
                <a:uFill>
                  <a:solidFill>
                    <a:srgbClr val="ffffff"/>
                  </a:solidFill>
                </a:uFill>
                <a:latin typeface="Helvetica Neue"/>
                <a:ea typeface="Helvetica Neue"/>
              </a:rPr>
              <a:t>initial “h”</a:t>
            </a:r>
            <a:r>
              <a:rPr b="0" lang="en-US" sz="2400" spc="-1" strike="noStrike">
                <a:solidFill>
                  <a:srgbClr val="000000"/>
                </a:solidFill>
                <a:uFill>
                  <a:solidFill>
                    <a:srgbClr val="ffffff"/>
                  </a:solidFill>
                </a:uFill>
                <a:latin typeface="Helvetica Neue"/>
                <a:ea typeface="Helvetica Neue"/>
              </a:rPr>
              <a:t>, i.e. verb forms </a:t>
            </a:r>
            <a:r>
              <a:rPr b="0" i="1" lang="en-US" sz="2400" spc="-1" strike="noStrike">
                <a:solidFill>
                  <a:srgbClr val="000000"/>
                </a:solidFill>
                <a:uFill>
                  <a:solidFill>
                    <a:srgbClr val="ffffff"/>
                  </a:solidFill>
                </a:uFill>
                <a:latin typeface="Helvetica Neue"/>
                <a:ea typeface="Helvetica Neue"/>
              </a:rPr>
              <a:t>have, has, had</a:t>
            </a:r>
            <a:r>
              <a:rPr b="0" lang="en-US" sz="2400" spc="-1" strike="noStrike">
                <a:solidFill>
                  <a:srgbClr val="000000"/>
                </a:solidFill>
                <a:uFill>
                  <a:solidFill>
                    <a:srgbClr val="ffffff"/>
                  </a:solidFill>
                </a:uFill>
                <a:latin typeface="Helvetica Neue"/>
                <a:ea typeface="Helvetica Neue"/>
              </a:rPr>
              <a:t>, pronouns </a:t>
            </a:r>
            <a:r>
              <a:rPr b="0" i="1" lang="en-US" sz="2400" spc="-1" strike="noStrike">
                <a:solidFill>
                  <a:srgbClr val="000000"/>
                </a:solidFill>
                <a:uFill>
                  <a:solidFill>
                    <a:srgbClr val="ffffff"/>
                  </a:solidFill>
                </a:uFill>
                <a:latin typeface="Helvetica Neue"/>
                <a:ea typeface="Helvetica Neue"/>
              </a:rPr>
              <a:t>he, his, him, her</a:t>
            </a:r>
            <a:r>
              <a:rPr b="0" lang="en-US" sz="2400" spc="-1" strike="noStrike">
                <a:solidFill>
                  <a:srgbClr val="000000"/>
                </a:solidFill>
                <a:uFill>
                  <a:solidFill>
                    <a:srgbClr val="ffffff"/>
                  </a:solidFill>
                </a:uFill>
                <a:latin typeface="Helvetica Neue"/>
                <a:ea typeface="Helvetica Neue"/>
              </a:rPr>
              <a:t>, pronouncing /h/ is variable. The </a:t>
            </a:r>
            <a:r>
              <a:rPr b="1" lang="en-US" sz="2400" spc="-1" strike="noStrike">
                <a:solidFill>
                  <a:srgbClr val="000000"/>
                </a:solidFill>
                <a:uFill>
                  <a:solidFill>
                    <a:srgbClr val="ffffff"/>
                  </a:solidFill>
                </a:uFill>
                <a:latin typeface="Helvetica Neue"/>
                <a:ea typeface="Helvetica Neue"/>
              </a:rPr>
              <a:t>/h/ forms </a:t>
            </a:r>
            <a:r>
              <a:rPr b="0" lang="en-US" sz="2400" spc="-1" strike="noStrike" u="sng">
                <a:solidFill>
                  <a:srgbClr val="000000"/>
                </a:solidFill>
                <a:uFill>
                  <a:solidFill>
                    <a:srgbClr val="ffffff"/>
                  </a:solidFill>
                </a:uFill>
                <a:latin typeface="Helvetica Neue"/>
                <a:ea typeface="Helvetica Neue"/>
              </a:rPr>
              <a:t>occur without exception</a:t>
            </a:r>
            <a:r>
              <a:rPr b="0" lang="en-US" sz="2400" spc="-1" strike="noStrike">
                <a:solidFill>
                  <a:srgbClr val="000000"/>
                </a:solidFill>
                <a:uFill>
                  <a:solidFill>
                    <a:srgbClr val="ffffff"/>
                  </a:solidFill>
                </a:uFill>
                <a:latin typeface="Helvetica Neue"/>
                <a:ea typeface="Helvetica Neue"/>
              </a:rPr>
              <a:t> </a:t>
            </a:r>
            <a:r>
              <a:rPr b="1" lang="en-US" sz="2400" spc="-1" strike="noStrike">
                <a:solidFill>
                  <a:srgbClr val="000000"/>
                </a:solidFill>
                <a:uFill>
                  <a:solidFill>
                    <a:srgbClr val="ffffff"/>
                  </a:solidFill>
                </a:uFill>
                <a:latin typeface="Helvetica Neue"/>
                <a:ea typeface="Helvetica Neue"/>
              </a:rPr>
              <a:t>at the beginning of an utterance </a:t>
            </a:r>
            <a:r>
              <a:rPr b="0" lang="en-US" sz="2400" spc="-1" strike="noStrike">
                <a:solidFill>
                  <a:srgbClr val="000000"/>
                </a:solidFill>
                <a:uFill>
                  <a:solidFill>
                    <a:srgbClr val="ffffff"/>
                  </a:solidFill>
                </a:uFill>
                <a:latin typeface="Helvetica Neue"/>
                <a:ea typeface="Helvetica Neue"/>
              </a:rPr>
              <a:t>but in </a:t>
            </a:r>
            <a:r>
              <a:rPr b="1" lang="en-US" sz="2400" spc="-1" strike="noStrike">
                <a:solidFill>
                  <a:srgbClr val="000000"/>
                </a:solidFill>
                <a:uFill>
                  <a:solidFill>
                    <a:srgbClr val="ffffff"/>
                  </a:solidFill>
                </a:uFill>
                <a:latin typeface="Helvetica Neue"/>
                <a:ea typeface="Helvetica Neue"/>
              </a:rPr>
              <a:t>other contexts </a:t>
            </a:r>
            <a:r>
              <a:rPr b="0" lang="en-US" sz="2400" spc="-1" strike="noStrike">
                <a:solidFill>
                  <a:srgbClr val="000000"/>
                </a:solidFill>
                <a:uFill>
                  <a:solidFill>
                    <a:srgbClr val="ffffff"/>
                  </a:solidFill>
                </a:uFill>
                <a:latin typeface="Helvetica Neue"/>
                <a:ea typeface="Helvetica Neue"/>
              </a:rPr>
              <a:t>both </a:t>
            </a:r>
            <a:r>
              <a:rPr b="1" lang="en-US" sz="2400" spc="-1" strike="noStrike">
                <a:solidFill>
                  <a:srgbClr val="000000"/>
                </a:solidFill>
                <a:uFill>
                  <a:solidFill>
                    <a:srgbClr val="ffffff"/>
                  </a:solidFill>
                </a:uFill>
                <a:latin typeface="Helvetica Neue"/>
                <a:ea typeface="Helvetica Neue"/>
              </a:rPr>
              <a:t>/h/ and /h/-less forms</a:t>
            </a:r>
            <a:r>
              <a:rPr b="0" lang="en-US" sz="2400" spc="-1" strike="noStrike">
                <a:solidFill>
                  <a:srgbClr val="000000"/>
                </a:solidFill>
                <a:uFill>
                  <a:solidFill>
                    <a:srgbClr val="ffffff"/>
                  </a:solidFill>
                </a:uFill>
                <a:latin typeface="Helvetica Neue"/>
                <a:ea typeface="Helvetica Neue"/>
              </a:rPr>
              <a:t> </a:t>
            </a:r>
            <a:r>
              <a:rPr b="0" lang="en-US" sz="2400" spc="-1" strike="noStrike" u="sng">
                <a:solidFill>
                  <a:srgbClr val="000000"/>
                </a:solidFill>
                <a:uFill>
                  <a:solidFill>
                    <a:srgbClr val="ffffff"/>
                  </a:solidFill>
                </a:uFill>
                <a:latin typeface="Helvetica Neue"/>
                <a:ea typeface="Helvetica Neue"/>
              </a:rPr>
              <a:t>can be heard</a:t>
            </a:r>
            <a:r>
              <a:rPr b="0" lang="en-US" sz="2400" spc="-1" strike="noStrike">
                <a:solidFill>
                  <a:srgbClr val="000000"/>
                </a:solidFill>
                <a:uFill>
                  <a:solidFill>
                    <a:srgbClr val="ffffff"/>
                  </a:solidFill>
                </a:uFill>
                <a:latin typeface="Helvetica Neue"/>
                <a:ea typeface="Helvetica Neue"/>
              </a:rPr>
              <a:t>.</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808080"/>
              </a:buClr>
              <a:buFont typeface="Franklin Gothic Book"/>
              <a:buChar char="■"/>
            </a:pPr>
            <a:r>
              <a:rPr b="0" lang="en-US" sz="2000" spc="-1" strike="noStrike">
                <a:solidFill>
                  <a:srgbClr val="808080"/>
                </a:solidFill>
                <a:uFill>
                  <a:solidFill>
                    <a:srgbClr val="ffffff"/>
                  </a:solidFill>
                </a:uFill>
                <a:latin typeface="Helvetica Neue"/>
                <a:ea typeface="Helvetica Neue"/>
              </a:rPr>
              <a:t>hiːz</a:t>
            </a:r>
            <a:r>
              <a:rPr b="0" lang="en-US" sz="2000" spc="-1" strike="noStrike">
                <a:solidFill>
                  <a:srgbClr val="000000"/>
                </a:solidFill>
                <a:uFill>
                  <a:solidFill>
                    <a:srgbClr val="ffffff"/>
                  </a:solidFill>
                </a:uFill>
                <a:latin typeface="Helvetica Neue"/>
                <a:ea typeface="Helvetica Neue"/>
              </a:rPr>
              <a:t> həʊm wɪð ðə fluː</a:t>
            </a:r>
            <a:r>
              <a:rPr b="1" lang="en-US" sz="2000" spc="-1" strike="noStrike">
                <a:solidFill>
                  <a:srgbClr val="000000"/>
                </a:solidFill>
                <a:uFill>
                  <a:solidFill>
                    <a:srgbClr val="ffffff"/>
                  </a:solidFill>
                </a:uFill>
                <a:latin typeface="Helvetica Neue"/>
                <a:ea typeface="Helvetica Neue"/>
              </a:rPr>
              <a:t> </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000" spc="-1" strike="noStrike">
                <a:solidFill>
                  <a:srgbClr val="000000"/>
                </a:solidFill>
                <a:uFill>
                  <a:solidFill>
                    <a:srgbClr val="ffffff"/>
                  </a:solidFill>
                </a:uFill>
                <a:latin typeface="Helvetica Neue"/>
                <a:ea typeface="Helvetica Neue"/>
              </a:rPr>
              <a:t>rɪki wəz ɛl bət </a:t>
            </a:r>
            <a:r>
              <a:rPr b="0" lang="en-US" sz="2000" spc="-1" strike="noStrike">
                <a:solidFill>
                  <a:srgbClr val="808080"/>
                </a:solidFill>
                <a:uFill>
                  <a:solidFill>
                    <a:srgbClr val="ffffff"/>
                  </a:solidFill>
                </a:uFill>
                <a:latin typeface="Helvetica Neue"/>
                <a:ea typeface="Helvetica Neue"/>
              </a:rPr>
              <a:t>hiːz</a:t>
            </a:r>
            <a:r>
              <a:rPr b="0" lang="en-US" sz="2000" spc="-1" strike="noStrike">
                <a:solidFill>
                  <a:srgbClr val="000000"/>
                </a:solidFill>
                <a:uFill>
                  <a:solidFill>
                    <a:srgbClr val="ffffff"/>
                  </a:solidFill>
                </a:uFill>
                <a:latin typeface="Helvetica Neue"/>
                <a:ea typeface="Helvetica Neue"/>
              </a:rPr>
              <a:t> həʊm wɪð ðə fluː</a:t>
            </a:r>
            <a:r>
              <a:rPr b="1" lang="en-US" sz="2000" spc="-1" strike="noStrike">
                <a:solidFill>
                  <a:srgbClr val="000000"/>
                </a:solidFill>
                <a:uFill>
                  <a:solidFill>
                    <a:srgbClr val="ffffff"/>
                  </a:solidFill>
                </a:uFill>
                <a:latin typeface="Helvetica Neue"/>
                <a:ea typeface="Helvetica Neue"/>
              </a:rPr>
              <a:t> </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000" spc="-1" strike="noStrike">
                <a:solidFill>
                  <a:srgbClr val="000000"/>
                </a:solidFill>
                <a:uFill>
                  <a:solidFill>
                    <a:srgbClr val="ffffff"/>
                  </a:solidFill>
                </a:uFill>
                <a:latin typeface="Helvetica Neue"/>
                <a:ea typeface="Helvetica Neue"/>
              </a:rPr>
              <a:t>rɪki wəz ɛl bət </a:t>
            </a:r>
            <a:r>
              <a:rPr b="0" lang="en-US" sz="2000" spc="-1" strike="noStrike">
                <a:solidFill>
                  <a:srgbClr val="808080"/>
                </a:solidFill>
                <a:uFill>
                  <a:solidFill>
                    <a:srgbClr val="ffffff"/>
                  </a:solidFill>
                </a:uFill>
                <a:latin typeface="Helvetica Neue"/>
                <a:ea typeface="Helvetica Neue"/>
              </a:rPr>
              <a:t>iːz</a:t>
            </a:r>
            <a:r>
              <a:rPr b="0" lang="en-US" sz="2000" spc="-1" strike="noStrike">
                <a:solidFill>
                  <a:srgbClr val="000000"/>
                </a:solidFill>
                <a:uFill>
                  <a:solidFill>
                    <a:srgbClr val="ffffff"/>
                  </a:solidFill>
                </a:uFill>
                <a:latin typeface="Helvetica Neue"/>
                <a:ea typeface="Helvetica Neue"/>
              </a:rPr>
              <a:t> həʊm wɪð ðə fluː</a:t>
            </a:r>
            <a:r>
              <a:rPr b="1" lang="en-US" sz="2000" spc="-1" strike="noStrike">
                <a:solidFill>
                  <a:srgbClr val="000000"/>
                </a:solidFill>
                <a:uFill>
                  <a:solidFill>
                    <a:srgbClr val="ffffff"/>
                  </a:solidFill>
                </a:uFill>
                <a:latin typeface="Helvetica Neue"/>
                <a:ea typeface="Helvetica Neue"/>
              </a:rPr>
              <a:t> </a:t>
            </a: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1" i="1" lang="en-US" sz="2400" spc="-1" strike="noStrike">
                <a:solidFill>
                  <a:srgbClr val="000000"/>
                </a:solidFill>
                <a:uFill>
                  <a:solidFill>
                    <a:srgbClr val="ffffff"/>
                  </a:solidFill>
                </a:uFill>
                <a:latin typeface="Helvetica Neue"/>
                <a:ea typeface="Helvetica Neue"/>
              </a:rPr>
              <a:t>Have/has</a:t>
            </a:r>
            <a:r>
              <a:rPr b="0" lang="en-US" sz="2400" spc="-1" strike="noStrike">
                <a:solidFill>
                  <a:srgbClr val="000000"/>
                </a:solidFill>
                <a:uFill>
                  <a:solidFill>
                    <a:srgbClr val="ffffff"/>
                  </a:solidFill>
                </a:uFill>
                <a:latin typeface="Helvetica Neue"/>
                <a:ea typeface="Helvetica Neue"/>
              </a:rPr>
              <a:t> when used as a </a:t>
            </a:r>
            <a:r>
              <a:rPr b="1" lang="en-US" sz="2400" spc="-1" strike="noStrike">
                <a:solidFill>
                  <a:srgbClr val="000000"/>
                </a:solidFill>
                <a:uFill>
                  <a:solidFill>
                    <a:srgbClr val="ffffff"/>
                  </a:solidFill>
                </a:uFill>
                <a:latin typeface="Helvetica Neue"/>
                <a:ea typeface="Helvetica Neue"/>
              </a:rPr>
              <a:t>main verb </a:t>
            </a:r>
            <a:r>
              <a:rPr b="0" lang="en-US" sz="2400" spc="-1" strike="noStrike">
                <a:solidFill>
                  <a:srgbClr val="000000"/>
                </a:solidFill>
                <a:uFill>
                  <a:solidFill>
                    <a:srgbClr val="ffffff"/>
                  </a:solidFill>
                </a:uFill>
                <a:latin typeface="Helvetica Neue"/>
                <a:ea typeface="Helvetica Neue"/>
              </a:rPr>
              <a:t>implying possession usually retains </a:t>
            </a:r>
            <a:r>
              <a:rPr b="1" lang="en-US" sz="2400" spc="-1" strike="noStrike">
                <a:solidFill>
                  <a:srgbClr val="000000"/>
                </a:solidFill>
                <a:uFill>
                  <a:solidFill>
                    <a:srgbClr val="ffffff"/>
                  </a:solidFill>
                </a:uFill>
                <a:latin typeface="Helvetica Neue"/>
                <a:ea typeface="Helvetica Neue"/>
              </a:rPr>
              <a:t>SF</a:t>
            </a:r>
            <a:r>
              <a:rPr b="0" lang="en-US" sz="2400" spc="-1" strike="noStrike">
                <a:solidFill>
                  <a:srgbClr val="000000"/>
                </a:solidFill>
                <a:uFill>
                  <a:solidFill>
                    <a:srgbClr val="ffffff"/>
                  </a:solidFill>
                </a:uFill>
                <a:latin typeface="Helvetica Neue"/>
                <a:ea typeface="Helvetica Neue"/>
              </a:rPr>
              <a:t>. </a:t>
            </a:r>
            <a:r>
              <a:rPr b="1" i="1" lang="en-US" sz="2400" spc="-1" strike="noStrike">
                <a:solidFill>
                  <a:srgbClr val="000000"/>
                </a:solidFill>
                <a:uFill>
                  <a:solidFill>
                    <a:srgbClr val="ffffff"/>
                  </a:solidFill>
                </a:uFill>
                <a:latin typeface="Helvetica Neue"/>
                <a:ea typeface="Helvetica Neue"/>
              </a:rPr>
              <a:t>Do/does</a:t>
            </a:r>
            <a:r>
              <a:rPr b="0" lang="en-US" sz="2400" spc="-1" strike="noStrike">
                <a:solidFill>
                  <a:srgbClr val="000000"/>
                </a:solidFill>
                <a:uFill>
                  <a:solidFill>
                    <a:srgbClr val="ffffff"/>
                  </a:solidFill>
                </a:uFill>
                <a:latin typeface="Helvetica Neue"/>
                <a:ea typeface="Helvetica Neue"/>
              </a:rPr>
              <a:t> behaves in a similar manner. When used as a </a:t>
            </a:r>
            <a:r>
              <a:rPr b="1" lang="en-US" sz="2400" spc="-1" strike="noStrike">
                <a:solidFill>
                  <a:srgbClr val="000000"/>
                </a:solidFill>
                <a:uFill>
                  <a:solidFill>
                    <a:srgbClr val="ffffff"/>
                  </a:solidFill>
                </a:uFill>
                <a:latin typeface="Helvetica Neue"/>
                <a:ea typeface="Helvetica Neue"/>
              </a:rPr>
              <a:t>main verb</a:t>
            </a:r>
            <a:r>
              <a:rPr b="0" lang="en-US" sz="2400" spc="-1" strike="noStrike">
                <a:solidFill>
                  <a:srgbClr val="000000"/>
                </a:solidFill>
                <a:uFill>
                  <a:solidFill>
                    <a:srgbClr val="ffffff"/>
                  </a:solidFill>
                </a:uFill>
                <a:latin typeface="Helvetica Neue"/>
                <a:ea typeface="Helvetica Neue"/>
              </a:rPr>
              <a:t>, the </a:t>
            </a:r>
            <a:r>
              <a:rPr b="1" lang="en-US" sz="2400" spc="-1" strike="noStrike">
                <a:solidFill>
                  <a:srgbClr val="000000"/>
                </a:solidFill>
                <a:uFill>
                  <a:solidFill>
                    <a:srgbClr val="ffffff"/>
                  </a:solidFill>
                </a:uFill>
                <a:latin typeface="Helvetica Neue"/>
                <a:ea typeface="Helvetica Neue"/>
              </a:rPr>
              <a:t>SF</a:t>
            </a:r>
            <a:r>
              <a:rPr b="0" lang="en-US" sz="2400" spc="-1" strike="noStrike">
                <a:solidFill>
                  <a:srgbClr val="000000"/>
                </a:solidFill>
                <a:uFill>
                  <a:solidFill>
                    <a:srgbClr val="ffffff"/>
                  </a:solidFill>
                </a:uFill>
                <a:latin typeface="Helvetica Neue"/>
                <a:ea typeface="Helvetica Neue"/>
              </a:rPr>
              <a:t> is used.</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000" spc="-1" strike="noStrike">
                <a:solidFill>
                  <a:srgbClr val="000000"/>
                </a:solidFill>
                <a:uFill>
                  <a:solidFill>
                    <a:srgbClr val="ffffff"/>
                  </a:solidFill>
                </a:uFill>
                <a:latin typeface="Helvetica Neue"/>
                <a:ea typeface="Helvetica Neue"/>
              </a:rPr>
              <a:t>lɪzi ˈaʊər əʊ </a:t>
            </a:r>
            <a:r>
              <a:rPr b="0" lang="en-US" sz="2000" spc="-1" strike="noStrike">
                <a:solidFill>
                  <a:srgbClr val="a10081"/>
                </a:solidFill>
                <a:uFill>
                  <a:solidFill>
                    <a:srgbClr val="ffffff"/>
                  </a:solidFill>
                </a:uFill>
                <a:latin typeface="Helvetica Neue"/>
                <a:ea typeface="Helvetica Neue"/>
              </a:rPr>
              <a:t>hæd</a:t>
            </a:r>
            <a:r>
              <a:rPr b="0" lang="en-US" sz="2000" spc="-1" strike="noStrike">
                <a:solidFill>
                  <a:srgbClr val="000000"/>
                </a:solidFill>
                <a:uFill>
                  <a:solidFill>
                    <a:srgbClr val="ffffff"/>
                  </a:solidFill>
                </a:uFill>
                <a:latin typeface="Helvetica Neue"/>
                <a:ea typeface="Helvetica Neue"/>
              </a:rPr>
              <a:t> səm ˈhəʊmˌwɜːk tə </a:t>
            </a:r>
            <a:r>
              <a:rPr b="0" lang="en-US" sz="2000" spc="-1" strike="noStrike">
                <a:solidFill>
                  <a:srgbClr val="a10081"/>
                </a:solidFill>
                <a:uFill>
                  <a:solidFill>
                    <a:srgbClr val="ffffff"/>
                  </a:solidFill>
                </a:uFill>
                <a:latin typeface="Helvetica Neue"/>
                <a:ea typeface="Helvetica Neue"/>
              </a:rPr>
              <a:t>duː</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Notice that a few common function words have </a:t>
            </a:r>
            <a:r>
              <a:rPr b="1" lang="en-US" sz="2400" spc="-1" strike="noStrike">
                <a:solidFill>
                  <a:srgbClr val="000000"/>
                </a:solidFill>
                <a:uFill>
                  <a:solidFill>
                    <a:srgbClr val="ffffff"/>
                  </a:solidFill>
                </a:uFill>
                <a:latin typeface="Helvetica Neue"/>
                <a:ea typeface="Helvetica Neue"/>
              </a:rPr>
              <a:t>no regular WF</a:t>
            </a:r>
            <a:r>
              <a:rPr b="0" lang="en-US" sz="2400" spc="-1" strike="noStrike">
                <a:solidFill>
                  <a:srgbClr val="000000"/>
                </a:solidFill>
                <a:uFill>
                  <a:solidFill>
                    <a:srgbClr val="ffffff"/>
                  </a:solidFill>
                </a:uFill>
                <a:latin typeface="Helvetica Neue"/>
                <a:ea typeface="Helvetica Neue"/>
              </a:rPr>
              <a:t>. These include: </a:t>
            </a:r>
            <a:r>
              <a:rPr b="0" i="1" lang="en-US" sz="2400" spc="-1" strike="noStrike">
                <a:solidFill>
                  <a:srgbClr val="000000"/>
                </a:solidFill>
                <a:uFill>
                  <a:solidFill>
                    <a:srgbClr val="ffffff"/>
                  </a:solidFill>
                </a:uFill>
                <a:latin typeface="Helvetica Neue"/>
                <a:ea typeface="Helvetica Neue"/>
              </a:rPr>
              <a:t>if, in, on, one, then, up, when, what, with</a:t>
            </a:r>
            <a:endParaRPr b="0" lang="en-US" sz="2000" spc="-1" strike="noStrike">
              <a:solidFill>
                <a:srgbClr val="4a2318"/>
              </a:solidFill>
              <a:uFill>
                <a:solidFill>
                  <a:srgbClr val="ffffff"/>
                </a:solidFill>
              </a:uFill>
              <a:latin typeface="Franklin Gothic Book"/>
            </a:endParaRPr>
          </a:p>
        </p:txBody>
      </p:sp>
    </p:spTree>
  </p:cSld>
  <p:timing>
    <p:tnLst>
      <p:par>
        <p:cTn id="143" dur="indefinite" restart="never" nodeType="tmRoot">
          <p:childTnLst>
            <p:seq>
              <p:cTn id="144" dur="indefinite" nodeType="mainSeq">
                <p:childTnLst>
                  <p:par>
                    <p:cTn id="145" fill="hold">
                      <p:stCondLst>
                        <p:cond delay="indefinite"/>
                      </p:stCondLst>
                      <p:childTnLst>
                        <p:par>
                          <p:cTn id="146" fill="hold">
                            <p:stCondLst>
                              <p:cond delay="0"/>
                            </p:stCondLst>
                            <p:childTnLst>
                              <p:par>
                                <p:cTn id="147" nodeType="clickEffect" fill="hold" presetClass="entr" presetID="1">
                                  <p:stCondLst>
                                    <p:cond delay="0"/>
                                  </p:stCondLst>
                                  <p:childTnLst>
                                    <p:set>
                                      <p:cBhvr>
                                        <p:cTn id="148" dur="1" fill="hold">
                                          <p:stCondLst>
                                            <p:cond delay="0"/>
                                          </p:stCondLst>
                                        </p:cTn>
                                        <p:tgtEl>
                                          <p:spTgt spid="288">
                                            <p:txEl>
                                              <p:pRg st="364" end="517"/>
                                            </p:txEl>
                                          </p:spTgt>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1">
                                  <p:stCondLst>
                                    <p:cond delay="0"/>
                                  </p:stCondLst>
                                  <p:childTnLst>
                                    <p:set>
                                      <p:cBhvr>
                                        <p:cTn id="152" dur="1" fill="hold">
                                          <p:stCondLst>
                                            <p:cond delay="0"/>
                                          </p:stCondLst>
                                        </p:cTn>
                                        <p:tgtEl>
                                          <p:spTgt spid="288">
                                            <p:txEl>
                                              <p:pRg st="0" end="264"/>
                                            </p:txEl>
                                          </p:spTgt>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nodeType="clickEffect" fill="hold" presetClass="entr" presetID="1">
                                  <p:stCondLst>
                                    <p:cond delay="0"/>
                                  </p:stCondLst>
                                  <p:childTnLst>
                                    <p:set>
                                      <p:cBhvr>
                                        <p:cTn id="156" dur="1" fill="hold">
                                          <p:stCondLst>
                                            <p:cond delay="0"/>
                                          </p:stCondLst>
                                        </p:cTn>
                                        <p:tgtEl>
                                          <p:spTgt spid="288">
                                            <p:txEl>
                                              <p:pRg st="264" end="287"/>
                                            </p:txEl>
                                          </p:spTgt>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nodeType="clickEffect" fill="hold" presetClass="entr" presetID="1">
                                  <p:stCondLst>
                                    <p:cond delay="0"/>
                                  </p:stCondLst>
                                  <p:childTnLst>
                                    <p:set>
                                      <p:cBhvr>
                                        <p:cTn id="160" dur="1" fill="hold">
                                          <p:stCondLst>
                                            <p:cond delay="0"/>
                                          </p:stCondLst>
                                        </p:cTn>
                                        <p:tgtEl>
                                          <p:spTgt spid="288">
                                            <p:txEl>
                                              <p:pRg st="287" end="326"/>
                                            </p:txEl>
                                          </p:spTgt>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nodeType="clickEffect" fill="hold" presetClass="entr" presetID="1">
                                  <p:stCondLst>
                                    <p:cond delay="0"/>
                                  </p:stCondLst>
                                  <p:childTnLst>
                                    <p:set>
                                      <p:cBhvr>
                                        <p:cTn id="164" dur="1" fill="hold">
                                          <p:stCondLst>
                                            <p:cond delay="0"/>
                                          </p:stCondLst>
                                        </p:cTn>
                                        <p:tgtEl>
                                          <p:spTgt spid="288">
                                            <p:txEl>
                                              <p:pRg st="326" end="364"/>
                                            </p:txEl>
                                          </p:spTgt>
                                        </p:tgtEl>
                                        <p:attrNameLst>
                                          <p:attrName>style.visibility</p:attrName>
                                        </p:attrNameLst>
                                      </p:cBhvr>
                                      <p:to>
                                        <p:strVal val="visible"/>
                                      </p:to>
                                    </p:set>
                                  </p:childTnLst>
                                </p:cTn>
                              </p:par>
                              <p:par>
                                <p:cTn id="165" nodeType="withEffect" fill="hold" presetClass="entr" presetID="1">
                                  <p:stCondLst>
                                    <p:cond delay="0"/>
                                  </p:stCondLst>
                                  <p:childTnLst>
                                    <p:set>
                                      <p:cBhvr>
                                        <p:cTn id="166" dur="1" fill="hold">
                                          <p:stCondLst>
                                            <p:cond delay="0"/>
                                          </p:stCondLst>
                                        </p:cTn>
                                        <p:tgtEl>
                                          <p:spTgt spid="288">
                                            <p:txEl>
                                              <p:pRg st="517" end="557"/>
                                            </p:txEl>
                                          </p:spTgt>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1">
                                  <p:stCondLst>
                                    <p:cond delay="0"/>
                                  </p:stCondLst>
                                  <p:childTnLst>
                                    <p:set>
                                      <p:cBhvr>
                                        <p:cTn id="170" dur="1" fill="hold">
                                          <p:stCondLst>
                                            <p:cond delay="0"/>
                                          </p:stCondLst>
                                        </p:cTn>
                                        <p:tgtEl>
                                          <p:spTgt spid="288">
                                            <p:txEl>
                                              <p:pRg st="558" end="67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 name="TextShape 1"/>
          <p:cNvSpPr txBox="1"/>
          <p:nvPr/>
        </p:nvSpPr>
        <p:spPr>
          <a:xfrm>
            <a:off x="633240" y="990720"/>
            <a:ext cx="7876800" cy="856800"/>
          </a:xfrm>
          <a:prstGeom prst="rect">
            <a:avLst/>
          </a:prstGeom>
          <a:noFill/>
          <a:ln>
            <a:noFill/>
          </a:ln>
        </p:spPr>
        <p:txBody>
          <a:bodyPr anchor="ctr"/>
          <a:p>
            <a:pPr>
              <a:lnSpc>
                <a:spcPct val="89000"/>
              </a:lnSpc>
            </a:pPr>
            <a:r>
              <a:rPr b="0" lang="en-US" sz="4400" spc="-1" strike="noStrike">
                <a:solidFill>
                  <a:srgbClr val="4a2318"/>
                </a:solidFill>
                <a:uFill>
                  <a:solidFill>
                    <a:srgbClr val="ffffff"/>
                  </a:solidFill>
                </a:uFill>
                <a:latin typeface="Franklin Gothic Book"/>
              </a:rPr>
              <a:t>Producing  vowel sounds</a:t>
            </a:r>
            <a:endParaRPr b="0" lang="en-US" sz="1800" spc="-1" strike="noStrike">
              <a:solidFill>
                <a:srgbClr val="000000"/>
              </a:solidFill>
              <a:uFill>
                <a:solidFill>
                  <a:srgbClr val="ffffff"/>
                </a:solidFill>
              </a:uFill>
              <a:latin typeface="Franklin Gothic Book"/>
            </a:endParaRPr>
          </a:p>
        </p:txBody>
      </p:sp>
      <p:sp>
        <p:nvSpPr>
          <p:cNvPr id="290" name="CustomShape 2"/>
          <p:cNvSpPr/>
          <p:nvPr/>
        </p:nvSpPr>
        <p:spPr>
          <a:xfrm>
            <a:off x="633240" y="2317320"/>
            <a:ext cx="4753440" cy="941400"/>
          </a:xfrm>
          <a:prstGeom prst="rect">
            <a:avLst/>
          </a:prstGeom>
          <a:solidFill>
            <a:schemeClr val="lt1">
              <a:alpha val="90000"/>
              <a:hueOff val="0"/>
              <a:satOff val="0"/>
              <a:lumOff val="0"/>
              <a:alphaOff val="0"/>
            </a:schemeClr>
          </a:solidFill>
          <a:ln>
            <a:solidFill>
              <a:schemeClr val="accent3">
                <a:hueOff val="0"/>
                <a:satOff val="0"/>
                <a:lumOff val="0"/>
                <a:alphaOff val="0"/>
              </a:schemeClr>
            </a:solidFill>
            <a:round/>
          </a:ln>
        </p:spPr>
        <p:style>
          <a:lnRef idx="2"/>
          <a:fillRef idx="0"/>
          <a:effectRef idx="0"/>
          <a:fontRef idx="minor"/>
        </p:style>
        <p:txBody>
          <a:bodyPr lIns="369000" rIns="369000" tIns="270720" bIns="92520"/>
          <a:p>
            <a:pPr lvl="1" marL="114480" indent="-114120">
              <a:lnSpc>
                <a:spcPct val="90000"/>
              </a:lnSpc>
              <a:buClr>
                <a:srgbClr val="000000"/>
              </a:buClr>
              <a:buFont typeface="Symbol" charset="2"/>
              <a:buChar char=""/>
            </a:pPr>
            <a:r>
              <a:rPr b="0" lang="es-AR" sz="1300" spc="-1" strike="noStrike">
                <a:solidFill>
                  <a:srgbClr val="000000"/>
                </a:solidFill>
                <a:uFill>
                  <a:solidFill>
                    <a:srgbClr val="ffffff"/>
                  </a:solidFill>
                </a:uFill>
                <a:latin typeface="Franklin Gothic Book"/>
              </a:rPr>
              <a:t>Considerable space between articulators</a:t>
            </a:r>
            <a:endParaRPr b="0" lang="es-AR" sz="1800" spc="-1" strike="noStrike">
              <a:solidFill>
                <a:srgbClr val="000000"/>
              </a:solidFill>
              <a:uFill>
                <a:solidFill>
                  <a:srgbClr val="ffffff"/>
                </a:solidFill>
              </a:uFill>
              <a:latin typeface="Arial"/>
            </a:endParaRPr>
          </a:p>
          <a:p>
            <a:pPr lvl="1" marL="114480" indent="-114120">
              <a:lnSpc>
                <a:spcPct val="90000"/>
              </a:lnSpc>
              <a:buClr>
                <a:srgbClr val="000000"/>
              </a:buClr>
              <a:buFont typeface="Symbol" charset="2"/>
              <a:buChar char=""/>
            </a:pPr>
            <a:r>
              <a:rPr b="0" lang="es-AR" sz="1300" spc="-1" strike="noStrike">
                <a:solidFill>
                  <a:srgbClr val="000000"/>
                </a:solidFill>
                <a:uFill>
                  <a:solidFill>
                    <a:srgbClr val="ffffff"/>
                  </a:solidFill>
                </a:uFill>
                <a:latin typeface="Franklin Gothic Book"/>
              </a:rPr>
              <a:t>Air flow unobstructed</a:t>
            </a:r>
            <a:endParaRPr b="0" lang="es-AR" sz="1800" spc="-1" strike="noStrike">
              <a:solidFill>
                <a:srgbClr val="000000"/>
              </a:solidFill>
              <a:uFill>
                <a:solidFill>
                  <a:srgbClr val="ffffff"/>
                </a:solidFill>
              </a:uFill>
              <a:latin typeface="Arial"/>
            </a:endParaRPr>
          </a:p>
          <a:p>
            <a:pPr lvl="1" marL="114480" indent="-114120">
              <a:lnSpc>
                <a:spcPct val="90000"/>
              </a:lnSpc>
              <a:buClr>
                <a:srgbClr val="000000"/>
              </a:buClr>
              <a:buFont typeface="Symbol" charset="2"/>
              <a:buChar char=""/>
            </a:pPr>
            <a:r>
              <a:rPr b="0" lang="es-AR" sz="1300" spc="-1" strike="noStrike">
                <a:solidFill>
                  <a:srgbClr val="000000"/>
                </a:solidFill>
                <a:uFill>
                  <a:solidFill>
                    <a:srgbClr val="ffffff"/>
                  </a:solidFill>
                </a:uFill>
                <a:latin typeface="Franklin Gothic Book"/>
              </a:rPr>
              <a:t>No friction</a:t>
            </a:r>
            <a:endParaRPr b="0" lang="es-AR" sz="1800" spc="-1" strike="noStrike">
              <a:solidFill>
                <a:srgbClr val="000000"/>
              </a:solidFill>
              <a:uFill>
                <a:solidFill>
                  <a:srgbClr val="ffffff"/>
                </a:solidFill>
              </a:uFill>
              <a:latin typeface="Arial"/>
            </a:endParaRPr>
          </a:p>
        </p:txBody>
      </p:sp>
      <p:sp>
        <p:nvSpPr>
          <p:cNvPr id="291" name="CustomShape 3"/>
          <p:cNvSpPr/>
          <p:nvPr/>
        </p:nvSpPr>
        <p:spPr>
          <a:xfrm>
            <a:off x="871200" y="2125440"/>
            <a:ext cx="3327120" cy="383400"/>
          </a:xfrm>
          <a:prstGeom prst="roundRect">
            <a:avLst>
              <a:gd name="adj" fmla="val 16667"/>
            </a:avLst>
          </a:prstGeom>
          <a:solidFill>
            <a:schemeClr val="accent3">
              <a:hueOff val="0"/>
              <a:satOff val="0"/>
              <a:lumOff val="0"/>
              <a:alphaOff val="0"/>
            </a:schemeClr>
          </a:solidFill>
          <a:ln>
            <a:solidFill>
              <a:schemeClr val="lt1">
                <a:hueOff val="0"/>
                <a:satOff val="0"/>
                <a:lumOff val="0"/>
                <a:alphaOff val="0"/>
              </a:schemeClr>
            </a:solidFill>
            <a:round/>
          </a:ln>
        </p:spPr>
        <p:style>
          <a:lnRef idx="3"/>
          <a:fillRef idx="0"/>
          <a:effectRef idx="1"/>
          <a:fontRef idx="minor"/>
        </p:style>
        <p:txBody>
          <a:bodyPr lIns="144360" rIns="125640" tIns="18720" bIns="18720" anchor="ctr"/>
          <a:p>
            <a:pPr>
              <a:lnSpc>
                <a:spcPct val="90000"/>
              </a:lnSpc>
            </a:pPr>
            <a:r>
              <a:rPr b="0" lang="es-AR" sz="1300" spc="-1" strike="noStrike">
                <a:solidFill>
                  <a:srgbClr val="ffffff"/>
                </a:solidFill>
                <a:uFill>
                  <a:solidFill>
                    <a:srgbClr val="ffffff"/>
                  </a:solidFill>
                </a:uFill>
                <a:latin typeface="Franklin Gothic Book"/>
              </a:rPr>
              <a:t>Open approximation</a:t>
            </a:r>
            <a:endParaRPr b="0" lang="es-AR" sz="1800" spc="-1" strike="noStrike">
              <a:solidFill>
                <a:srgbClr val="000000"/>
              </a:solidFill>
              <a:uFill>
                <a:solidFill>
                  <a:srgbClr val="ffffff"/>
                </a:solidFill>
              </a:uFill>
              <a:latin typeface="Arial"/>
            </a:endParaRPr>
          </a:p>
        </p:txBody>
      </p:sp>
      <p:sp>
        <p:nvSpPr>
          <p:cNvPr id="292" name="CustomShape 4"/>
          <p:cNvSpPr/>
          <p:nvPr/>
        </p:nvSpPr>
        <p:spPr>
          <a:xfrm>
            <a:off x="633240" y="3521160"/>
            <a:ext cx="4753440" cy="327240"/>
          </a:xfrm>
          <a:prstGeom prst="rect">
            <a:avLst/>
          </a:prstGeom>
          <a:solidFill>
            <a:schemeClr val="lt1">
              <a:alpha val="90000"/>
              <a:hueOff val="0"/>
              <a:satOff val="0"/>
              <a:lumOff val="0"/>
              <a:alphaOff val="0"/>
            </a:schemeClr>
          </a:solidFill>
          <a:ln>
            <a:solidFill>
              <a:schemeClr val="accent3">
                <a:hueOff val="0"/>
                <a:satOff val="0"/>
                <a:lumOff val="0"/>
                <a:alphaOff val="0"/>
              </a:schemeClr>
            </a:solidFill>
            <a:round/>
          </a:ln>
        </p:spPr>
        <p:style>
          <a:lnRef idx="2"/>
          <a:fillRef idx="0"/>
          <a:effectRef idx="0"/>
          <a:fontRef idx="minor"/>
        </p:style>
      </p:sp>
      <p:sp>
        <p:nvSpPr>
          <p:cNvPr id="293" name="CustomShape 5"/>
          <p:cNvSpPr/>
          <p:nvPr/>
        </p:nvSpPr>
        <p:spPr>
          <a:xfrm>
            <a:off x="871200" y="3329280"/>
            <a:ext cx="3327120" cy="383400"/>
          </a:xfrm>
          <a:prstGeom prst="roundRect">
            <a:avLst>
              <a:gd name="adj" fmla="val 16667"/>
            </a:avLst>
          </a:prstGeom>
          <a:solidFill>
            <a:schemeClr val="accent3">
              <a:hueOff val="0"/>
              <a:satOff val="0"/>
              <a:lumOff val="0"/>
              <a:alphaOff val="0"/>
            </a:schemeClr>
          </a:solidFill>
          <a:ln>
            <a:solidFill>
              <a:schemeClr val="lt1">
                <a:hueOff val="0"/>
                <a:satOff val="0"/>
                <a:lumOff val="0"/>
                <a:alphaOff val="0"/>
              </a:schemeClr>
            </a:solidFill>
            <a:round/>
          </a:ln>
        </p:spPr>
        <p:style>
          <a:lnRef idx="3"/>
          <a:fillRef idx="0"/>
          <a:effectRef idx="1"/>
          <a:fontRef idx="minor"/>
        </p:style>
        <p:txBody>
          <a:bodyPr lIns="144360" rIns="125640" tIns="18720" bIns="18720" anchor="ctr"/>
          <a:p>
            <a:pPr>
              <a:lnSpc>
                <a:spcPct val="90000"/>
              </a:lnSpc>
            </a:pPr>
            <a:r>
              <a:rPr b="0" lang="es-AR" sz="1300" spc="-1" strike="noStrike">
                <a:solidFill>
                  <a:srgbClr val="ffffff"/>
                </a:solidFill>
                <a:uFill>
                  <a:solidFill>
                    <a:srgbClr val="ffffff"/>
                  </a:solidFill>
                </a:uFill>
                <a:latin typeface="Franklin Gothic Book"/>
              </a:rPr>
              <a:t>Voiced</a:t>
            </a:r>
            <a:endParaRPr b="0" lang="es-AR" sz="1800" spc="-1" strike="noStrike">
              <a:solidFill>
                <a:srgbClr val="000000"/>
              </a:solidFill>
              <a:uFill>
                <a:solidFill>
                  <a:srgbClr val="ffffff"/>
                </a:solidFill>
              </a:uFill>
              <a:latin typeface="Arial"/>
            </a:endParaRPr>
          </a:p>
        </p:txBody>
      </p:sp>
      <p:sp>
        <p:nvSpPr>
          <p:cNvPr id="294" name="CustomShape 6"/>
          <p:cNvSpPr/>
          <p:nvPr/>
        </p:nvSpPr>
        <p:spPr>
          <a:xfrm>
            <a:off x="633240" y="4110840"/>
            <a:ext cx="4753440" cy="327240"/>
          </a:xfrm>
          <a:prstGeom prst="rect">
            <a:avLst/>
          </a:prstGeom>
          <a:solidFill>
            <a:schemeClr val="lt1">
              <a:alpha val="90000"/>
              <a:hueOff val="0"/>
              <a:satOff val="0"/>
              <a:lumOff val="0"/>
              <a:alphaOff val="0"/>
            </a:schemeClr>
          </a:solidFill>
          <a:ln>
            <a:solidFill>
              <a:schemeClr val="accent3">
                <a:hueOff val="0"/>
                <a:satOff val="0"/>
                <a:lumOff val="0"/>
                <a:alphaOff val="0"/>
              </a:schemeClr>
            </a:solidFill>
            <a:round/>
          </a:ln>
        </p:spPr>
        <p:style>
          <a:lnRef idx="2"/>
          <a:fillRef idx="0"/>
          <a:effectRef idx="0"/>
          <a:fontRef idx="minor"/>
        </p:style>
      </p:sp>
      <p:sp>
        <p:nvSpPr>
          <p:cNvPr id="295" name="CustomShape 7"/>
          <p:cNvSpPr/>
          <p:nvPr/>
        </p:nvSpPr>
        <p:spPr>
          <a:xfrm>
            <a:off x="871200" y="3918960"/>
            <a:ext cx="3327120" cy="383400"/>
          </a:xfrm>
          <a:prstGeom prst="roundRect">
            <a:avLst>
              <a:gd name="adj" fmla="val 16667"/>
            </a:avLst>
          </a:prstGeom>
          <a:solidFill>
            <a:schemeClr val="accent3">
              <a:hueOff val="0"/>
              <a:satOff val="0"/>
              <a:lumOff val="0"/>
              <a:alphaOff val="0"/>
            </a:schemeClr>
          </a:solidFill>
          <a:ln>
            <a:solidFill>
              <a:schemeClr val="lt1">
                <a:hueOff val="0"/>
                <a:satOff val="0"/>
                <a:lumOff val="0"/>
                <a:alphaOff val="0"/>
              </a:schemeClr>
            </a:solidFill>
            <a:round/>
          </a:ln>
        </p:spPr>
        <p:style>
          <a:lnRef idx="3"/>
          <a:fillRef idx="0"/>
          <a:effectRef idx="1"/>
          <a:fontRef idx="minor"/>
        </p:style>
        <p:txBody>
          <a:bodyPr lIns="144360" rIns="125640" tIns="18720" bIns="18720" anchor="ctr"/>
          <a:p>
            <a:pPr>
              <a:lnSpc>
                <a:spcPct val="90000"/>
              </a:lnSpc>
            </a:pPr>
            <a:r>
              <a:rPr b="0" lang="es-AR" sz="1300" spc="-1" strike="noStrike">
                <a:solidFill>
                  <a:srgbClr val="ffffff"/>
                </a:solidFill>
                <a:uFill>
                  <a:solidFill>
                    <a:srgbClr val="ffffff"/>
                  </a:solidFill>
                </a:uFill>
                <a:latin typeface="Franklin Gothic Book"/>
              </a:rPr>
              <a:t>Continuants</a:t>
            </a:r>
            <a:endParaRPr b="0" lang="es-AR" sz="1800" spc="-1" strike="noStrike">
              <a:solidFill>
                <a:srgbClr val="000000"/>
              </a:solidFill>
              <a:uFill>
                <a:solidFill>
                  <a:srgbClr val="ffffff"/>
                </a:solidFill>
              </a:uFill>
              <a:latin typeface="Arial"/>
            </a:endParaRPr>
          </a:p>
        </p:txBody>
      </p:sp>
      <p:sp>
        <p:nvSpPr>
          <p:cNvPr id="296" name="CustomShape 8"/>
          <p:cNvSpPr/>
          <p:nvPr/>
        </p:nvSpPr>
        <p:spPr>
          <a:xfrm>
            <a:off x="633240" y="4700520"/>
            <a:ext cx="4753440" cy="736560"/>
          </a:xfrm>
          <a:prstGeom prst="rect">
            <a:avLst/>
          </a:prstGeom>
          <a:solidFill>
            <a:schemeClr val="lt1">
              <a:alpha val="90000"/>
              <a:hueOff val="0"/>
              <a:satOff val="0"/>
              <a:lumOff val="0"/>
              <a:alphaOff val="0"/>
            </a:schemeClr>
          </a:solidFill>
          <a:ln>
            <a:solidFill>
              <a:schemeClr val="accent3">
                <a:hueOff val="0"/>
                <a:satOff val="0"/>
                <a:lumOff val="0"/>
                <a:alphaOff val="0"/>
              </a:schemeClr>
            </a:solidFill>
            <a:round/>
          </a:ln>
        </p:spPr>
        <p:style>
          <a:lnRef idx="2"/>
          <a:fillRef idx="0"/>
          <a:effectRef idx="0"/>
          <a:fontRef idx="minor"/>
        </p:style>
        <p:txBody>
          <a:bodyPr lIns="369000" rIns="369000" tIns="270720" bIns="92520"/>
          <a:p>
            <a:pPr lvl="1" marL="114480" indent="-114120">
              <a:lnSpc>
                <a:spcPct val="90000"/>
              </a:lnSpc>
              <a:buClr>
                <a:srgbClr val="000000"/>
              </a:buClr>
              <a:buFont typeface="Symbol" charset="2"/>
              <a:buChar char=""/>
            </a:pPr>
            <a:r>
              <a:rPr b="0" lang="es-AR" sz="1300" spc="-1" strike="noStrike">
                <a:solidFill>
                  <a:srgbClr val="000000"/>
                </a:solidFill>
                <a:uFill>
                  <a:solidFill>
                    <a:srgbClr val="ffffff"/>
                  </a:solidFill>
                </a:uFill>
                <a:latin typeface="Franklin Gothic Book"/>
              </a:rPr>
              <a:t>Quality</a:t>
            </a:r>
            <a:endParaRPr b="0" lang="es-AR" sz="1800" spc="-1" strike="noStrike">
              <a:solidFill>
                <a:srgbClr val="000000"/>
              </a:solidFill>
              <a:uFill>
                <a:solidFill>
                  <a:srgbClr val="ffffff"/>
                </a:solidFill>
              </a:uFill>
              <a:latin typeface="Arial"/>
            </a:endParaRPr>
          </a:p>
          <a:p>
            <a:pPr lvl="1" marL="114480" indent="-114120">
              <a:lnSpc>
                <a:spcPct val="90000"/>
              </a:lnSpc>
              <a:buClr>
                <a:srgbClr val="000000"/>
              </a:buClr>
              <a:buFont typeface="Symbol" charset="2"/>
              <a:buChar char=""/>
            </a:pPr>
            <a:r>
              <a:rPr b="0" lang="es-AR" sz="1300" spc="-1" strike="noStrike">
                <a:solidFill>
                  <a:srgbClr val="000000"/>
                </a:solidFill>
                <a:uFill>
                  <a:solidFill>
                    <a:srgbClr val="ffffff"/>
                  </a:solidFill>
                </a:uFill>
                <a:latin typeface="Franklin Gothic Book"/>
              </a:rPr>
              <a:t>Quantity</a:t>
            </a:r>
            <a:endParaRPr b="0" lang="es-AR" sz="1800" spc="-1" strike="noStrike">
              <a:solidFill>
                <a:srgbClr val="000000"/>
              </a:solidFill>
              <a:uFill>
                <a:solidFill>
                  <a:srgbClr val="ffffff"/>
                </a:solidFill>
              </a:uFill>
              <a:latin typeface="Arial"/>
            </a:endParaRPr>
          </a:p>
        </p:txBody>
      </p:sp>
      <p:sp>
        <p:nvSpPr>
          <p:cNvPr id="297" name="CustomShape 9"/>
          <p:cNvSpPr/>
          <p:nvPr/>
        </p:nvSpPr>
        <p:spPr>
          <a:xfrm>
            <a:off x="871200" y="4508640"/>
            <a:ext cx="3327120" cy="383400"/>
          </a:xfrm>
          <a:prstGeom prst="roundRect">
            <a:avLst>
              <a:gd name="adj" fmla="val 16667"/>
            </a:avLst>
          </a:prstGeom>
          <a:solidFill>
            <a:schemeClr val="accent3">
              <a:hueOff val="0"/>
              <a:satOff val="0"/>
              <a:lumOff val="0"/>
              <a:alphaOff val="0"/>
            </a:schemeClr>
          </a:solidFill>
          <a:ln>
            <a:solidFill>
              <a:schemeClr val="lt1">
                <a:hueOff val="0"/>
                <a:satOff val="0"/>
                <a:lumOff val="0"/>
                <a:alphaOff val="0"/>
              </a:schemeClr>
            </a:solidFill>
            <a:round/>
          </a:ln>
        </p:spPr>
        <p:style>
          <a:lnRef idx="3"/>
          <a:fillRef idx="0"/>
          <a:effectRef idx="1"/>
          <a:fontRef idx="minor"/>
        </p:style>
        <p:txBody>
          <a:bodyPr lIns="144360" rIns="125640" tIns="18720" bIns="18720" anchor="ctr"/>
          <a:p>
            <a:pPr>
              <a:lnSpc>
                <a:spcPct val="90000"/>
              </a:lnSpc>
            </a:pPr>
            <a:r>
              <a:rPr b="0" lang="es-AR" sz="1300" spc="-1" strike="noStrike">
                <a:solidFill>
                  <a:srgbClr val="ffffff"/>
                </a:solidFill>
                <a:uFill>
                  <a:solidFill>
                    <a:srgbClr val="ffffff"/>
                  </a:solidFill>
                </a:uFill>
                <a:latin typeface="Franklin Gothic Book"/>
              </a:rPr>
              <a:t>Classified in terms of</a:t>
            </a:r>
            <a:endParaRPr b="0" lang="es-AR" sz="1800" spc="-1" strike="noStrike">
              <a:solidFill>
                <a:srgbClr val="000000"/>
              </a:solidFill>
              <a:uFill>
                <a:solidFill>
                  <a:srgbClr val="ffffff"/>
                </a:solidFill>
              </a:uFill>
              <a:latin typeface="Arial"/>
            </a:endParaRPr>
          </a:p>
        </p:txBody>
      </p:sp>
      <p:pic>
        <p:nvPicPr>
          <p:cNvPr id="298" name="3 Marcador de contenido" descr=""/>
          <p:cNvPicPr/>
          <p:nvPr/>
        </p:nvPicPr>
        <p:blipFill>
          <a:blip r:embed="rId1"/>
          <a:stretch/>
        </p:blipFill>
        <p:spPr>
          <a:xfrm>
            <a:off x="5675400" y="2118600"/>
            <a:ext cx="2834640" cy="3325320"/>
          </a:xfrm>
          <a:prstGeom prst="rect">
            <a:avLst/>
          </a:prstGeom>
          <a:ln w="12600">
            <a:noFill/>
          </a:ln>
        </p:spPr>
      </p:pic>
    </p:spTree>
  </p:cSld>
  <p:timing>
    <p:tnLst>
      <p:par>
        <p:cTn id="171" dur="indefinite" restart="never" nodeType="tmRoot">
          <p:childTnLst>
            <p:seq>
              <p:cTn id="17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 name="TextShape 1"/>
          <p:cNvSpPr txBox="1"/>
          <p:nvPr/>
        </p:nvSpPr>
        <p:spPr>
          <a:xfrm>
            <a:off x="542880" y="685800"/>
            <a:ext cx="2891520" cy="2157480"/>
          </a:xfrm>
          <a:prstGeom prst="rect">
            <a:avLst/>
          </a:prstGeom>
          <a:noFill/>
          <a:ln>
            <a:noFill/>
          </a:ln>
        </p:spPr>
        <p:txBody>
          <a:bodyPr/>
          <a:p>
            <a:pPr>
              <a:lnSpc>
                <a:spcPct val="84000"/>
              </a:lnSpc>
            </a:pPr>
            <a:r>
              <a:rPr b="0" lang="en-US" sz="4400" spc="-1" strike="noStrike">
                <a:solidFill>
                  <a:srgbClr val="4a2318"/>
                </a:solidFill>
                <a:uFill>
                  <a:solidFill>
                    <a:srgbClr val="ffffff"/>
                  </a:solidFill>
                </a:uFill>
                <a:latin typeface="Franklin Gothic Book"/>
              </a:rPr>
              <a:t>The weak</a:t>
            </a:r>
            <a:r>
              <a:rPr b="0" lang="en-US" sz="4400" spc="-1" strike="noStrike">
                <a:solidFill>
                  <a:srgbClr val="4a2318"/>
                </a:solidFill>
                <a:uFill>
                  <a:solidFill>
                    <a:srgbClr val="ffffff"/>
                  </a:solidFill>
                </a:uFill>
                <a:latin typeface="Franklin Gothic Book"/>
              </a:rPr>
              <a:t>
</a:t>
            </a:r>
            <a:r>
              <a:rPr b="0" lang="en-US" sz="4400" spc="-1" strike="noStrike">
                <a:solidFill>
                  <a:srgbClr val="4a2318"/>
                </a:solidFill>
                <a:uFill>
                  <a:solidFill>
                    <a:srgbClr val="ffffff"/>
                  </a:solidFill>
                </a:uFill>
                <a:latin typeface="Franklin Gothic Book"/>
              </a:rPr>
              <a:t>vowel</a:t>
            </a:r>
            <a:r>
              <a:rPr b="0" lang="en-US" sz="4400" spc="-1" strike="noStrike">
                <a:solidFill>
                  <a:srgbClr val="4a2318"/>
                </a:solidFill>
                <a:uFill>
                  <a:solidFill>
                    <a:srgbClr val="ffffff"/>
                  </a:solidFill>
                </a:uFill>
                <a:latin typeface="Franklin Gothic Book"/>
              </a:rPr>
              <a:t>
</a:t>
            </a:r>
            <a:r>
              <a:rPr b="0" lang="en-US" sz="4400" spc="-1" strike="noStrike">
                <a:solidFill>
                  <a:srgbClr val="4a2318"/>
                </a:solidFill>
                <a:uFill>
                  <a:solidFill>
                    <a:srgbClr val="ffffff"/>
                  </a:solidFill>
                </a:uFill>
                <a:latin typeface="Franklin Gothic Book"/>
              </a:rPr>
              <a:t>system</a:t>
            </a:r>
            <a:endParaRPr b="0" lang="en-US" sz="1800" spc="-1" strike="noStrike">
              <a:solidFill>
                <a:srgbClr val="000000"/>
              </a:solidFill>
              <a:uFill>
                <a:solidFill>
                  <a:srgbClr val="ffffff"/>
                </a:solidFill>
              </a:uFill>
              <a:latin typeface="Franklin Gothic Book"/>
            </a:endParaRPr>
          </a:p>
        </p:txBody>
      </p:sp>
      <p:sp>
        <p:nvSpPr>
          <p:cNvPr id="300" name="TextShape 2"/>
          <p:cNvSpPr txBox="1"/>
          <p:nvPr/>
        </p:nvSpPr>
        <p:spPr>
          <a:xfrm>
            <a:off x="542880" y="2855880"/>
            <a:ext cx="2891520" cy="3011040"/>
          </a:xfrm>
          <a:prstGeom prst="rect">
            <a:avLst/>
          </a:prstGeom>
          <a:noFill/>
          <a:ln>
            <a:noFill/>
          </a:ln>
        </p:spPr>
        <p:txBody>
          <a:bodyPr/>
          <a:p>
            <a:endParaRPr b="0" lang="en-US" sz="2000" spc="-1" strike="noStrike">
              <a:solidFill>
                <a:srgbClr val="4a2318"/>
              </a:solidFill>
              <a:uFill>
                <a:solidFill>
                  <a:srgbClr val="ffffff"/>
                </a:solidFill>
              </a:uFill>
              <a:latin typeface="Franklin Gothic Book"/>
            </a:endParaRPr>
          </a:p>
        </p:txBody>
      </p:sp>
      <p:pic>
        <p:nvPicPr>
          <p:cNvPr id="301" name="Picture Placeholder 9" descr=""/>
          <p:cNvPicPr/>
          <p:nvPr/>
        </p:nvPicPr>
        <p:blipFill>
          <a:blip r:embed="rId1"/>
          <a:srcRect l="0" t="-52975" r="0" b="-52975"/>
          <a:stretch/>
        </p:blipFill>
        <p:spPr>
          <a:xfrm>
            <a:off x="4426560" y="332640"/>
            <a:ext cx="4175640" cy="5733360"/>
          </a:xfrm>
          <a:prstGeom prst="rect">
            <a:avLst/>
          </a:prstGeom>
          <a:ln>
            <a:round/>
          </a:ln>
        </p:spPr>
      </p:pic>
    </p:spTree>
  </p:cSld>
  <p:timing>
    <p:tnLst>
      <p:par>
        <p:cTn id="173" dur="indefinite" restart="never" nodeType="tmRoot">
          <p:childTnLst>
            <p:seq>
              <p:cTn id="17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c82e"/>
        </a:solidFill>
      </p:bgPr>
    </p:bg>
    <p:spTree>
      <p:nvGrpSpPr>
        <p:cNvPr id="1" name=""/>
        <p:cNvGrpSpPr/>
        <p:nvPr/>
      </p:nvGrpSpPr>
      <p:grpSpPr>
        <a:xfrm>
          <a:off x="0" y="0"/>
          <a:ext cx="0" cy="0"/>
          <a:chOff x="0" y="0"/>
          <a:chExt cx="0" cy="0"/>
        </a:xfrm>
      </p:grpSpPr>
      <p:sp>
        <p:nvSpPr>
          <p:cNvPr id="302" name="CustomShape 1"/>
          <p:cNvSpPr/>
          <p:nvPr/>
        </p:nvSpPr>
        <p:spPr>
          <a:xfrm>
            <a:off x="0" y="0"/>
            <a:ext cx="914364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303" name="CustomShape 2"/>
          <p:cNvSpPr/>
          <p:nvPr/>
        </p:nvSpPr>
        <p:spPr>
          <a:xfrm>
            <a:off x="6113880" y="1685520"/>
            <a:ext cx="2455920" cy="4408200"/>
          </a:xfrm>
          <a:custGeom>
            <a:avLst/>
            <a:gdLst/>
            <a:ah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a:noFill/>
          </a:ln>
        </p:spPr>
        <p:style>
          <a:lnRef idx="0"/>
          <a:fillRef idx="0"/>
          <a:effectRef idx="0"/>
          <a:fontRef idx="minor"/>
        </p:style>
      </p:sp>
      <p:sp>
        <p:nvSpPr>
          <p:cNvPr id="304" name="CustomShape 3"/>
          <p:cNvSpPr/>
          <p:nvPr/>
        </p:nvSpPr>
        <p:spPr>
          <a:xfrm flipH="1" flipV="1">
            <a:off x="563760" y="743760"/>
            <a:ext cx="2456280" cy="4408200"/>
          </a:xfrm>
          <a:custGeom>
            <a:avLst/>
            <a:gdLst/>
            <a:ah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a:noFill/>
          </a:ln>
        </p:spPr>
        <p:style>
          <a:lnRef idx="0"/>
          <a:fillRef idx="0"/>
          <a:effectRef idx="0"/>
          <a:fontRef idx="minor"/>
        </p:style>
      </p:sp>
      <p:sp>
        <p:nvSpPr>
          <p:cNvPr id="305" name="TextShape 4"/>
          <p:cNvSpPr txBox="1"/>
          <p:nvPr/>
        </p:nvSpPr>
        <p:spPr>
          <a:xfrm>
            <a:off x="1172160" y="4804920"/>
            <a:ext cx="4467600" cy="1085760"/>
          </a:xfrm>
          <a:prstGeom prst="rect">
            <a:avLst/>
          </a:prstGeom>
          <a:noFill/>
          <a:ln>
            <a:noFill/>
          </a:ln>
        </p:spPr>
        <p:txBody>
          <a:bodyPr/>
          <a:p>
            <a:pPr>
              <a:lnSpc>
                <a:spcPct val="100000"/>
              </a:lnSpc>
            </a:pPr>
            <a:r>
              <a:rPr b="0" lang="es-AR" sz="4000" spc="-1" strike="noStrike">
                <a:solidFill>
                  <a:srgbClr val="edeceb"/>
                </a:solidFill>
                <a:uFill>
                  <a:solidFill>
                    <a:srgbClr val="ffffff"/>
                  </a:solidFill>
                </a:uFill>
                <a:latin typeface="Impact"/>
              </a:rPr>
              <a:t>Thank you</a:t>
            </a:r>
            <a:endParaRPr b="0" lang="es-AR" sz="3200" spc="-1" strike="noStrike">
              <a:solidFill>
                <a:srgbClr val="000000"/>
              </a:solidFill>
              <a:uFill>
                <a:solidFill>
                  <a:srgbClr val="ffffff"/>
                </a:solidFill>
              </a:uFill>
              <a:latin typeface="Arial"/>
            </a:endParaRPr>
          </a:p>
        </p:txBody>
      </p:sp>
      <p:pic>
        <p:nvPicPr>
          <p:cNvPr id="306" name="Picture 6" descr=""/>
          <p:cNvPicPr/>
          <p:nvPr/>
        </p:nvPicPr>
        <p:blipFill>
          <a:blip r:embed="rId1"/>
          <a:stretch/>
        </p:blipFill>
        <p:spPr>
          <a:xfrm>
            <a:off x="2123640" y="1476720"/>
            <a:ext cx="4905360" cy="3258360"/>
          </a:xfrm>
          <a:prstGeom prst="rect">
            <a:avLst/>
          </a:prstGeom>
          <a:ln>
            <a:noFill/>
          </a:ln>
        </p:spPr>
      </p:pic>
    </p:spTree>
  </p:cSld>
  <p:timing>
    <p:tnLst>
      <p:par>
        <p:cTn id="175" dur="indefinite" restart="never" nodeType="tmRoot">
          <p:childTnLst>
            <p:seq>
              <p:cTn id="176" dur="indefinite" nodeType="mainSeq">
                <p:childTnLst>
                  <p:par>
                    <p:cTn id="177" fill="hold">
                      <p:stCondLst>
                        <p:cond delay="indefinite"/>
                      </p:stCondLst>
                      <p:childTnLst>
                        <p:par>
                          <p:cTn id="178" fill="hold">
                            <p:stCondLst>
                              <p:cond delay="0"/>
                            </p:stCondLst>
                            <p:childTnLst>
                              <p:par>
                                <p:cTn id="179" nodeType="clickEffect" fill="hold" presetClass="entr" presetID="1">
                                  <p:stCondLst>
                                    <p:cond delay="0"/>
                                  </p:stCondLst>
                                  <p:childTnLst>
                                    <p:set>
                                      <p:cBhvr>
                                        <p:cTn id="180" dur="1" fill="hold">
                                          <p:stCondLst>
                                            <p:cond delay="0"/>
                                          </p:stCondLst>
                                        </p:cTn>
                                        <p:tgtEl>
                                          <p:spTgt spid="305">
                                            <p:txEl>
                                              <p:pRg st="0" end="1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deceb"/>
        </a:solidFill>
      </p:bgPr>
    </p:bg>
    <p:spTree>
      <p:nvGrpSpPr>
        <p:cNvPr id="1" name=""/>
        <p:cNvGrpSpPr/>
        <p:nvPr/>
      </p:nvGrpSpPr>
      <p:grpSpPr>
        <a:xfrm>
          <a:off x="0" y="0"/>
          <a:ext cx="0" cy="0"/>
          <a:chOff x="0" y="0"/>
          <a:chExt cx="0" cy="0"/>
        </a:xfrm>
      </p:grpSpPr>
      <p:pic>
        <p:nvPicPr>
          <p:cNvPr id="268" name="Picture 3" descr=""/>
          <p:cNvPicPr/>
          <p:nvPr/>
        </p:nvPicPr>
        <p:blipFill>
          <a:blip r:embed="rId1"/>
          <a:srcRect l="9081" t="8322" r="6054" b="8322"/>
          <a:stretch/>
        </p:blipFill>
        <p:spPr>
          <a:xfrm>
            <a:off x="683640" y="1917000"/>
            <a:ext cx="2577960" cy="2027520"/>
          </a:xfrm>
          <a:prstGeom prst="rect">
            <a:avLst/>
          </a:prstGeom>
          <a:ln>
            <a:noFill/>
          </a:ln>
        </p:spPr>
      </p:pic>
      <p:sp>
        <p:nvSpPr>
          <p:cNvPr id="269" name="TextShape 1"/>
          <p:cNvSpPr txBox="1"/>
          <p:nvPr/>
        </p:nvSpPr>
        <p:spPr>
          <a:xfrm>
            <a:off x="4428000" y="332640"/>
            <a:ext cx="4464000" cy="5976360"/>
          </a:xfrm>
          <a:prstGeom prst="rect">
            <a:avLst/>
          </a:prstGeom>
          <a:noFill/>
          <a:ln>
            <a:noFill/>
          </a:ln>
        </p:spPr>
        <p:txBody>
          <a:bodyPr anchor="ctr"/>
          <a:p>
            <a:pPr marL="384120" indent="-383760">
              <a:lnSpc>
                <a:spcPct val="100000"/>
              </a:lnSpc>
              <a:buClr>
                <a:srgbClr val="4a2318"/>
              </a:buClr>
              <a:buFont typeface="Franklin Gothic Book"/>
              <a:buChar char="■"/>
            </a:pPr>
            <a:r>
              <a:rPr b="0" lang="en-US" sz="2400" spc="-1" strike="noStrike">
                <a:solidFill>
                  <a:srgbClr val="4a2318"/>
                </a:solidFill>
                <a:uFill>
                  <a:solidFill>
                    <a:srgbClr val="ffffff"/>
                  </a:solidFill>
                </a:uFill>
                <a:latin typeface="Franklin Gothic Book"/>
              </a:rPr>
              <a:t>Stressed syllables (or rather the vowels of stressed syllables) are longer, louder, and higher in pitch, but in any given stressed syllable this entire combination of features may not be present.</a:t>
            </a: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4a2318"/>
              </a:buClr>
              <a:buFont typeface="Franklin Gothic Book"/>
              <a:buChar char="■"/>
            </a:pPr>
            <a:r>
              <a:rPr b="0" lang="en-US" sz="2400" spc="-1" strike="noStrike">
                <a:solidFill>
                  <a:srgbClr val="4a2318"/>
                </a:solidFill>
                <a:uFill>
                  <a:solidFill>
                    <a:srgbClr val="ffffff"/>
                  </a:solidFill>
                </a:uFill>
                <a:latin typeface="Franklin Gothic Book"/>
              </a:rPr>
              <a:t>The combination of unstressed, lightly stressed, and strongly stressed elements in multisyllabic words also characterises English utterances.</a:t>
            </a:r>
            <a:endParaRPr b="0" lang="en-US" sz="2000" spc="-1" strike="noStrike">
              <a:solidFill>
                <a:srgbClr val="4a2318"/>
              </a:solidFill>
              <a:uFill>
                <a:solidFill>
                  <a:srgbClr val="ffffff"/>
                </a:solidFill>
              </a:uFill>
              <a:latin typeface="Franklin Gothic Book"/>
            </a:endParaRPr>
          </a:p>
        </p:txBody>
      </p:sp>
    </p:spTree>
  </p:cSld>
  <p:transition spd="slow">
    <p:push dir="u"/>
  </p:transition>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TextShape 1"/>
          <p:cNvSpPr txBox="1"/>
          <p:nvPr/>
        </p:nvSpPr>
        <p:spPr>
          <a:xfrm>
            <a:off x="1028880" y="548640"/>
            <a:ext cx="7647480" cy="5904360"/>
          </a:xfrm>
          <a:prstGeom prst="rect">
            <a:avLst/>
          </a:prstGeom>
          <a:noFill/>
          <a:ln>
            <a:noFill/>
          </a:ln>
        </p:spPr>
        <p:txBody>
          <a:bodyPr anchor="ctr"/>
          <a:p>
            <a:pPr marL="384120" indent="-383760">
              <a:lnSpc>
                <a:spcPct val="100000"/>
              </a:lnSpc>
              <a:buClr>
                <a:srgbClr val="00b050"/>
              </a:buClr>
              <a:buFont typeface="Franklin Gothic Book"/>
              <a:buChar char="■"/>
            </a:pPr>
            <a:r>
              <a:rPr b="1" lang="en-US" sz="2800" spc="-1" strike="noStrike">
                <a:solidFill>
                  <a:srgbClr val="4a2318"/>
                </a:solidFill>
                <a:uFill>
                  <a:solidFill>
                    <a:srgbClr val="ffffff"/>
                  </a:solidFill>
                </a:uFill>
                <a:latin typeface="Franklin Gothic Book"/>
              </a:rPr>
              <a:t>Lexical stress</a:t>
            </a:r>
            <a:endParaRPr b="0" lang="en-US" sz="2000" spc="-1" strike="noStrike">
              <a:solidFill>
                <a:srgbClr val="4a2318"/>
              </a:solidFill>
              <a:uFill>
                <a:solidFill>
                  <a:srgbClr val="ffffff"/>
                </a:solidFill>
              </a:uFill>
              <a:latin typeface="Franklin Gothic Book"/>
            </a:endParaRPr>
          </a:p>
          <a:p>
            <a:pPr>
              <a:lnSpc>
                <a:spcPct val="100000"/>
              </a:lnSpc>
            </a:pPr>
            <a:r>
              <a:rPr b="0" lang="en-US" sz="2800" spc="-1" strike="noStrike">
                <a:solidFill>
                  <a:srgbClr val="4a2318"/>
                </a:solidFill>
                <a:uFill>
                  <a:solidFill>
                    <a:srgbClr val="ffffff"/>
                  </a:solidFill>
                </a:uFill>
                <a:latin typeface="Franklin Gothic Book"/>
              </a:rPr>
              <a:t>It is a </a:t>
            </a:r>
            <a:r>
              <a:rPr b="1" lang="en-US" sz="2800" spc="-1" strike="noStrike">
                <a:solidFill>
                  <a:srgbClr val="4a2318"/>
                </a:solidFill>
                <a:uFill>
                  <a:solidFill>
                    <a:srgbClr val="ffffff"/>
                  </a:solidFill>
                </a:uFill>
                <a:latin typeface="Franklin Gothic Book"/>
              </a:rPr>
              <a:t>fixed property </a:t>
            </a:r>
            <a:r>
              <a:rPr b="0" lang="en-US" sz="2800" spc="-1" strike="noStrike">
                <a:solidFill>
                  <a:srgbClr val="4a2318"/>
                </a:solidFill>
                <a:uFill>
                  <a:solidFill>
                    <a:srgbClr val="ffffff"/>
                  </a:solidFill>
                </a:uFill>
                <a:latin typeface="Franklin Gothic Book"/>
              </a:rPr>
              <a:t>of each word in the speaker’s mental lexicon. It is the stress pattern that the word has when spoken in isolation (as it appears in dictionary transcriptions)</a:t>
            </a:r>
            <a:endParaRPr b="0" lang="en-US" sz="2000" spc="-1" strike="noStrike">
              <a:solidFill>
                <a:srgbClr val="4a2318"/>
              </a:solidFill>
              <a:uFill>
                <a:solidFill>
                  <a:srgbClr val="ffffff"/>
                </a:solidFill>
              </a:uFill>
              <a:latin typeface="Franklin Gothic Book"/>
            </a:endParaRPr>
          </a:p>
          <a:p>
            <a:pPr>
              <a:lnSpc>
                <a:spcPct val="100000"/>
              </a:lnSpc>
            </a:pPr>
            <a:r>
              <a:rPr b="0" lang="en-US" sz="2800" spc="-1" strike="noStrike">
                <a:solidFill>
                  <a:srgbClr val="4a2318"/>
                </a:solidFill>
                <a:uFill>
                  <a:solidFill>
                    <a:srgbClr val="ffffff"/>
                  </a:solidFill>
                </a:uFill>
                <a:latin typeface="Franklin Gothic Book"/>
              </a:rPr>
              <a:t>In words of more than one syllable (</a:t>
            </a:r>
            <a:r>
              <a:rPr b="1" lang="en-US" sz="2800" spc="-1" strike="noStrike">
                <a:solidFill>
                  <a:srgbClr val="4a2318"/>
                </a:solidFill>
                <a:uFill>
                  <a:solidFill>
                    <a:srgbClr val="ffffff"/>
                  </a:solidFill>
                </a:uFill>
                <a:latin typeface="Franklin Gothic Book"/>
              </a:rPr>
              <a:t>polysyllabic /ˌpɒliːsɪˈlæbɪk/ words</a:t>
            </a:r>
            <a:r>
              <a:rPr b="0" lang="en-US" sz="2800" spc="-1" strike="noStrike">
                <a:solidFill>
                  <a:srgbClr val="4a2318"/>
                </a:solidFill>
                <a:uFill>
                  <a:solidFill>
                    <a:srgbClr val="ffffff"/>
                  </a:solidFill>
                </a:uFill>
                <a:latin typeface="Franklin Gothic Book"/>
              </a:rPr>
              <a:t>), it’s noticeable that one syllable stands out from the rest because it’s stressed, i.e. pronounced with more force than the surrounding unstressed syllables. For example, the first syllable is stressed in RIVer and the second syllable is stressed in forGET, proFESSor while the remaining syllables are unstressed. </a:t>
            </a:r>
            <a:endParaRPr b="0" lang="en-US" sz="2000" spc="-1" strike="noStrike">
              <a:solidFill>
                <a:srgbClr val="4a2318"/>
              </a:solidFill>
              <a:uFill>
                <a:solidFill>
                  <a:srgbClr val="ffffff"/>
                </a:solidFill>
              </a:uFill>
              <a:latin typeface="Franklin Gothic Book"/>
            </a:endParaRPr>
          </a:p>
          <a:p>
            <a:pPr>
              <a:lnSpc>
                <a:spcPct val="100000"/>
              </a:lnSpc>
            </a:pPr>
            <a:r>
              <a:rPr b="0" lang="en-US" sz="2800" spc="-1" strike="noStrike">
                <a:solidFill>
                  <a:srgbClr val="4a2318"/>
                </a:solidFill>
                <a:uFill>
                  <a:solidFill>
                    <a:srgbClr val="ffffff"/>
                  </a:solidFill>
                </a:uFill>
                <a:latin typeface="Franklin Gothic Book"/>
              </a:rPr>
              <a:t>Most short words have only one stress, called the </a:t>
            </a:r>
            <a:r>
              <a:rPr b="1" lang="en-US" sz="2800" spc="-1" strike="noStrike">
                <a:solidFill>
                  <a:srgbClr val="4a2318"/>
                </a:solidFill>
                <a:uFill>
                  <a:solidFill>
                    <a:srgbClr val="ffffff"/>
                  </a:solidFill>
                </a:uFill>
                <a:latin typeface="Franklin Gothic Book"/>
              </a:rPr>
              <a:t>primary stress</a:t>
            </a:r>
            <a:r>
              <a:rPr b="0" lang="en-US" sz="2800" spc="-1" strike="noStrike">
                <a:solidFill>
                  <a:srgbClr val="4a2318"/>
                </a:solidFill>
                <a:uFill>
                  <a:solidFill>
                    <a:srgbClr val="ffffff"/>
                  </a:solidFill>
                </a:uFill>
                <a:latin typeface="Franklin Gothic Book"/>
              </a:rPr>
              <a:t>, while many longer words have one or sometimes more additional stresses known as </a:t>
            </a:r>
            <a:r>
              <a:rPr b="1" lang="en-US" sz="2800" spc="-1" strike="noStrike">
                <a:solidFill>
                  <a:srgbClr val="4a2318"/>
                </a:solidFill>
                <a:uFill>
                  <a:solidFill>
                    <a:srgbClr val="ffffff"/>
                  </a:solidFill>
                </a:uFill>
                <a:latin typeface="Franklin Gothic Book"/>
              </a:rPr>
              <a:t>secondary stress</a:t>
            </a:r>
            <a:r>
              <a:rPr b="0" lang="en-US" sz="2800" spc="-1" strike="noStrike">
                <a:solidFill>
                  <a:srgbClr val="4a2318"/>
                </a:solidFill>
                <a:uFill>
                  <a:solidFill>
                    <a:srgbClr val="ffffff"/>
                  </a:solidFill>
                </a:uFill>
                <a:latin typeface="Franklin Gothic Book"/>
              </a:rPr>
              <a:t>.</a:t>
            </a:r>
            <a:endParaRPr b="0" lang="en-US" sz="2000" spc="-1" strike="noStrike">
              <a:solidFill>
                <a:srgbClr val="4a2318"/>
              </a:solidFill>
              <a:uFill>
                <a:solidFill>
                  <a:srgbClr val="ffffff"/>
                </a:solidFill>
              </a:uFill>
              <a:latin typeface="Franklin Gothic Book"/>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TextShape 1"/>
          <p:cNvSpPr txBox="1"/>
          <p:nvPr/>
        </p:nvSpPr>
        <p:spPr>
          <a:xfrm>
            <a:off x="1028880" y="685800"/>
            <a:ext cx="7431480" cy="1485720"/>
          </a:xfrm>
          <a:prstGeom prst="rect">
            <a:avLst/>
          </a:prstGeom>
          <a:noFill/>
          <a:ln>
            <a:noFill/>
          </a:ln>
        </p:spPr>
        <p:txBody>
          <a:bodyPr/>
          <a:p>
            <a:pPr>
              <a:lnSpc>
                <a:spcPct val="89000"/>
              </a:lnSpc>
            </a:pPr>
            <a:r>
              <a:rPr b="0" lang="en-US" sz="4400" spc="-1" strike="noStrike">
                <a:solidFill>
                  <a:srgbClr val="4a2318"/>
                </a:solidFill>
                <a:uFill>
                  <a:solidFill>
                    <a:srgbClr val="ffffff"/>
                  </a:solidFill>
                </a:uFill>
                <a:latin typeface="Franklin Gothic Book"/>
              </a:rPr>
              <a:t>The ‘Teutonic Rule’ </a:t>
            </a:r>
            <a:r>
              <a:rPr b="0" lang="en-US" sz="4400" spc="-1" strike="noStrike">
                <a:solidFill>
                  <a:srgbClr val="4a2318"/>
                </a:solidFill>
                <a:uFill>
                  <a:solidFill>
                    <a:srgbClr val="ffffff"/>
                  </a:solidFill>
                </a:uFill>
                <a:latin typeface="Franklin Gothic Book"/>
              </a:rPr>
              <a:t>
</a:t>
            </a:r>
            <a:r>
              <a:rPr b="0" lang="en-US" sz="4400" spc="-1" strike="noStrike">
                <a:solidFill>
                  <a:srgbClr val="4a2318"/>
                </a:solidFill>
                <a:uFill>
                  <a:solidFill>
                    <a:srgbClr val="ffffff"/>
                  </a:solidFill>
                </a:uFill>
                <a:latin typeface="Franklin Gothic Book"/>
              </a:rPr>
              <a:t>	</a:t>
            </a:r>
            <a:r>
              <a:rPr b="0" lang="en-US" sz="4400" spc="-1" strike="noStrike">
                <a:solidFill>
                  <a:srgbClr val="4a2318"/>
                </a:solidFill>
                <a:uFill>
                  <a:solidFill>
                    <a:srgbClr val="ffffff"/>
                  </a:solidFill>
                </a:uFill>
                <a:latin typeface="Franklin Gothic Book"/>
              </a:rPr>
              <a:t>   </a:t>
            </a:r>
            <a:r>
              <a:rPr b="0" lang="en-US" sz="3600" spc="-1" strike="noStrike">
                <a:solidFill>
                  <a:srgbClr val="4a2318"/>
                </a:solidFill>
                <a:uFill>
                  <a:solidFill>
                    <a:srgbClr val="ffffff"/>
                  </a:solidFill>
                </a:uFill>
                <a:latin typeface="Franklin Gothic Book"/>
              </a:rPr>
              <a:t>/tjuˈtɒnɪk/</a:t>
            </a:r>
            <a:endParaRPr b="0" lang="en-US" sz="1800" spc="-1" strike="noStrike">
              <a:solidFill>
                <a:srgbClr val="000000"/>
              </a:solidFill>
              <a:uFill>
                <a:solidFill>
                  <a:srgbClr val="ffffff"/>
                </a:solidFill>
              </a:uFill>
              <a:latin typeface="Franklin Gothic Book"/>
            </a:endParaRPr>
          </a:p>
        </p:txBody>
      </p:sp>
      <p:sp>
        <p:nvSpPr>
          <p:cNvPr id="272" name="TextShape 2"/>
          <p:cNvSpPr txBox="1"/>
          <p:nvPr/>
        </p:nvSpPr>
        <p:spPr>
          <a:xfrm>
            <a:off x="1009440" y="2081160"/>
            <a:ext cx="7575480" cy="4515840"/>
          </a:xfrm>
          <a:prstGeom prst="rect">
            <a:avLst/>
          </a:prstGeom>
          <a:noFill/>
          <a:ln>
            <a:noFill/>
          </a:ln>
        </p:spPr>
        <p:txBody>
          <a:bodyPr/>
          <a:p>
            <a:pPr>
              <a:lnSpc>
                <a:spcPct val="100000"/>
              </a:lnSpc>
            </a:pPr>
            <a:r>
              <a:rPr b="0" lang="en-US" sz="2800" spc="-1" strike="noStrike">
                <a:solidFill>
                  <a:srgbClr val="4a2318"/>
                </a:solidFill>
                <a:uFill>
                  <a:solidFill>
                    <a:srgbClr val="ffffff"/>
                  </a:solidFill>
                </a:uFill>
                <a:latin typeface="Franklin Gothic Book"/>
              </a:rPr>
              <a:t>The English tendency is to alternate between stressed and unstressed syllables, so when the primary stress is on the third syllable, the secondary stress is usually on the first syllable (e.g. disappear /ˌdɪsəˈpɪə/). </a:t>
            </a:r>
            <a:endParaRPr b="0" lang="en-US" sz="2000" spc="-1" strike="noStrike">
              <a:solidFill>
                <a:srgbClr val="4a2318"/>
              </a:solidFill>
              <a:uFill>
                <a:solidFill>
                  <a:srgbClr val="ffffff"/>
                </a:solidFill>
              </a:uFill>
              <a:latin typeface="Franklin Gothic Book"/>
            </a:endParaRPr>
          </a:p>
          <a:p>
            <a:pPr>
              <a:lnSpc>
                <a:spcPct val="100000"/>
              </a:lnSpc>
            </a:pPr>
            <a:endParaRPr b="0" lang="en-US" sz="2000" spc="-1" strike="noStrike">
              <a:solidFill>
                <a:srgbClr val="4a2318"/>
              </a:solidFill>
              <a:uFill>
                <a:solidFill>
                  <a:srgbClr val="ffffff"/>
                </a:solidFill>
              </a:uFill>
              <a:latin typeface="Franklin Gothic Book"/>
            </a:endParaRPr>
          </a:p>
          <a:p>
            <a:pPr>
              <a:lnSpc>
                <a:spcPct val="100000"/>
              </a:lnSpc>
            </a:pPr>
            <a:r>
              <a:rPr b="0" lang="en-US" sz="2800" spc="-1" strike="noStrike">
                <a:solidFill>
                  <a:srgbClr val="4a2318"/>
                </a:solidFill>
                <a:uFill>
                  <a:solidFill>
                    <a:srgbClr val="ffffff"/>
                  </a:solidFill>
                </a:uFill>
                <a:latin typeface="Franklin Gothic Book"/>
              </a:rPr>
              <a:t>This is known as the ”Teutonic Rule” : the first two syllables of a word cannot both be lexically unstressed. </a:t>
            </a:r>
            <a:endParaRPr b="0" lang="en-US" sz="2000" spc="-1" strike="noStrike">
              <a:solidFill>
                <a:srgbClr val="4a2318"/>
              </a:solidFill>
              <a:uFill>
                <a:solidFill>
                  <a:srgbClr val="ffffff"/>
                </a:solidFill>
              </a:uFill>
              <a:latin typeface="Franklin Gothic Book"/>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TextShape 1"/>
          <p:cNvSpPr txBox="1"/>
          <p:nvPr/>
        </p:nvSpPr>
        <p:spPr>
          <a:xfrm>
            <a:off x="1028880" y="548640"/>
            <a:ext cx="7647480" cy="5904360"/>
          </a:xfrm>
          <a:prstGeom prst="rect">
            <a:avLst/>
          </a:prstGeom>
          <a:noFill/>
          <a:ln>
            <a:noFill/>
          </a:ln>
        </p:spPr>
        <p:txBody>
          <a:bodyPr anchor="ctr"/>
          <a:p>
            <a:pPr marL="384120" indent="-383760">
              <a:lnSpc>
                <a:spcPct val="100000"/>
              </a:lnSpc>
              <a:buClr>
                <a:srgbClr val="00b050"/>
              </a:buClr>
              <a:buFont typeface="Franklin Gothic Book"/>
              <a:buChar char="■"/>
            </a:pPr>
            <a:r>
              <a:rPr b="1" lang="en-US" sz="2400" spc="-1" strike="noStrike">
                <a:solidFill>
                  <a:srgbClr val="4a2318"/>
                </a:solidFill>
                <a:uFill>
                  <a:solidFill>
                    <a:srgbClr val="ffffff"/>
                  </a:solidFill>
                </a:uFill>
                <a:latin typeface="Franklin Gothic Book"/>
              </a:rPr>
              <a:t>Utterance stress</a:t>
            </a:r>
            <a:endParaRPr b="0" lang="en-US" sz="2000" spc="-1" strike="noStrike">
              <a:solidFill>
                <a:srgbClr val="4a2318"/>
              </a:solidFill>
              <a:uFill>
                <a:solidFill>
                  <a:srgbClr val="ffffff"/>
                </a:solidFill>
              </a:uFill>
              <a:latin typeface="Franklin Gothic Book"/>
            </a:endParaRPr>
          </a:p>
          <a:p>
            <a:pPr>
              <a:lnSpc>
                <a:spcPct val="100000"/>
              </a:lnSpc>
            </a:pPr>
            <a:r>
              <a:rPr b="0" lang="en-US" sz="2400" spc="-1" strike="noStrike">
                <a:solidFill>
                  <a:srgbClr val="4a2318"/>
                </a:solidFill>
                <a:uFill>
                  <a:solidFill>
                    <a:srgbClr val="ffffff"/>
                  </a:solidFill>
                </a:uFill>
                <a:latin typeface="Franklin Gothic Book"/>
              </a:rPr>
              <a:t>We use the term </a:t>
            </a:r>
            <a:r>
              <a:rPr b="1" lang="en-US" sz="2400" spc="-1" strike="noStrike">
                <a:solidFill>
                  <a:srgbClr val="4a2318"/>
                </a:solidFill>
                <a:uFill>
                  <a:solidFill>
                    <a:srgbClr val="ffffff"/>
                  </a:solidFill>
                </a:uFill>
                <a:latin typeface="Franklin Gothic Book"/>
              </a:rPr>
              <a:t>utterance stress </a:t>
            </a:r>
            <a:r>
              <a:rPr b="0" lang="en-US" sz="2400" spc="-1" strike="noStrike">
                <a:solidFill>
                  <a:srgbClr val="4a2318"/>
                </a:solidFill>
                <a:uFill>
                  <a:solidFill>
                    <a:srgbClr val="ffffff"/>
                  </a:solidFill>
                </a:uFill>
                <a:latin typeface="Franklin Gothic Book"/>
              </a:rPr>
              <a:t>to refer to the various stressed elements of each sentence/utterance.</a:t>
            </a:r>
            <a:endParaRPr b="0" lang="en-US" sz="2000" spc="-1" strike="noStrike">
              <a:solidFill>
                <a:srgbClr val="4a2318"/>
              </a:solidFill>
              <a:uFill>
                <a:solidFill>
                  <a:srgbClr val="ffffff"/>
                </a:solidFill>
              </a:uFill>
              <a:latin typeface="Franklin Gothic Book"/>
            </a:endParaRPr>
          </a:p>
          <a:p>
            <a:pPr lvl="1" marL="914400" indent="-383760">
              <a:lnSpc>
                <a:spcPct val="100000"/>
              </a:lnSpc>
              <a:buClr>
                <a:srgbClr val="00b050"/>
              </a:buClr>
              <a:buFont typeface="Wingdings" charset="2"/>
              <a:buChar char=""/>
            </a:pPr>
            <a:r>
              <a:rPr b="1" lang="en-US" sz="2400" spc="-1" strike="noStrike">
                <a:solidFill>
                  <a:srgbClr val="4a2318"/>
                </a:solidFill>
                <a:uFill>
                  <a:solidFill>
                    <a:srgbClr val="ffffff"/>
                  </a:solidFill>
                </a:uFill>
                <a:latin typeface="Franklin Gothic Book"/>
              </a:rPr>
              <a:t>Content words </a:t>
            </a:r>
            <a:r>
              <a:rPr b="0" lang="en-US" sz="2400" spc="-1" strike="noStrike">
                <a:solidFill>
                  <a:srgbClr val="4a2318"/>
                </a:solidFill>
                <a:uFill>
                  <a:solidFill>
                    <a:srgbClr val="ffffff"/>
                  </a:solidFill>
                </a:uFill>
                <a:latin typeface="Franklin Gothic Book"/>
              </a:rPr>
              <a:t>(i.e., a noun, verb, adverb, or adjective) carry a great deal of information,  and are therefore more likely to be emphasised in a message.</a:t>
            </a:r>
            <a:endParaRPr b="0" lang="en-US" sz="1800" spc="-1" strike="noStrike">
              <a:solidFill>
                <a:srgbClr val="4a2318"/>
              </a:solidFill>
              <a:uFill>
                <a:solidFill>
                  <a:srgbClr val="ffffff"/>
                </a:solidFill>
              </a:uFill>
              <a:latin typeface="Franklin Gothic Book"/>
            </a:endParaRPr>
          </a:p>
          <a:p>
            <a:pPr lvl="1" marL="914400" indent="-383760">
              <a:lnSpc>
                <a:spcPct val="100000"/>
              </a:lnSpc>
              <a:buClr>
                <a:srgbClr val="00b050"/>
              </a:buClr>
              <a:buFont typeface="Wingdings" charset="2"/>
              <a:buChar char=""/>
            </a:pPr>
            <a:r>
              <a:rPr b="1" lang="en-US" sz="2400" spc="-1" strike="noStrike">
                <a:solidFill>
                  <a:srgbClr val="4a2318"/>
                </a:solidFill>
                <a:uFill>
                  <a:solidFill>
                    <a:srgbClr val="ffffff"/>
                  </a:solidFill>
                </a:uFill>
                <a:latin typeface="Franklin Gothic Book"/>
              </a:rPr>
              <a:t>Structure words </a:t>
            </a:r>
            <a:r>
              <a:rPr b="0" lang="en-US" sz="2400" spc="-1" strike="noStrike">
                <a:solidFill>
                  <a:srgbClr val="4a2318"/>
                </a:solidFill>
                <a:uFill>
                  <a:solidFill>
                    <a:srgbClr val="ffffff"/>
                  </a:solidFill>
                </a:uFill>
                <a:latin typeface="Franklin Gothic Book"/>
              </a:rPr>
              <a:t>(i.e., pronouns, prepositions, articles, “to be” verbs, conjunctions, auxiliary verbs) are usually not highlighted in a message. In fact, these less information-heavy words are usually de-emphasized. English speakers usually reduce (or weaken) them and as a result they are hard to hear.</a:t>
            </a:r>
            <a:endParaRPr b="0" lang="en-US" sz="1800" spc="-1" strike="noStrike">
              <a:solidFill>
                <a:srgbClr val="4a2318"/>
              </a:solidFill>
              <a:uFill>
                <a:solidFill>
                  <a:srgbClr val="ffffff"/>
                </a:solidFill>
              </a:uFill>
              <a:latin typeface="Franklin Gothic Book"/>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4" name="TextShape 1"/>
          <p:cNvSpPr txBox="1"/>
          <p:nvPr/>
        </p:nvSpPr>
        <p:spPr>
          <a:xfrm>
            <a:off x="683640" y="217800"/>
            <a:ext cx="7879680" cy="1150200"/>
          </a:xfrm>
          <a:prstGeom prst="rect">
            <a:avLst/>
          </a:prstGeom>
          <a:noFill/>
          <a:ln>
            <a:noFill/>
          </a:ln>
        </p:spPr>
        <p:txBody>
          <a:bodyPr lIns="0" rIns="0" tIns="0" bIns="0"/>
          <a:p>
            <a:pPr>
              <a:lnSpc>
                <a:spcPct val="100000"/>
              </a:lnSpc>
            </a:pPr>
            <a:r>
              <a:rPr b="1" lang="en-US" sz="2600" spc="-1" strike="noStrike">
                <a:solidFill>
                  <a:srgbClr val="000000"/>
                </a:solidFill>
                <a:uFill>
                  <a:solidFill>
                    <a:srgbClr val="ffffff"/>
                  </a:solidFill>
                </a:uFill>
                <a:latin typeface="Franklin Gothic Book"/>
                <a:ea typeface="Calibri"/>
              </a:rPr>
              <a:t>Compare</a:t>
            </a:r>
            <a:r>
              <a:rPr b="0" lang="en-US" sz="2600" spc="-1" strike="noStrike">
                <a:solidFill>
                  <a:srgbClr val="000000"/>
                </a:solidFill>
                <a:uFill>
                  <a:solidFill>
                    <a:srgbClr val="ffffff"/>
                  </a:solidFill>
                </a:uFill>
                <a:latin typeface="Franklin Gothic Book"/>
                <a:ea typeface="Calibri"/>
              </a:rPr>
              <a:t> the stress pattern of some example </a:t>
            </a:r>
            <a:r>
              <a:rPr b="1" lang="en-US" sz="2600" spc="-1" strike="noStrike">
                <a:solidFill>
                  <a:srgbClr val="000000"/>
                </a:solidFill>
                <a:uFill>
                  <a:solidFill>
                    <a:srgbClr val="ffffff"/>
                  </a:solidFill>
                </a:uFill>
                <a:latin typeface="Franklin Gothic Book"/>
                <a:ea typeface="Calibri"/>
              </a:rPr>
              <a:t>words</a:t>
            </a:r>
            <a:r>
              <a:rPr b="0" lang="en-US" sz="2600" spc="-1" strike="noStrike">
                <a:solidFill>
                  <a:srgbClr val="000000"/>
                </a:solidFill>
                <a:uFill>
                  <a:solidFill>
                    <a:srgbClr val="ffffff"/>
                  </a:solidFill>
                </a:uFill>
                <a:latin typeface="Franklin Gothic Book"/>
                <a:ea typeface="Calibri"/>
              </a:rPr>
              <a:t> with </a:t>
            </a:r>
            <a:r>
              <a:rPr b="1" lang="en-US" sz="2600" spc="-1" strike="noStrike">
                <a:solidFill>
                  <a:srgbClr val="000000"/>
                </a:solidFill>
                <a:uFill>
                  <a:solidFill>
                    <a:srgbClr val="ffffff"/>
                  </a:solidFill>
                </a:uFill>
                <a:latin typeface="Franklin Gothic Book"/>
                <a:ea typeface="Calibri"/>
              </a:rPr>
              <a:t>utterances </a:t>
            </a:r>
            <a:r>
              <a:rPr b="0" lang="en-US" sz="2600" spc="-1" strike="noStrike">
                <a:solidFill>
                  <a:srgbClr val="000000"/>
                </a:solidFill>
                <a:uFill>
                  <a:solidFill>
                    <a:srgbClr val="ffffff"/>
                  </a:solidFill>
                </a:uFill>
                <a:latin typeface="Franklin Gothic Book"/>
                <a:ea typeface="Calibri"/>
              </a:rPr>
              <a:t>containing equal number of syllables and similar stress patterns.</a:t>
            </a:r>
            <a:endParaRPr b="0" lang="en-US" sz="2600" spc="-1" strike="noStrike">
              <a:solidFill>
                <a:srgbClr val="000000"/>
              </a:solidFill>
              <a:uFill>
                <a:solidFill>
                  <a:srgbClr val="ffffff"/>
                </a:solidFill>
              </a:uFill>
              <a:latin typeface="Franklin Gothic Book"/>
            </a:endParaRPr>
          </a:p>
        </p:txBody>
      </p:sp>
      <p:sp>
        <p:nvSpPr>
          <p:cNvPr id="275" name="TextShape 2"/>
          <p:cNvSpPr txBox="1"/>
          <p:nvPr/>
        </p:nvSpPr>
        <p:spPr>
          <a:xfrm>
            <a:off x="669600" y="1517040"/>
            <a:ext cx="4214160" cy="4917960"/>
          </a:xfrm>
          <a:prstGeom prst="rect">
            <a:avLst/>
          </a:prstGeom>
          <a:noFill/>
          <a:ln>
            <a:noFill/>
          </a:ln>
        </p:spPr>
        <p:txBody>
          <a:bodyPr lIns="0" rIns="0" tIns="0" bIns="0"/>
          <a:p>
            <a:pPr marL="208080" indent="-103680">
              <a:lnSpc>
                <a:spcPct val="100000"/>
              </a:lnSpc>
            </a:pPr>
            <a:r>
              <a:rPr b="1" lang="en-US" sz="2800" spc="-1" strike="noStrike">
                <a:solidFill>
                  <a:srgbClr val="4a2318"/>
                </a:solidFill>
                <a:uFill>
                  <a:solidFill>
                    <a:srgbClr val="ffffff"/>
                  </a:solidFill>
                </a:uFill>
                <a:latin typeface="Franklin Gothic Book"/>
              </a:rPr>
              <a:t>Multisyllabic word</a:t>
            </a:r>
            <a:endParaRPr b="0" lang="en-US" sz="2000" spc="-1" strike="noStrike">
              <a:solidFill>
                <a:srgbClr val="4a2318"/>
              </a:solidFill>
              <a:uFill>
                <a:solidFill>
                  <a:srgbClr val="ffffff"/>
                </a:solidFill>
              </a:uFill>
              <a:latin typeface="Franklin Gothic Book"/>
            </a:endParaRPr>
          </a:p>
          <a:p>
            <a:pPr marL="208080" indent="-103680">
              <a:lnSpc>
                <a:spcPct val="100000"/>
              </a:lnSpc>
            </a:pPr>
            <a:endParaRPr b="0" lang="en-US" sz="2000" spc="-1" strike="noStrike">
              <a:solidFill>
                <a:srgbClr val="4a2318"/>
              </a:solidFill>
              <a:uFill>
                <a:solidFill>
                  <a:srgbClr val="ffffff"/>
                </a:solidFill>
              </a:uFill>
              <a:latin typeface="Franklin Gothic Book"/>
            </a:endParaRPr>
          </a:p>
          <a:p>
            <a:pPr marL="104040">
              <a:lnSpc>
                <a:spcPct val="100000"/>
              </a:lnSpc>
            </a:pPr>
            <a:r>
              <a:rPr b="0" lang="en-US" sz="2800" spc="-1" strike="noStrike">
                <a:solidFill>
                  <a:srgbClr val="4a2318"/>
                </a:solidFill>
                <a:uFill>
                  <a:solidFill>
                    <a:srgbClr val="ffffff"/>
                  </a:solidFill>
                </a:uFill>
                <a:latin typeface="Franklin Gothic Book"/>
              </a:rPr>
              <a:t>1. </a:t>
            </a:r>
            <a:r>
              <a:rPr b="0" lang="en-US" sz="2600" spc="-1" strike="noStrike">
                <a:solidFill>
                  <a:srgbClr val="4a2318"/>
                </a:solidFill>
                <a:uFill>
                  <a:solidFill>
                    <a:srgbClr val="ffffff"/>
                  </a:solidFill>
                </a:uFill>
                <a:latin typeface="Franklin Gothic Book"/>
              </a:rPr>
              <a:t>abandon</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   </a:t>
            </a:r>
            <a:r>
              <a:rPr b="0" lang="en-US" sz="2600" spc="-1" strike="noStrike">
                <a:solidFill>
                  <a:srgbClr val="4a2318"/>
                </a:solidFill>
                <a:uFill>
                  <a:solidFill>
                    <a:srgbClr val="ffffff"/>
                  </a:solidFill>
                </a:uFill>
                <a:latin typeface="Franklin Gothic Book"/>
              </a:rPr>
              <a:t>|ə</a:t>
            </a:r>
            <a:r>
              <a:rPr b="0" lang="en-US" sz="2600" spc="-1" strike="noStrike">
                <a:solidFill>
                  <a:srgbClr val="00b050"/>
                </a:solidFill>
                <a:uFill>
                  <a:solidFill>
                    <a:srgbClr val="ffffff"/>
                  </a:solidFill>
                </a:uFill>
                <a:latin typeface="Franklin Gothic Book"/>
              </a:rPr>
              <a:t>ˈbæn</a:t>
            </a:r>
            <a:r>
              <a:rPr b="0" lang="en-US" sz="2600" spc="-1" strike="noStrike">
                <a:solidFill>
                  <a:srgbClr val="4a2318"/>
                </a:solidFill>
                <a:uFill>
                  <a:solidFill>
                    <a:srgbClr val="ffffff"/>
                  </a:solidFill>
                </a:uFill>
                <a:latin typeface="Franklin Gothic Book"/>
              </a:rPr>
              <a:t>dən |                  </a:t>
            </a:r>
            <a:endParaRPr b="0" lang="en-US" sz="2000" spc="-1" strike="noStrike">
              <a:solidFill>
                <a:srgbClr val="4a2318"/>
              </a:solidFill>
              <a:uFill>
                <a:solidFill>
                  <a:srgbClr val="ffffff"/>
                </a:solidFill>
              </a:uFill>
              <a:latin typeface="Franklin Gothic Book"/>
            </a:endParaRPr>
          </a:p>
          <a:p>
            <a:pPr marL="104040">
              <a:lnSpc>
                <a:spcPct val="100000"/>
              </a:lnSpc>
            </a:pPr>
            <a:r>
              <a:rPr b="0" lang="en-US" sz="2600" spc="-1" strike="noStrike">
                <a:solidFill>
                  <a:srgbClr val="4a2318"/>
                </a:solidFill>
                <a:uFill>
                  <a:solidFill>
                    <a:srgbClr val="ffffff"/>
                  </a:solidFill>
                </a:uFill>
                <a:latin typeface="Franklin Gothic Book"/>
              </a:rPr>
              <a:t>2. guarantee</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  </a:t>
            </a:r>
            <a:r>
              <a:rPr b="0" lang="en-US" sz="2600" spc="-1" strike="noStrike">
                <a:solidFill>
                  <a:srgbClr val="4a2318"/>
                </a:solidFill>
                <a:uFill>
                  <a:solidFill>
                    <a:srgbClr val="ffffff"/>
                  </a:solidFill>
                </a:uFill>
                <a:latin typeface="Franklin Gothic Book"/>
              </a:rPr>
              <a:t>|</a:t>
            </a:r>
            <a:r>
              <a:rPr b="0" lang="en-US" sz="2600" spc="-1" strike="noStrike">
                <a:solidFill>
                  <a:srgbClr val="00b050"/>
                </a:solidFill>
                <a:uFill>
                  <a:solidFill>
                    <a:srgbClr val="ffffff"/>
                  </a:solidFill>
                </a:uFill>
                <a:latin typeface="Franklin Gothic Book"/>
              </a:rPr>
              <a:t>ˌɡæ</a:t>
            </a:r>
            <a:r>
              <a:rPr b="0" lang="en-US" sz="2600" spc="-1" strike="noStrike">
                <a:solidFill>
                  <a:srgbClr val="4a2318"/>
                </a:solidFill>
                <a:uFill>
                  <a:solidFill>
                    <a:srgbClr val="ffffff"/>
                  </a:solidFill>
                </a:uFill>
                <a:latin typeface="Franklin Gothic Book"/>
              </a:rPr>
              <a:t>rən</a:t>
            </a:r>
            <a:r>
              <a:rPr b="0" lang="en-US" sz="2600" spc="-1" strike="noStrike">
                <a:solidFill>
                  <a:srgbClr val="00b050"/>
                </a:solidFill>
                <a:uFill>
                  <a:solidFill>
                    <a:srgbClr val="ffffff"/>
                  </a:solidFill>
                </a:uFill>
                <a:latin typeface="Franklin Gothic Book"/>
              </a:rPr>
              <a:t>ˈtiː  </a:t>
            </a:r>
            <a:r>
              <a:rPr b="0" lang="en-US" sz="2600" spc="-1" strike="noStrike">
                <a:solidFill>
                  <a:srgbClr val="4a2318"/>
                </a:solidFill>
                <a:uFill>
                  <a:solidFill>
                    <a:srgbClr val="ffffff"/>
                  </a:solidFill>
                </a:uFill>
                <a:latin typeface="Franklin Gothic Book"/>
              </a:rPr>
              <a:t>|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3. communication</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 kə</a:t>
            </a:r>
            <a:r>
              <a:rPr b="0" lang="en-US" sz="2600" spc="-1" strike="noStrike">
                <a:solidFill>
                  <a:srgbClr val="00b050"/>
                </a:solidFill>
                <a:uFill>
                  <a:solidFill>
                    <a:srgbClr val="ffffff"/>
                  </a:solidFill>
                </a:uFill>
                <a:latin typeface="Franklin Gothic Book"/>
              </a:rPr>
              <a:t>ˌmjuː</a:t>
            </a:r>
            <a:r>
              <a:rPr b="0" lang="en-US" sz="2600" spc="-1" strike="noStrike">
                <a:solidFill>
                  <a:srgbClr val="4a2318"/>
                </a:solidFill>
                <a:uFill>
                  <a:solidFill>
                    <a:srgbClr val="ffffff"/>
                  </a:solidFill>
                </a:uFill>
                <a:latin typeface="Franklin Gothic Book"/>
              </a:rPr>
              <a:t>nɪ</a:t>
            </a:r>
            <a:r>
              <a:rPr b="0" lang="en-US" sz="2600" spc="-1" strike="noStrike">
                <a:solidFill>
                  <a:srgbClr val="00b050"/>
                </a:solidFill>
                <a:uFill>
                  <a:solidFill>
                    <a:srgbClr val="ffffff"/>
                  </a:solidFill>
                </a:uFill>
                <a:latin typeface="Franklin Gothic Book"/>
              </a:rPr>
              <a:t>ˈkeɪ</a:t>
            </a:r>
            <a:r>
              <a:rPr b="0" lang="en-US" sz="2600" spc="-1" strike="noStrike">
                <a:solidFill>
                  <a:srgbClr val="4a2318"/>
                </a:solidFill>
                <a:uFill>
                  <a:solidFill>
                    <a:srgbClr val="ffffff"/>
                  </a:solidFill>
                </a:uFill>
                <a:latin typeface="Franklin Gothic Book"/>
              </a:rPr>
              <a:t>ʃən  |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4. identification</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4a2318"/>
                </a:solidFill>
                <a:uFill>
                  <a:solidFill>
                    <a:srgbClr val="ffffff"/>
                  </a:solidFill>
                </a:uFill>
                <a:latin typeface="Franklin Gothic Book"/>
              </a:rPr>
              <a:t>| aɪ</a:t>
            </a:r>
            <a:r>
              <a:rPr b="0" lang="en-US" sz="2600" spc="-1" strike="noStrike">
                <a:solidFill>
                  <a:srgbClr val="00b050"/>
                </a:solidFill>
                <a:uFill>
                  <a:solidFill>
                    <a:srgbClr val="ffffff"/>
                  </a:solidFill>
                </a:uFill>
                <a:latin typeface="Franklin Gothic Book"/>
              </a:rPr>
              <a:t>ˌden</a:t>
            </a:r>
            <a:r>
              <a:rPr b="0" lang="en-US" sz="2600" spc="-1" strike="noStrike">
                <a:solidFill>
                  <a:srgbClr val="4a2318"/>
                </a:solidFill>
                <a:uFill>
                  <a:solidFill>
                    <a:srgbClr val="ffffff"/>
                  </a:solidFill>
                </a:uFill>
                <a:latin typeface="Franklin Gothic Book"/>
              </a:rPr>
              <a:t>tɪfɪ</a:t>
            </a:r>
            <a:r>
              <a:rPr b="0" lang="en-US" sz="2600" spc="-1" strike="noStrike">
                <a:solidFill>
                  <a:srgbClr val="00b050"/>
                </a:solidFill>
                <a:uFill>
                  <a:solidFill>
                    <a:srgbClr val="ffffff"/>
                  </a:solidFill>
                </a:uFill>
                <a:latin typeface="Franklin Gothic Book"/>
              </a:rPr>
              <a:t>ˈkeɪ</a:t>
            </a:r>
            <a:r>
              <a:rPr b="0" lang="en-US" sz="2600" spc="-1" strike="noStrike">
                <a:solidFill>
                  <a:srgbClr val="4a2318"/>
                </a:solidFill>
                <a:uFill>
                  <a:solidFill>
                    <a:srgbClr val="ffffff"/>
                  </a:solidFill>
                </a:uFill>
                <a:latin typeface="Franklin Gothic Book"/>
              </a:rPr>
              <a:t>ʃən  |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000" spc="-1" strike="noStrike">
                <a:solidFill>
                  <a:srgbClr val="4a2318"/>
                </a:solidFill>
                <a:uFill>
                  <a:solidFill>
                    <a:srgbClr val="ffffff"/>
                  </a:solidFill>
                </a:uFill>
                <a:latin typeface="Franklin Gothic Book"/>
              </a:rPr>
              <a:t>
</a:t>
            </a:r>
            <a:r>
              <a:rPr b="0" lang="en-US" sz="2000" spc="-1" strike="noStrike">
                <a:solidFill>
                  <a:srgbClr val="4a2318"/>
                </a:solidFill>
                <a:uFill>
                  <a:solidFill>
                    <a:srgbClr val="ffffff"/>
                  </a:solidFill>
                </a:uFill>
                <a:latin typeface="Franklin Gothic Book"/>
              </a:rPr>
              <a:t>
</a:t>
            </a:r>
            <a:endParaRPr b="0" lang="en-US" sz="2000" spc="-1" strike="noStrike">
              <a:solidFill>
                <a:srgbClr val="4a2318"/>
              </a:solidFill>
              <a:uFill>
                <a:solidFill>
                  <a:srgbClr val="ffffff"/>
                </a:solidFill>
              </a:uFill>
              <a:latin typeface="Franklin Gothic Book"/>
            </a:endParaRPr>
          </a:p>
        </p:txBody>
      </p:sp>
      <p:sp>
        <p:nvSpPr>
          <p:cNvPr id="276" name="TextShape 3"/>
          <p:cNvSpPr txBox="1"/>
          <p:nvPr/>
        </p:nvSpPr>
        <p:spPr>
          <a:xfrm>
            <a:off x="4651920" y="1517040"/>
            <a:ext cx="4214160" cy="4701600"/>
          </a:xfrm>
          <a:prstGeom prst="rect">
            <a:avLst/>
          </a:prstGeom>
          <a:noFill/>
          <a:ln>
            <a:noFill/>
          </a:ln>
        </p:spPr>
        <p:txBody>
          <a:bodyPr lIns="0" rIns="0" tIns="0" bIns="0"/>
          <a:p>
            <a:pPr marL="208080" indent="-103680">
              <a:lnSpc>
                <a:spcPct val="100000"/>
              </a:lnSpc>
            </a:pPr>
            <a:r>
              <a:rPr b="1" lang="en-US" sz="2800" spc="-1" strike="noStrike">
                <a:solidFill>
                  <a:srgbClr val="000000"/>
                </a:solidFill>
                <a:uFill>
                  <a:solidFill>
                    <a:srgbClr val="ffffff"/>
                  </a:solidFill>
                </a:uFill>
                <a:latin typeface="Franklin Gothic Book"/>
                <a:ea typeface="Calibri"/>
              </a:rPr>
              <a:t>Utterance</a:t>
            </a:r>
            <a:endParaRPr b="0" lang="en-US" sz="2000" spc="-1" strike="noStrike">
              <a:solidFill>
                <a:srgbClr val="4a2318"/>
              </a:solidFill>
              <a:uFill>
                <a:solidFill>
                  <a:srgbClr val="ffffff"/>
                </a:solidFill>
              </a:uFill>
              <a:latin typeface="Franklin Gothic Book"/>
            </a:endParaRPr>
          </a:p>
          <a:p>
            <a:pPr marL="208080" indent="-103680">
              <a:lnSpc>
                <a:spcPct val="100000"/>
              </a:lnSpc>
            </a:pP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1. I saw you.</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 aɪ </a:t>
            </a:r>
            <a:r>
              <a:rPr b="0" lang="en-US" sz="2600" spc="-1" strike="noStrike">
                <a:solidFill>
                  <a:srgbClr val="00b050"/>
                </a:solidFill>
                <a:uFill>
                  <a:solidFill>
                    <a:srgbClr val="ffffff"/>
                  </a:solidFill>
                </a:uFill>
                <a:latin typeface="Franklin Gothic Book"/>
                <a:ea typeface="Calibri"/>
              </a:rPr>
              <a:t>ˈsɔ: </a:t>
            </a:r>
            <a:r>
              <a:rPr b="0" lang="en-US" sz="2600" spc="-1" strike="noStrike">
                <a:solidFill>
                  <a:srgbClr val="000000"/>
                </a:solidFill>
                <a:uFill>
                  <a:solidFill>
                    <a:srgbClr val="ffffff"/>
                  </a:solidFill>
                </a:uFill>
                <a:latin typeface="Franklin Gothic Book"/>
                <a:ea typeface="Calibri"/>
              </a:rPr>
              <a:t>ju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2. Can’t you see?</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 </a:t>
            </a:r>
            <a:r>
              <a:rPr b="0" lang="en-US" sz="2600" spc="-1" strike="noStrike">
                <a:solidFill>
                  <a:srgbClr val="00b050"/>
                </a:solidFill>
                <a:uFill>
                  <a:solidFill>
                    <a:srgbClr val="ffffff"/>
                  </a:solidFill>
                </a:uFill>
                <a:latin typeface="Franklin Gothic Book"/>
                <a:ea typeface="Calibri"/>
              </a:rPr>
              <a:t>ˌkɑːnt </a:t>
            </a:r>
            <a:r>
              <a:rPr b="0" lang="en-US" sz="2600" spc="-1" strike="noStrike">
                <a:solidFill>
                  <a:srgbClr val="000000"/>
                </a:solidFill>
                <a:uFill>
                  <a:solidFill>
                    <a:srgbClr val="ffffff"/>
                  </a:solidFill>
                </a:uFill>
                <a:latin typeface="Franklin Gothic Book"/>
                <a:ea typeface="Calibri"/>
              </a:rPr>
              <a:t>ju </a:t>
            </a:r>
            <a:r>
              <a:rPr b="0" lang="en-US" sz="2600" spc="-1" strike="noStrike">
                <a:solidFill>
                  <a:srgbClr val="00b050"/>
                </a:solidFill>
                <a:uFill>
                  <a:solidFill>
                    <a:srgbClr val="ffffff"/>
                  </a:solidFill>
                </a:uFill>
                <a:latin typeface="Franklin Gothic Book"/>
                <a:ea typeface="Calibri"/>
              </a:rPr>
              <a:t>ˈsiː </a:t>
            </a:r>
            <a:r>
              <a:rPr b="0" lang="en-US" sz="2600" spc="-1" strike="noStrike">
                <a:solidFill>
                  <a:srgbClr val="000000"/>
                </a:solidFill>
                <a:uFill>
                  <a:solidFill>
                    <a:srgbClr val="ffffff"/>
                  </a:solidFill>
                </a:uFill>
                <a:latin typeface="Franklin Gothic Book"/>
                <a:ea typeface="Calibri"/>
              </a:rPr>
              <a:t>|</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3. I think he’s got it</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 aɪ </a:t>
            </a:r>
            <a:r>
              <a:rPr b="0" lang="en-US" sz="2600" spc="-1" strike="noStrike">
                <a:solidFill>
                  <a:srgbClr val="00b050"/>
                </a:solidFill>
                <a:uFill>
                  <a:solidFill>
                    <a:srgbClr val="ffffff"/>
                  </a:solidFill>
                </a:uFill>
                <a:latin typeface="Franklin Gothic Book"/>
                <a:ea typeface="Calibri"/>
              </a:rPr>
              <a:t>ˌθɪŋk </a:t>
            </a:r>
            <a:r>
              <a:rPr b="0" lang="en-US" sz="2600" spc="-1" strike="noStrike">
                <a:solidFill>
                  <a:srgbClr val="000000"/>
                </a:solidFill>
                <a:uFill>
                  <a:solidFill>
                    <a:srgbClr val="ffffff"/>
                  </a:solidFill>
                </a:uFill>
                <a:latin typeface="Franklin Gothic Book"/>
                <a:ea typeface="Calibri"/>
              </a:rPr>
              <a:t>hɪz </a:t>
            </a:r>
            <a:r>
              <a:rPr b="0" lang="en-US" sz="2600" spc="-1" strike="noStrike">
                <a:solidFill>
                  <a:srgbClr val="00b050"/>
                </a:solidFill>
                <a:uFill>
                  <a:solidFill>
                    <a:srgbClr val="ffffff"/>
                  </a:solidFill>
                </a:uFill>
                <a:latin typeface="Franklin Gothic Book"/>
                <a:ea typeface="Calibri"/>
              </a:rPr>
              <a:t>ˈɡɒt </a:t>
            </a:r>
            <a:r>
              <a:rPr b="0" lang="en-US" sz="2600" spc="-1" strike="noStrike">
                <a:solidFill>
                  <a:srgbClr val="000000"/>
                </a:solidFill>
                <a:uFill>
                  <a:solidFill>
                    <a:srgbClr val="ffffff"/>
                  </a:solidFill>
                </a:uFill>
                <a:latin typeface="Franklin Gothic Book"/>
                <a:ea typeface="Calibri"/>
              </a:rPr>
              <a:t>ɪt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4. We went to the station.</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2600" spc="-1" strike="noStrike">
                <a:solidFill>
                  <a:srgbClr val="000000"/>
                </a:solidFill>
                <a:uFill>
                  <a:solidFill>
                    <a:srgbClr val="ffffff"/>
                  </a:solidFill>
                </a:uFill>
                <a:latin typeface="Franklin Gothic Book"/>
                <a:ea typeface="Calibri"/>
              </a:rPr>
              <a:t>| wi </a:t>
            </a:r>
            <a:r>
              <a:rPr b="0" lang="en-US" sz="2600" spc="-1" strike="noStrike">
                <a:solidFill>
                  <a:srgbClr val="00b050"/>
                </a:solidFill>
                <a:uFill>
                  <a:solidFill>
                    <a:srgbClr val="ffffff"/>
                  </a:solidFill>
                </a:uFill>
                <a:latin typeface="Franklin Gothic Book"/>
                <a:ea typeface="Calibri"/>
              </a:rPr>
              <a:t>ˌwent </a:t>
            </a:r>
            <a:r>
              <a:rPr b="0" lang="en-US" sz="2600" spc="-1" strike="noStrike">
                <a:solidFill>
                  <a:srgbClr val="000000"/>
                </a:solidFill>
                <a:uFill>
                  <a:solidFill>
                    <a:srgbClr val="ffffff"/>
                  </a:solidFill>
                </a:uFill>
                <a:latin typeface="Franklin Gothic Book"/>
                <a:ea typeface="Calibri"/>
              </a:rPr>
              <a:t>tə ðə </a:t>
            </a:r>
            <a:r>
              <a:rPr b="0" lang="en-US" sz="2600" spc="-1" strike="noStrike">
                <a:solidFill>
                  <a:srgbClr val="00b050"/>
                </a:solidFill>
                <a:uFill>
                  <a:solidFill>
                    <a:srgbClr val="ffffff"/>
                  </a:solidFill>
                </a:uFill>
                <a:latin typeface="Franklin Gothic Book"/>
                <a:ea typeface="Calibri"/>
              </a:rPr>
              <a:t>ˈsteɪ</a:t>
            </a:r>
            <a:r>
              <a:rPr b="0" lang="en-US" sz="2600" spc="-1" strike="noStrike">
                <a:solidFill>
                  <a:srgbClr val="000000"/>
                </a:solidFill>
                <a:uFill>
                  <a:solidFill>
                    <a:srgbClr val="ffffff"/>
                  </a:solidFill>
                </a:uFill>
                <a:latin typeface="Franklin Gothic Book"/>
                <a:ea typeface="Calibri"/>
              </a:rPr>
              <a:t>ʃən |</a:t>
            </a:r>
            <a:endParaRPr b="0" lang="en-US" sz="2000" spc="-1" strike="noStrike">
              <a:solidFill>
                <a:srgbClr val="4a2318"/>
              </a:solidFill>
              <a:uFill>
                <a:solidFill>
                  <a:srgbClr val="ffffff"/>
                </a:solidFill>
              </a:uFill>
              <a:latin typeface="Franklin Gothic Book"/>
            </a:endParaRPr>
          </a:p>
          <a:p>
            <a:pPr marL="208080" indent="-103680">
              <a:lnSpc>
                <a:spcPct val="100000"/>
              </a:lnSpc>
            </a:pPr>
            <a:r>
              <a:rPr b="0" lang="en-US" sz="1500" spc="-1" strike="noStrike">
                <a:solidFill>
                  <a:srgbClr val="000000"/>
                </a:solidFill>
                <a:uFill>
                  <a:solidFill>
                    <a:srgbClr val="ffffff"/>
                  </a:solidFill>
                </a:uFill>
                <a:latin typeface="Calibri"/>
                <a:ea typeface="Calibri"/>
              </a:rPr>
              <a:t>
</a:t>
            </a:r>
            <a:r>
              <a:rPr b="0" lang="en-US" sz="1500" spc="-1" strike="noStrike">
                <a:solidFill>
                  <a:srgbClr val="000000"/>
                </a:solidFill>
                <a:uFill>
                  <a:solidFill>
                    <a:srgbClr val="ffffff"/>
                  </a:solidFill>
                </a:uFill>
                <a:latin typeface="Calibri"/>
                <a:ea typeface="Calibri"/>
              </a:rPr>
              <a:t>
</a:t>
            </a:r>
            <a:endParaRPr b="0" lang="en-US" sz="2000" spc="-1" strike="noStrike">
              <a:solidFill>
                <a:srgbClr val="4a2318"/>
              </a:solidFill>
              <a:uFill>
                <a:solidFill>
                  <a:srgbClr val="ffffff"/>
                </a:solidFill>
              </a:uFill>
              <a:latin typeface="Franklin Gothic Book"/>
            </a:endParaRPr>
          </a:p>
        </p:txBody>
      </p:sp>
    </p:spTree>
  </p:cSld>
  <p:timing>
    <p:tnLst>
      <p:par>
        <p:cTn id="11" dur="indefinite" restart="never" nodeType="tmRoot">
          <p:childTnLst>
            <p:seq>
              <p:cTn id="12" dur="indefinite" nodeType="mainSeq">
                <p:childTnLst>
                  <p:par>
                    <p:cTn id="13" fill="hold">
                      <p:stCondLst>
                        <p:cond delay="indefinite"/>
                      </p:stCondLst>
                      <p:childTnLst>
                        <p:par>
                          <p:cTn id="14" fill="hold">
                            <p:stCondLst>
                              <p:cond delay="0"/>
                            </p:stCondLst>
                            <p:childTnLst>
                              <p:par>
                                <p:cTn id="15" nodeType="clickEffect" fill="hold" presetClass="entr" presetID="2" presetSubtype="4">
                                  <p:stCondLst>
                                    <p:cond delay="0"/>
                                  </p:stCondLst>
                                  <p:childTnLst>
                                    <p:set>
                                      <p:cBhvr>
                                        <p:cTn id="16" dur="1" fill="hold">
                                          <p:stCondLst>
                                            <p:cond delay="0"/>
                                          </p:stCondLst>
                                        </p:cTn>
                                        <p:tgtEl>
                                          <p:spTgt spid="275">
                                            <p:txEl>
                                              <p:pRg st="20" end="31"/>
                                            </p:txEl>
                                          </p:spTgt>
                                        </p:tgtEl>
                                        <p:attrNameLst>
                                          <p:attrName>style.visibility</p:attrName>
                                        </p:attrNameLst>
                                      </p:cBhvr>
                                      <p:to>
                                        <p:strVal val="visible"/>
                                      </p:to>
                                    </p:set>
                                    <p:anim calcmode="lin" valueType="num">
                                      <p:cBhvr additive="repl">
                                        <p:cTn id="17" dur="500" fill="hold"/>
                                        <p:tgtEl>
                                          <p:spTgt spid="275">
                                            <p:txEl>
                                              <p:pRg st="20" end="31"/>
                                            </p:txEl>
                                          </p:spTgt>
                                        </p:tgtEl>
                                        <p:attrNameLst>
                                          <p:attrName>ppt_x</p:attrName>
                                        </p:attrNameLst>
                                      </p:cBhvr>
                                      <p:tavLst>
                                        <p:tav tm="0">
                                          <p:val>
                                            <p:strVal val="#ppt_x"/>
                                          </p:val>
                                        </p:tav>
                                        <p:tav tm="100000">
                                          <p:val>
                                            <p:strVal val="#ppt_x"/>
                                          </p:val>
                                        </p:tav>
                                      </p:tavLst>
                                    </p:anim>
                                    <p:anim calcmode="lin" valueType="num">
                                      <p:cBhvr additive="repl">
                                        <p:cTn id="18" dur="500" fill="hold"/>
                                        <p:tgtEl>
                                          <p:spTgt spid="275">
                                            <p:txEl>
                                              <p:pRg st="20" end="31"/>
                                            </p:txEl>
                                          </p:spTgt>
                                        </p:tgtEl>
                                        <p:attrNameLst>
                                          <p:attrName>ppt_y</p:attrName>
                                        </p:attrNameLst>
                                      </p:cBhvr>
                                      <p:tavLst>
                                        <p:tav tm="0">
                                          <p:val>
                                            <p:strVal val="1+#ppt_h/2"/>
                                          </p:val>
                                        </p:tav>
                                        <p:tav tm="100000">
                                          <p:val>
                                            <p:strVal val="#ppt_y"/>
                                          </p:val>
                                        </p:tav>
                                      </p:tavLst>
                                    </p:anim>
                                  </p:childTnLst>
                                </p:cTn>
                              </p:par>
                              <p:par>
                                <p:cTn id="19" nodeType="withEffect" fill="hold" presetClass="entr" presetID="2" presetSubtype="4">
                                  <p:stCondLst>
                                    <p:cond delay="0"/>
                                  </p:stCondLst>
                                  <p:childTnLst>
                                    <p:set>
                                      <p:cBhvr>
                                        <p:cTn id="20" dur="1" fill="hold">
                                          <p:stCondLst>
                                            <p:cond delay="0"/>
                                          </p:stCondLst>
                                        </p:cTn>
                                        <p:tgtEl>
                                          <p:spTgt spid="275">
                                            <p:txEl>
                                              <p:pRg st="31" end="64"/>
                                            </p:txEl>
                                          </p:spTgt>
                                        </p:tgtEl>
                                        <p:attrNameLst>
                                          <p:attrName>style.visibility</p:attrName>
                                        </p:attrNameLst>
                                      </p:cBhvr>
                                      <p:to>
                                        <p:strVal val="visible"/>
                                      </p:to>
                                    </p:set>
                                    <p:anim calcmode="lin" valueType="num">
                                      <p:cBhvr additive="repl">
                                        <p:cTn id="21" dur="500" fill="hold"/>
                                        <p:tgtEl>
                                          <p:spTgt spid="275">
                                            <p:txEl>
                                              <p:pRg st="31" end="64"/>
                                            </p:txEl>
                                          </p:spTgt>
                                        </p:tgtEl>
                                        <p:attrNameLst>
                                          <p:attrName>ppt_x</p:attrName>
                                        </p:attrNameLst>
                                      </p:cBhvr>
                                      <p:tavLst>
                                        <p:tav tm="0">
                                          <p:val>
                                            <p:strVal val="#ppt_x"/>
                                          </p:val>
                                        </p:tav>
                                        <p:tav tm="100000">
                                          <p:val>
                                            <p:strVal val="#ppt_x"/>
                                          </p:val>
                                        </p:tav>
                                      </p:tavLst>
                                    </p:anim>
                                    <p:anim calcmode="lin" valueType="num">
                                      <p:cBhvr additive="repl">
                                        <p:cTn id="22" dur="500" fill="hold"/>
                                        <p:tgtEl>
                                          <p:spTgt spid="275">
                                            <p:txEl>
                                              <p:pRg st="31" end="6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nodeType="clickEffect" fill="hold" presetClass="entr" presetID="2" presetSubtype="4">
                                  <p:stCondLst>
                                    <p:cond delay="0"/>
                                  </p:stCondLst>
                                  <p:childTnLst>
                                    <p:set>
                                      <p:cBhvr>
                                        <p:cTn id="26" dur="1" fill="hold">
                                          <p:stCondLst>
                                            <p:cond delay="0"/>
                                          </p:stCondLst>
                                        </p:cTn>
                                        <p:tgtEl>
                                          <p:spTgt spid="276">
                                            <p:txEl>
                                              <p:pRg st="11" end="25"/>
                                            </p:txEl>
                                          </p:spTgt>
                                        </p:tgtEl>
                                        <p:attrNameLst>
                                          <p:attrName>style.visibility</p:attrName>
                                        </p:attrNameLst>
                                      </p:cBhvr>
                                      <p:to>
                                        <p:strVal val="visible"/>
                                      </p:to>
                                    </p:set>
                                    <p:anim calcmode="lin" valueType="num">
                                      <p:cBhvr additive="repl">
                                        <p:cTn id="27" dur="500" fill="hold"/>
                                        <p:tgtEl>
                                          <p:spTgt spid="276">
                                            <p:txEl>
                                              <p:pRg st="11" end="25"/>
                                            </p:txEl>
                                          </p:spTgt>
                                        </p:tgtEl>
                                        <p:attrNameLst>
                                          <p:attrName>ppt_x</p:attrName>
                                        </p:attrNameLst>
                                      </p:cBhvr>
                                      <p:tavLst>
                                        <p:tav tm="0">
                                          <p:val>
                                            <p:strVal val="#ppt_x"/>
                                          </p:val>
                                        </p:tav>
                                        <p:tav tm="100000">
                                          <p:val>
                                            <p:strVal val="#ppt_x"/>
                                          </p:val>
                                        </p:tav>
                                      </p:tavLst>
                                    </p:anim>
                                    <p:anim calcmode="lin" valueType="num">
                                      <p:cBhvr additive="repl">
                                        <p:cTn id="28" dur="500" fill="hold"/>
                                        <p:tgtEl>
                                          <p:spTgt spid="276">
                                            <p:txEl>
                                              <p:pRg st="11" end="25"/>
                                            </p:txEl>
                                          </p:spTgt>
                                        </p:tgtEl>
                                        <p:attrNameLst>
                                          <p:attrName>ppt_y</p:attrName>
                                        </p:attrNameLst>
                                      </p:cBhvr>
                                      <p:tavLst>
                                        <p:tav tm="0">
                                          <p:val>
                                            <p:strVal val="1+#ppt_h/2"/>
                                          </p:val>
                                        </p:tav>
                                        <p:tav tm="100000">
                                          <p:val>
                                            <p:strVal val="#ppt_y"/>
                                          </p:val>
                                        </p:tav>
                                      </p:tavLst>
                                    </p:anim>
                                  </p:childTnLst>
                                </p:cTn>
                              </p:par>
                              <p:par>
                                <p:cTn id="29" nodeType="withEffect" fill="hold" presetClass="entr" presetID="2" presetSubtype="4">
                                  <p:stCondLst>
                                    <p:cond delay="0"/>
                                  </p:stCondLst>
                                  <p:childTnLst>
                                    <p:set>
                                      <p:cBhvr>
                                        <p:cTn id="30" dur="1" fill="hold">
                                          <p:stCondLst>
                                            <p:cond delay="0"/>
                                          </p:stCondLst>
                                        </p:cTn>
                                        <p:tgtEl>
                                          <p:spTgt spid="276">
                                            <p:txEl>
                                              <p:pRg st="25" end="40"/>
                                            </p:txEl>
                                          </p:spTgt>
                                        </p:tgtEl>
                                        <p:attrNameLst>
                                          <p:attrName>style.visibility</p:attrName>
                                        </p:attrNameLst>
                                      </p:cBhvr>
                                      <p:to>
                                        <p:strVal val="visible"/>
                                      </p:to>
                                    </p:set>
                                    <p:anim calcmode="lin" valueType="num">
                                      <p:cBhvr additive="repl">
                                        <p:cTn id="31" dur="500" fill="hold"/>
                                        <p:tgtEl>
                                          <p:spTgt spid="276">
                                            <p:txEl>
                                              <p:pRg st="25" end="40"/>
                                            </p:txEl>
                                          </p:spTgt>
                                        </p:tgtEl>
                                        <p:attrNameLst>
                                          <p:attrName>ppt_x</p:attrName>
                                        </p:attrNameLst>
                                      </p:cBhvr>
                                      <p:tavLst>
                                        <p:tav tm="0">
                                          <p:val>
                                            <p:strVal val="#ppt_x"/>
                                          </p:val>
                                        </p:tav>
                                        <p:tav tm="100000">
                                          <p:val>
                                            <p:strVal val="#ppt_x"/>
                                          </p:val>
                                        </p:tav>
                                      </p:tavLst>
                                    </p:anim>
                                    <p:anim calcmode="lin" valueType="num">
                                      <p:cBhvr additive="repl">
                                        <p:cTn id="32" dur="500" fill="hold"/>
                                        <p:tgtEl>
                                          <p:spTgt spid="276">
                                            <p:txEl>
                                              <p:pRg st="25" end="4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nodeType="clickEffect" fill="hold" presetClass="entr" presetID="2" presetSubtype="4">
                                  <p:stCondLst>
                                    <p:cond delay="0"/>
                                  </p:stCondLst>
                                  <p:childTnLst>
                                    <p:set>
                                      <p:cBhvr>
                                        <p:cTn id="36" dur="1" fill="hold">
                                          <p:stCondLst>
                                            <p:cond delay="0"/>
                                          </p:stCondLst>
                                        </p:cTn>
                                        <p:tgtEl>
                                          <p:spTgt spid="275">
                                            <p:txEl>
                                              <p:pRg st="64" end="77"/>
                                            </p:txEl>
                                          </p:spTgt>
                                        </p:tgtEl>
                                        <p:attrNameLst>
                                          <p:attrName>style.visibility</p:attrName>
                                        </p:attrNameLst>
                                      </p:cBhvr>
                                      <p:to>
                                        <p:strVal val="visible"/>
                                      </p:to>
                                    </p:set>
                                    <p:anim calcmode="lin" valueType="num">
                                      <p:cBhvr additive="repl">
                                        <p:cTn id="37" dur="500" fill="hold"/>
                                        <p:tgtEl>
                                          <p:spTgt spid="275">
                                            <p:txEl>
                                              <p:pRg st="64" end="77"/>
                                            </p:txEl>
                                          </p:spTgt>
                                        </p:tgtEl>
                                        <p:attrNameLst>
                                          <p:attrName>ppt_x</p:attrName>
                                        </p:attrNameLst>
                                      </p:cBhvr>
                                      <p:tavLst>
                                        <p:tav tm="0">
                                          <p:val>
                                            <p:strVal val="#ppt_x"/>
                                          </p:val>
                                        </p:tav>
                                        <p:tav tm="100000">
                                          <p:val>
                                            <p:strVal val="#ppt_x"/>
                                          </p:val>
                                        </p:tav>
                                      </p:tavLst>
                                    </p:anim>
                                    <p:anim calcmode="lin" valueType="num">
                                      <p:cBhvr additive="repl">
                                        <p:cTn id="38" dur="500" fill="hold"/>
                                        <p:tgtEl>
                                          <p:spTgt spid="275">
                                            <p:txEl>
                                              <p:pRg st="64" end="77"/>
                                            </p:txEl>
                                          </p:spTgt>
                                        </p:tgtEl>
                                        <p:attrNameLst>
                                          <p:attrName>ppt_y</p:attrName>
                                        </p:attrNameLst>
                                      </p:cBhvr>
                                      <p:tavLst>
                                        <p:tav tm="0">
                                          <p:val>
                                            <p:strVal val="1+#ppt_h/2"/>
                                          </p:val>
                                        </p:tav>
                                        <p:tav tm="100000">
                                          <p:val>
                                            <p:strVal val="#ppt_y"/>
                                          </p:val>
                                        </p:tav>
                                      </p:tavLst>
                                    </p:anim>
                                  </p:childTnLst>
                                </p:cTn>
                              </p:par>
                              <p:par>
                                <p:cTn id="39" nodeType="withEffect" fill="hold" presetClass="entr" presetID="2" presetSubtype="4">
                                  <p:stCondLst>
                                    <p:cond delay="0"/>
                                  </p:stCondLst>
                                  <p:childTnLst>
                                    <p:set>
                                      <p:cBhvr>
                                        <p:cTn id="40" dur="1" fill="hold">
                                          <p:stCondLst>
                                            <p:cond delay="0"/>
                                          </p:stCondLst>
                                        </p:cTn>
                                        <p:tgtEl>
                                          <p:spTgt spid="275">
                                            <p:txEl>
                                              <p:pRg st="77" end="115"/>
                                            </p:txEl>
                                          </p:spTgt>
                                        </p:tgtEl>
                                        <p:attrNameLst>
                                          <p:attrName>style.visibility</p:attrName>
                                        </p:attrNameLst>
                                      </p:cBhvr>
                                      <p:to>
                                        <p:strVal val="visible"/>
                                      </p:to>
                                    </p:set>
                                    <p:anim calcmode="lin" valueType="num">
                                      <p:cBhvr additive="repl">
                                        <p:cTn id="41" dur="500" fill="hold"/>
                                        <p:tgtEl>
                                          <p:spTgt spid="275">
                                            <p:txEl>
                                              <p:pRg st="77" end="115"/>
                                            </p:txEl>
                                          </p:spTgt>
                                        </p:tgtEl>
                                        <p:attrNameLst>
                                          <p:attrName>ppt_x</p:attrName>
                                        </p:attrNameLst>
                                      </p:cBhvr>
                                      <p:tavLst>
                                        <p:tav tm="0">
                                          <p:val>
                                            <p:strVal val="#ppt_x"/>
                                          </p:val>
                                        </p:tav>
                                        <p:tav tm="100000">
                                          <p:val>
                                            <p:strVal val="#ppt_x"/>
                                          </p:val>
                                        </p:tav>
                                      </p:tavLst>
                                    </p:anim>
                                    <p:anim calcmode="lin" valueType="num">
                                      <p:cBhvr additive="repl">
                                        <p:cTn id="42" dur="500" fill="hold"/>
                                        <p:tgtEl>
                                          <p:spTgt spid="275">
                                            <p:txEl>
                                              <p:pRg st="77" end="11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nodeType="clickEffect" fill="hold" presetClass="entr" presetID="2" presetSubtype="4">
                                  <p:stCondLst>
                                    <p:cond delay="0"/>
                                  </p:stCondLst>
                                  <p:childTnLst>
                                    <p:set>
                                      <p:cBhvr>
                                        <p:cTn id="46" dur="1" fill="hold">
                                          <p:stCondLst>
                                            <p:cond delay="0"/>
                                          </p:stCondLst>
                                        </p:cTn>
                                        <p:tgtEl>
                                          <p:spTgt spid="276">
                                            <p:txEl>
                                              <p:pRg st="40" end="58"/>
                                            </p:txEl>
                                          </p:spTgt>
                                        </p:tgtEl>
                                        <p:attrNameLst>
                                          <p:attrName>style.visibility</p:attrName>
                                        </p:attrNameLst>
                                      </p:cBhvr>
                                      <p:to>
                                        <p:strVal val="visible"/>
                                      </p:to>
                                    </p:set>
                                    <p:anim calcmode="lin" valueType="num">
                                      <p:cBhvr additive="repl">
                                        <p:cTn id="47" dur="500" fill="hold"/>
                                        <p:tgtEl>
                                          <p:spTgt spid="276">
                                            <p:txEl>
                                              <p:pRg st="40" end="58"/>
                                            </p:txEl>
                                          </p:spTgt>
                                        </p:tgtEl>
                                        <p:attrNameLst>
                                          <p:attrName>ppt_x</p:attrName>
                                        </p:attrNameLst>
                                      </p:cBhvr>
                                      <p:tavLst>
                                        <p:tav tm="0">
                                          <p:val>
                                            <p:strVal val="#ppt_x"/>
                                          </p:val>
                                        </p:tav>
                                        <p:tav tm="100000">
                                          <p:val>
                                            <p:strVal val="#ppt_x"/>
                                          </p:val>
                                        </p:tav>
                                      </p:tavLst>
                                    </p:anim>
                                    <p:anim calcmode="lin" valueType="num">
                                      <p:cBhvr additive="repl">
                                        <p:cTn id="48" dur="500" fill="hold"/>
                                        <p:tgtEl>
                                          <p:spTgt spid="276">
                                            <p:txEl>
                                              <p:pRg st="40" end="58"/>
                                            </p:txEl>
                                          </p:spTgt>
                                        </p:tgtEl>
                                        <p:attrNameLst>
                                          <p:attrName>ppt_y</p:attrName>
                                        </p:attrNameLst>
                                      </p:cBhvr>
                                      <p:tavLst>
                                        <p:tav tm="0">
                                          <p:val>
                                            <p:strVal val="1+#ppt_h/2"/>
                                          </p:val>
                                        </p:tav>
                                        <p:tav tm="100000">
                                          <p:val>
                                            <p:strVal val="#ppt_y"/>
                                          </p:val>
                                        </p:tav>
                                      </p:tavLst>
                                    </p:anim>
                                  </p:childTnLst>
                                </p:cTn>
                              </p:par>
                              <p:par>
                                <p:cTn id="49" nodeType="withEffect" fill="hold" presetClass="entr" presetID="2" presetSubtype="4">
                                  <p:stCondLst>
                                    <p:cond delay="0"/>
                                  </p:stCondLst>
                                  <p:childTnLst>
                                    <p:set>
                                      <p:cBhvr>
                                        <p:cTn id="50" dur="1" fill="hold">
                                          <p:stCondLst>
                                            <p:cond delay="0"/>
                                          </p:stCondLst>
                                        </p:cTn>
                                        <p:tgtEl>
                                          <p:spTgt spid="276">
                                            <p:txEl>
                                              <p:pRg st="58" end="77"/>
                                            </p:txEl>
                                          </p:spTgt>
                                        </p:tgtEl>
                                        <p:attrNameLst>
                                          <p:attrName>style.visibility</p:attrName>
                                        </p:attrNameLst>
                                      </p:cBhvr>
                                      <p:to>
                                        <p:strVal val="visible"/>
                                      </p:to>
                                    </p:set>
                                    <p:anim calcmode="lin" valueType="num">
                                      <p:cBhvr additive="repl">
                                        <p:cTn id="51" dur="500" fill="hold"/>
                                        <p:tgtEl>
                                          <p:spTgt spid="276">
                                            <p:txEl>
                                              <p:pRg st="58" end="77"/>
                                            </p:txEl>
                                          </p:spTgt>
                                        </p:tgtEl>
                                        <p:attrNameLst>
                                          <p:attrName>ppt_x</p:attrName>
                                        </p:attrNameLst>
                                      </p:cBhvr>
                                      <p:tavLst>
                                        <p:tav tm="0">
                                          <p:val>
                                            <p:strVal val="#ppt_x"/>
                                          </p:val>
                                        </p:tav>
                                        <p:tav tm="100000">
                                          <p:val>
                                            <p:strVal val="#ppt_x"/>
                                          </p:val>
                                        </p:tav>
                                      </p:tavLst>
                                    </p:anim>
                                    <p:anim calcmode="lin" valueType="num">
                                      <p:cBhvr additive="repl">
                                        <p:cTn id="52" dur="500" fill="hold"/>
                                        <p:tgtEl>
                                          <p:spTgt spid="276">
                                            <p:txEl>
                                              <p:pRg st="58" end="77"/>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nodeType="clickEffect" fill="hold" presetClass="entr" presetID="2" presetSubtype="4">
                                  <p:stCondLst>
                                    <p:cond delay="0"/>
                                  </p:stCondLst>
                                  <p:childTnLst>
                                    <p:set>
                                      <p:cBhvr>
                                        <p:cTn id="56" dur="1" fill="hold">
                                          <p:stCondLst>
                                            <p:cond delay="0"/>
                                          </p:stCondLst>
                                        </p:cTn>
                                        <p:tgtEl>
                                          <p:spTgt spid="275">
                                            <p:txEl>
                                              <p:pRg st="115" end="132"/>
                                            </p:txEl>
                                          </p:spTgt>
                                        </p:tgtEl>
                                        <p:attrNameLst>
                                          <p:attrName>style.visibility</p:attrName>
                                        </p:attrNameLst>
                                      </p:cBhvr>
                                      <p:to>
                                        <p:strVal val="visible"/>
                                      </p:to>
                                    </p:set>
                                    <p:anim calcmode="lin" valueType="num">
                                      <p:cBhvr additive="repl">
                                        <p:cTn id="57" dur="500" fill="hold"/>
                                        <p:tgtEl>
                                          <p:spTgt spid="275">
                                            <p:txEl>
                                              <p:pRg st="115" end="132"/>
                                            </p:txEl>
                                          </p:spTgt>
                                        </p:tgtEl>
                                        <p:attrNameLst>
                                          <p:attrName>ppt_x</p:attrName>
                                        </p:attrNameLst>
                                      </p:cBhvr>
                                      <p:tavLst>
                                        <p:tav tm="0">
                                          <p:val>
                                            <p:strVal val="#ppt_x"/>
                                          </p:val>
                                        </p:tav>
                                        <p:tav tm="100000">
                                          <p:val>
                                            <p:strVal val="#ppt_x"/>
                                          </p:val>
                                        </p:tav>
                                      </p:tavLst>
                                    </p:anim>
                                    <p:anim calcmode="lin" valueType="num">
                                      <p:cBhvr additive="repl">
                                        <p:cTn id="58" dur="500" fill="hold"/>
                                        <p:tgtEl>
                                          <p:spTgt spid="275">
                                            <p:txEl>
                                              <p:pRg st="115" end="132"/>
                                            </p:txEl>
                                          </p:spTgt>
                                        </p:tgtEl>
                                        <p:attrNameLst>
                                          <p:attrName>ppt_y</p:attrName>
                                        </p:attrNameLst>
                                      </p:cBhvr>
                                      <p:tavLst>
                                        <p:tav tm="0">
                                          <p:val>
                                            <p:strVal val="1+#ppt_h/2"/>
                                          </p:val>
                                        </p:tav>
                                        <p:tav tm="100000">
                                          <p:val>
                                            <p:strVal val="#ppt_y"/>
                                          </p:val>
                                        </p:tav>
                                      </p:tavLst>
                                    </p:anim>
                                  </p:childTnLst>
                                </p:cTn>
                              </p:par>
                              <p:par>
                                <p:cTn id="59" nodeType="withEffect" fill="hold" presetClass="entr" presetID="2" presetSubtype="4">
                                  <p:stCondLst>
                                    <p:cond delay="0"/>
                                  </p:stCondLst>
                                  <p:childTnLst>
                                    <p:set>
                                      <p:cBhvr>
                                        <p:cTn id="60" dur="1" fill="hold">
                                          <p:stCondLst>
                                            <p:cond delay="0"/>
                                          </p:stCondLst>
                                        </p:cTn>
                                        <p:tgtEl>
                                          <p:spTgt spid="275">
                                            <p:txEl>
                                              <p:pRg st="132" end="162"/>
                                            </p:txEl>
                                          </p:spTgt>
                                        </p:tgtEl>
                                        <p:attrNameLst>
                                          <p:attrName>style.visibility</p:attrName>
                                        </p:attrNameLst>
                                      </p:cBhvr>
                                      <p:to>
                                        <p:strVal val="visible"/>
                                      </p:to>
                                    </p:set>
                                    <p:anim calcmode="lin" valueType="num">
                                      <p:cBhvr additive="repl">
                                        <p:cTn id="61" dur="500" fill="hold"/>
                                        <p:tgtEl>
                                          <p:spTgt spid="275">
                                            <p:txEl>
                                              <p:pRg st="132" end="162"/>
                                            </p:txEl>
                                          </p:spTgt>
                                        </p:tgtEl>
                                        <p:attrNameLst>
                                          <p:attrName>ppt_x</p:attrName>
                                        </p:attrNameLst>
                                      </p:cBhvr>
                                      <p:tavLst>
                                        <p:tav tm="0">
                                          <p:val>
                                            <p:strVal val="#ppt_x"/>
                                          </p:val>
                                        </p:tav>
                                        <p:tav tm="100000">
                                          <p:val>
                                            <p:strVal val="#ppt_x"/>
                                          </p:val>
                                        </p:tav>
                                      </p:tavLst>
                                    </p:anim>
                                    <p:anim calcmode="lin" valueType="num">
                                      <p:cBhvr additive="repl">
                                        <p:cTn id="62" dur="500" fill="hold"/>
                                        <p:tgtEl>
                                          <p:spTgt spid="275">
                                            <p:txEl>
                                              <p:pRg st="132" end="16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nodeType="clickEffect" fill="hold" presetClass="entr" presetID="2" presetSubtype="4">
                                  <p:stCondLst>
                                    <p:cond delay="0"/>
                                  </p:stCondLst>
                                  <p:childTnLst>
                                    <p:set>
                                      <p:cBhvr>
                                        <p:cTn id="66" dur="1" fill="hold">
                                          <p:stCondLst>
                                            <p:cond delay="0"/>
                                          </p:stCondLst>
                                        </p:cTn>
                                        <p:tgtEl>
                                          <p:spTgt spid="276">
                                            <p:txEl>
                                              <p:pRg st="77" end="100"/>
                                            </p:txEl>
                                          </p:spTgt>
                                        </p:tgtEl>
                                        <p:attrNameLst>
                                          <p:attrName>style.visibility</p:attrName>
                                        </p:attrNameLst>
                                      </p:cBhvr>
                                      <p:to>
                                        <p:strVal val="visible"/>
                                      </p:to>
                                    </p:set>
                                    <p:anim calcmode="lin" valueType="num">
                                      <p:cBhvr additive="repl">
                                        <p:cTn id="67" dur="500" fill="hold"/>
                                        <p:tgtEl>
                                          <p:spTgt spid="276">
                                            <p:txEl>
                                              <p:pRg st="77" end="100"/>
                                            </p:txEl>
                                          </p:spTgt>
                                        </p:tgtEl>
                                        <p:attrNameLst>
                                          <p:attrName>ppt_x</p:attrName>
                                        </p:attrNameLst>
                                      </p:cBhvr>
                                      <p:tavLst>
                                        <p:tav tm="0">
                                          <p:val>
                                            <p:strVal val="#ppt_x"/>
                                          </p:val>
                                        </p:tav>
                                        <p:tav tm="100000">
                                          <p:val>
                                            <p:strVal val="#ppt_x"/>
                                          </p:val>
                                        </p:tav>
                                      </p:tavLst>
                                    </p:anim>
                                    <p:anim calcmode="lin" valueType="num">
                                      <p:cBhvr additive="repl">
                                        <p:cTn id="68" dur="500" fill="hold"/>
                                        <p:tgtEl>
                                          <p:spTgt spid="276">
                                            <p:txEl>
                                              <p:pRg st="77" end="100"/>
                                            </p:txEl>
                                          </p:spTgt>
                                        </p:tgtEl>
                                        <p:attrNameLst>
                                          <p:attrName>ppt_y</p:attrName>
                                        </p:attrNameLst>
                                      </p:cBhvr>
                                      <p:tavLst>
                                        <p:tav tm="0">
                                          <p:val>
                                            <p:strVal val="1+#ppt_h/2"/>
                                          </p:val>
                                        </p:tav>
                                        <p:tav tm="100000">
                                          <p:val>
                                            <p:strVal val="#ppt_y"/>
                                          </p:val>
                                        </p:tav>
                                      </p:tavLst>
                                    </p:anim>
                                  </p:childTnLst>
                                </p:cTn>
                              </p:par>
                              <p:par>
                                <p:cTn id="69" nodeType="withEffect" fill="hold" presetClass="entr" presetID="2" presetSubtype="4">
                                  <p:stCondLst>
                                    <p:cond delay="0"/>
                                  </p:stCondLst>
                                  <p:childTnLst>
                                    <p:set>
                                      <p:cBhvr>
                                        <p:cTn id="70" dur="1" fill="hold">
                                          <p:stCondLst>
                                            <p:cond delay="0"/>
                                          </p:stCondLst>
                                        </p:cTn>
                                        <p:tgtEl>
                                          <p:spTgt spid="276">
                                            <p:txEl>
                                              <p:pRg st="100" end="125"/>
                                            </p:txEl>
                                          </p:spTgt>
                                        </p:tgtEl>
                                        <p:attrNameLst>
                                          <p:attrName>style.visibility</p:attrName>
                                        </p:attrNameLst>
                                      </p:cBhvr>
                                      <p:to>
                                        <p:strVal val="visible"/>
                                      </p:to>
                                    </p:set>
                                    <p:anim calcmode="lin" valueType="num">
                                      <p:cBhvr additive="repl">
                                        <p:cTn id="71" dur="500" fill="hold"/>
                                        <p:tgtEl>
                                          <p:spTgt spid="276">
                                            <p:txEl>
                                              <p:pRg st="100" end="125"/>
                                            </p:txEl>
                                          </p:spTgt>
                                        </p:tgtEl>
                                        <p:attrNameLst>
                                          <p:attrName>ppt_x</p:attrName>
                                        </p:attrNameLst>
                                      </p:cBhvr>
                                      <p:tavLst>
                                        <p:tav tm="0">
                                          <p:val>
                                            <p:strVal val="#ppt_x"/>
                                          </p:val>
                                        </p:tav>
                                        <p:tav tm="100000">
                                          <p:val>
                                            <p:strVal val="#ppt_x"/>
                                          </p:val>
                                        </p:tav>
                                      </p:tavLst>
                                    </p:anim>
                                    <p:anim calcmode="lin" valueType="num">
                                      <p:cBhvr additive="repl">
                                        <p:cTn id="72" dur="500" fill="hold"/>
                                        <p:tgtEl>
                                          <p:spTgt spid="276">
                                            <p:txEl>
                                              <p:pRg st="100" end="125"/>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nodeType="clickEffect" fill="hold" presetClass="entr" presetID="2" presetSubtype="4">
                                  <p:stCondLst>
                                    <p:cond delay="0"/>
                                  </p:stCondLst>
                                  <p:childTnLst>
                                    <p:set>
                                      <p:cBhvr>
                                        <p:cTn id="76" dur="1" fill="hold">
                                          <p:stCondLst>
                                            <p:cond delay="0"/>
                                          </p:stCondLst>
                                        </p:cTn>
                                        <p:tgtEl>
                                          <p:spTgt spid="275">
                                            <p:txEl>
                                              <p:pRg st="162" end="180"/>
                                            </p:txEl>
                                          </p:spTgt>
                                        </p:tgtEl>
                                        <p:attrNameLst>
                                          <p:attrName>style.visibility</p:attrName>
                                        </p:attrNameLst>
                                      </p:cBhvr>
                                      <p:to>
                                        <p:strVal val="visible"/>
                                      </p:to>
                                    </p:set>
                                    <p:anim calcmode="lin" valueType="num">
                                      <p:cBhvr additive="repl">
                                        <p:cTn id="77" dur="500" fill="hold"/>
                                        <p:tgtEl>
                                          <p:spTgt spid="275">
                                            <p:txEl>
                                              <p:pRg st="162" end="180"/>
                                            </p:txEl>
                                          </p:spTgt>
                                        </p:tgtEl>
                                        <p:attrNameLst>
                                          <p:attrName>ppt_x</p:attrName>
                                        </p:attrNameLst>
                                      </p:cBhvr>
                                      <p:tavLst>
                                        <p:tav tm="0">
                                          <p:val>
                                            <p:strVal val="#ppt_x"/>
                                          </p:val>
                                        </p:tav>
                                        <p:tav tm="100000">
                                          <p:val>
                                            <p:strVal val="#ppt_x"/>
                                          </p:val>
                                        </p:tav>
                                      </p:tavLst>
                                    </p:anim>
                                    <p:anim calcmode="lin" valueType="num">
                                      <p:cBhvr additive="repl">
                                        <p:cTn id="78" dur="500" fill="hold"/>
                                        <p:tgtEl>
                                          <p:spTgt spid="275">
                                            <p:txEl>
                                              <p:pRg st="162" end="180"/>
                                            </p:txEl>
                                          </p:spTgt>
                                        </p:tgtEl>
                                        <p:attrNameLst>
                                          <p:attrName>ppt_y</p:attrName>
                                        </p:attrNameLst>
                                      </p:cBhvr>
                                      <p:tavLst>
                                        <p:tav tm="0">
                                          <p:val>
                                            <p:strVal val="1+#ppt_h/2"/>
                                          </p:val>
                                        </p:tav>
                                        <p:tav tm="100000">
                                          <p:val>
                                            <p:strVal val="#ppt_y"/>
                                          </p:val>
                                        </p:tav>
                                      </p:tavLst>
                                    </p:anim>
                                  </p:childTnLst>
                                </p:cTn>
                              </p:par>
                              <p:par>
                                <p:cTn id="79" nodeType="withEffect" fill="hold" presetClass="entr" presetID="2" presetSubtype="4">
                                  <p:stCondLst>
                                    <p:cond delay="0"/>
                                  </p:stCondLst>
                                  <p:childTnLst>
                                    <p:set>
                                      <p:cBhvr>
                                        <p:cTn id="80" dur="1" fill="hold">
                                          <p:stCondLst>
                                            <p:cond delay="0"/>
                                          </p:stCondLst>
                                        </p:cTn>
                                        <p:tgtEl>
                                          <p:spTgt spid="275">
                                            <p:txEl>
                                              <p:pRg st="180" end="204"/>
                                            </p:txEl>
                                          </p:spTgt>
                                        </p:tgtEl>
                                        <p:attrNameLst>
                                          <p:attrName>style.visibility</p:attrName>
                                        </p:attrNameLst>
                                      </p:cBhvr>
                                      <p:to>
                                        <p:strVal val="visible"/>
                                      </p:to>
                                    </p:set>
                                    <p:anim calcmode="lin" valueType="num">
                                      <p:cBhvr additive="repl">
                                        <p:cTn id="81" dur="500" fill="hold"/>
                                        <p:tgtEl>
                                          <p:spTgt spid="275">
                                            <p:txEl>
                                              <p:pRg st="180" end="204"/>
                                            </p:txEl>
                                          </p:spTgt>
                                        </p:tgtEl>
                                        <p:attrNameLst>
                                          <p:attrName>ppt_x</p:attrName>
                                        </p:attrNameLst>
                                      </p:cBhvr>
                                      <p:tavLst>
                                        <p:tav tm="0">
                                          <p:val>
                                            <p:strVal val="#ppt_x"/>
                                          </p:val>
                                        </p:tav>
                                        <p:tav tm="100000">
                                          <p:val>
                                            <p:strVal val="#ppt_x"/>
                                          </p:val>
                                        </p:tav>
                                      </p:tavLst>
                                    </p:anim>
                                    <p:anim calcmode="lin" valueType="num">
                                      <p:cBhvr additive="repl">
                                        <p:cTn id="82" dur="500" fill="hold"/>
                                        <p:tgtEl>
                                          <p:spTgt spid="275">
                                            <p:txEl>
                                              <p:pRg st="180" end="204"/>
                                            </p:tx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nodeType="clickEffect" fill="hold" presetClass="entr" presetID="2" presetSubtype="4">
                                  <p:stCondLst>
                                    <p:cond delay="0"/>
                                  </p:stCondLst>
                                  <p:childTnLst>
                                    <p:set>
                                      <p:cBhvr>
                                        <p:cTn id="86" dur="1" fill="hold">
                                          <p:stCondLst>
                                            <p:cond delay="0"/>
                                          </p:stCondLst>
                                        </p:cTn>
                                        <p:tgtEl>
                                          <p:spTgt spid="276">
                                            <p:txEl>
                                              <p:pRg st="125" end="152"/>
                                            </p:txEl>
                                          </p:spTgt>
                                        </p:tgtEl>
                                        <p:attrNameLst>
                                          <p:attrName>style.visibility</p:attrName>
                                        </p:attrNameLst>
                                      </p:cBhvr>
                                      <p:to>
                                        <p:strVal val="visible"/>
                                      </p:to>
                                    </p:set>
                                    <p:anim calcmode="lin" valueType="num">
                                      <p:cBhvr additive="repl">
                                        <p:cTn id="87" dur="500" fill="hold"/>
                                        <p:tgtEl>
                                          <p:spTgt spid="276">
                                            <p:txEl>
                                              <p:pRg st="125" end="152"/>
                                            </p:txEl>
                                          </p:spTgt>
                                        </p:tgtEl>
                                        <p:attrNameLst>
                                          <p:attrName>ppt_x</p:attrName>
                                        </p:attrNameLst>
                                      </p:cBhvr>
                                      <p:tavLst>
                                        <p:tav tm="0">
                                          <p:val>
                                            <p:strVal val="#ppt_x"/>
                                          </p:val>
                                        </p:tav>
                                        <p:tav tm="100000">
                                          <p:val>
                                            <p:strVal val="#ppt_x"/>
                                          </p:val>
                                        </p:tav>
                                      </p:tavLst>
                                    </p:anim>
                                    <p:anim calcmode="lin" valueType="num">
                                      <p:cBhvr additive="repl">
                                        <p:cTn id="88" dur="500" fill="hold"/>
                                        <p:tgtEl>
                                          <p:spTgt spid="276">
                                            <p:txEl>
                                              <p:pRg st="125" end="152"/>
                                            </p:txEl>
                                          </p:spTgt>
                                        </p:tgtEl>
                                        <p:attrNameLst>
                                          <p:attrName>ppt_y</p:attrName>
                                        </p:attrNameLst>
                                      </p:cBhvr>
                                      <p:tavLst>
                                        <p:tav tm="0">
                                          <p:val>
                                            <p:strVal val="1+#ppt_h/2"/>
                                          </p:val>
                                        </p:tav>
                                        <p:tav tm="100000">
                                          <p:val>
                                            <p:strVal val="#ppt_y"/>
                                          </p:val>
                                        </p:tav>
                                      </p:tavLst>
                                    </p:anim>
                                  </p:childTnLst>
                                </p:cTn>
                              </p:par>
                              <p:par>
                                <p:cTn id="89" nodeType="withEffect" fill="hold" presetClass="entr" presetID="2" presetSubtype="4">
                                  <p:stCondLst>
                                    <p:cond delay="0"/>
                                  </p:stCondLst>
                                  <p:childTnLst>
                                    <p:set>
                                      <p:cBhvr>
                                        <p:cTn id="90" dur="1" fill="hold">
                                          <p:stCondLst>
                                            <p:cond delay="0"/>
                                          </p:stCondLst>
                                        </p:cTn>
                                        <p:tgtEl>
                                          <p:spTgt spid="276">
                                            <p:txEl>
                                              <p:pRg st="152" end="180"/>
                                            </p:txEl>
                                          </p:spTgt>
                                        </p:tgtEl>
                                        <p:attrNameLst>
                                          <p:attrName>style.visibility</p:attrName>
                                        </p:attrNameLst>
                                      </p:cBhvr>
                                      <p:to>
                                        <p:strVal val="visible"/>
                                      </p:to>
                                    </p:set>
                                    <p:anim calcmode="lin" valueType="num">
                                      <p:cBhvr additive="repl">
                                        <p:cTn id="91" dur="500" fill="hold"/>
                                        <p:tgtEl>
                                          <p:spTgt spid="276">
                                            <p:txEl>
                                              <p:pRg st="152" end="180"/>
                                            </p:txEl>
                                          </p:spTgt>
                                        </p:tgtEl>
                                        <p:attrNameLst>
                                          <p:attrName>ppt_x</p:attrName>
                                        </p:attrNameLst>
                                      </p:cBhvr>
                                      <p:tavLst>
                                        <p:tav tm="0">
                                          <p:val>
                                            <p:strVal val="#ppt_x"/>
                                          </p:val>
                                        </p:tav>
                                        <p:tav tm="100000">
                                          <p:val>
                                            <p:strVal val="#ppt_x"/>
                                          </p:val>
                                        </p:tav>
                                      </p:tavLst>
                                    </p:anim>
                                    <p:anim calcmode="lin" valueType="num">
                                      <p:cBhvr additive="repl">
                                        <p:cTn id="92" dur="500" fill="hold"/>
                                        <p:tgtEl>
                                          <p:spTgt spid="276">
                                            <p:txEl>
                                              <p:pRg st="152" end="18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TextShape 1"/>
          <p:cNvSpPr txBox="1"/>
          <p:nvPr/>
        </p:nvSpPr>
        <p:spPr>
          <a:xfrm>
            <a:off x="298440" y="669960"/>
            <a:ext cx="3380760" cy="2157480"/>
          </a:xfrm>
          <a:prstGeom prst="rect">
            <a:avLst/>
          </a:prstGeom>
          <a:noFill/>
          <a:ln>
            <a:noFill/>
          </a:ln>
        </p:spPr>
        <p:txBody>
          <a:bodyPr/>
          <a:p>
            <a:pPr>
              <a:lnSpc>
                <a:spcPct val="84000"/>
              </a:lnSpc>
            </a:pPr>
            <a:r>
              <a:rPr b="0" lang="en-US" sz="3600" spc="-1" strike="noStrike">
                <a:solidFill>
                  <a:srgbClr val="4a2318"/>
                </a:solidFill>
                <a:uFill>
                  <a:solidFill>
                    <a:srgbClr val="ffffff"/>
                  </a:solidFill>
                </a:uFill>
                <a:latin typeface="Franklin Gothic Book"/>
              </a:rPr>
              <a:t>H</a:t>
            </a:r>
            <a:r>
              <a:rPr b="0" lang="en-US" sz="3600" spc="-1" strike="noStrike">
                <a:solidFill>
                  <a:srgbClr val="4a2318"/>
                </a:solidFill>
                <a:uFill>
                  <a:solidFill>
                    <a:srgbClr val="ffffff"/>
                  </a:solidFill>
                </a:uFill>
                <a:latin typeface="Franklin Gothic Book"/>
              </a:rPr>
              <a:t>o</a:t>
            </a:r>
            <a:r>
              <a:rPr b="0" lang="en-US" sz="3600" spc="-1" strike="noStrike">
                <a:solidFill>
                  <a:srgbClr val="4a2318"/>
                </a:solidFill>
                <a:uFill>
                  <a:solidFill>
                    <a:srgbClr val="ffffff"/>
                  </a:solidFill>
                </a:uFill>
                <a:latin typeface="Franklin Gothic Book"/>
              </a:rPr>
              <a:t>w</a:t>
            </a:r>
            <a:r>
              <a:rPr b="0" lang="en-US" sz="3600" spc="-1" strike="noStrike">
                <a:solidFill>
                  <a:srgbClr val="4a2318"/>
                </a:solidFill>
                <a:uFill>
                  <a:solidFill>
                    <a:srgbClr val="ffffff"/>
                  </a:solidFill>
                </a:uFill>
                <a:latin typeface="Franklin Gothic Book"/>
              </a:rPr>
              <a:t> </a:t>
            </a:r>
            <a:r>
              <a:rPr b="0" lang="en-US" sz="3600" spc="-1" strike="noStrike">
                <a:solidFill>
                  <a:srgbClr val="4a2318"/>
                </a:solidFill>
                <a:uFill>
                  <a:solidFill>
                    <a:srgbClr val="ffffff"/>
                  </a:solidFill>
                </a:uFill>
                <a:latin typeface="Franklin Gothic Book"/>
              </a:rPr>
              <a:t>a</a:t>
            </a:r>
            <a:r>
              <a:rPr b="0" lang="en-US" sz="3600" spc="-1" strike="noStrike">
                <a:solidFill>
                  <a:srgbClr val="4a2318"/>
                </a:solidFill>
                <a:uFill>
                  <a:solidFill>
                    <a:srgbClr val="ffffff"/>
                  </a:solidFill>
                </a:uFill>
                <a:latin typeface="Franklin Gothic Book"/>
              </a:rPr>
              <a:t>r</a:t>
            </a:r>
            <a:r>
              <a:rPr b="0" lang="en-US" sz="3600" spc="-1" strike="noStrike">
                <a:solidFill>
                  <a:srgbClr val="4a2318"/>
                </a:solidFill>
                <a:uFill>
                  <a:solidFill>
                    <a:srgbClr val="ffffff"/>
                  </a:solidFill>
                </a:uFill>
                <a:latin typeface="Franklin Gothic Book"/>
              </a:rPr>
              <a:t>e</a:t>
            </a:r>
            <a:r>
              <a:rPr b="0" lang="en-US" sz="3600" spc="-1" strike="noStrike">
                <a:solidFill>
                  <a:srgbClr val="4a2318"/>
                </a:solidFill>
                <a:uFill>
                  <a:solidFill>
                    <a:srgbClr val="ffffff"/>
                  </a:solidFill>
                </a:uFill>
                <a:latin typeface="Franklin Gothic Book"/>
              </a:rPr>
              <a:t> </a:t>
            </a:r>
            <a:r>
              <a:rPr b="0" lang="en-US" sz="3600" spc="-1" strike="noStrike">
                <a:solidFill>
                  <a:srgbClr val="4a2318"/>
                </a:solidFill>
                <a:uFill>
                  <a:solidFill>
                    <a:srgbClr val="ffffff"/>
                  </a:solidFill>
                </a:uFill>
                <a:latin typeface="Franklin Gothic Book"/>
              </a:rPr>
              <a:t>t</a:t>
            </a:r>
            <a:r>
              <a:rPr b="0" lang="en-US" sz="3600" spc="-1" strike="noStrike">
                <a:solidFill>
                  <a:srgbClr val="4a2318"/>
                </a:solidFill>
                <a:uFill>
                  <a:solidFill>
                    <a:srgbClr val="ffffff"/>
                  </a:solidFill>
                </a:uFill>
                <a:latin typeface="Franklin Gothic Book"/>
              </a:rPr>
              <a:t>h</a:t>
            </a:r>
            <a:r>
              <a:rPr b="0" lang="en-US" sz="3600" spc="-1" strike="noStrike">
                <a:solidFill>
                  <a:srgbClr val="4a2318"/>
                </a:solidFill>
                <a:uFill>
                  <a:solidFill>
                    <a:srgbClr val="ffffff"/>
                  </a:solidFill>
                </a:uFill>
                <a:latin typeface="Franklin Gothic Book"/>
              </a:rPr>
              <a:t>e</a:t>
            </a:r>
            <a:r>
              <a:rPr b="0" lang="en-US" sz="3600" spc="-1" strike="noStrike">
                <a:solidFill>
                  <a:srgbClr val="4a2318"/>
                </a:solidFill>
                <a:uFill>
                  <a:solidFill>
                    <a:srgbClr val="ffffff"/>
                  </a:solidFill>
                </a:uFill>
                <a:latin typeface="Franklin Gothic Book"/>
              </a:rPr>
              <a:t>y</a:t>
            </a:r>
            <a:r>
              <a:rPr b="0" lang="en-US" sz="3600" spc="-1" strike="noStrike">
                <a:solidFill>
                  <a:srgbClr val="4a2318"/>
                </a:solidFill>
                <a:uFill>
                  <a:solidFill>
                    <a:srgbClr val="ffffff"/>
                  </a:solidFill>
                </a:uFill>
                <a:latin typeface="Franklin Gothic Book"/>
              </a:rPr>
              <a:t> </a:t>
            </a:r>
            <a:r>
              <a:rPr b="0" lang="en-US" sz="3600" spc="-1" strike="noStrike">
                <a:solidFill>
                  <a:srgbClr val="4a2318"/>
                </a:solidFill>
                <a:uFill>
                  <a:solidFill>
                    <a:srgbClr val="ffffff"/>
                  </a:solidFill>
                </a:uFill>
                <a:latin typeface="Franklin Gothic Book"/>
              </a:rPr>
              <a:t>p</a:t>
            </a:r>
            <a:r>
              <a:rPr b="0" lang="en-US" sz="3600" spc="-1" strike="noStrike">
                <a:solidFill>
                  <a:srgbClr val="4a2318"/>
                </a:solidFill>
                <a:uFill>
                  <a:solidFill>
                    <a:srgbClr val="ffffff"/>
                  </a:solidFill>
                </a:uFill>
                <a:latin typeface="Franklin Gothic Book"/>
              </a:rPr>
              <a:t>r</a:t>
            </a:r>
            <a:r>
              <a:rPr b="0" lang="en-US" sz="3600" spc="-1" strike="noStrike">
                <a:solidFill>
                  <a:srgbClr val="4a2318"/>
                </a:solidFill>
                <a:uFill>
                  <a:solidFill>
                    <a:srgbClr val="ffffff"/>
                  </a:solidFill>
                </a:uFill>
                <a:latin typeface="Franklin Gothic Book"/>
              </a:rPr>
              <a:t>o</a:t>
            </a:r>
            <a:r>
              <a:rPr b="0" lang="en-US" sz="3600" spc="-1" strike="noStrike">
                <a:solidFill>
                  <a:srgbClr val="4a2318"/>
                </a:solidFill>
                <a:uFill>
                  <a:solidFill>
                    <a:srgbClr val="ffffff"/>
                  </a:solidFill>
                </a:uFill>
                <a:latin typeface="Franklin Gothic Book"/>
              </a:rPr>
              <a:t>n</a:t>
            </a:r>
            <a:r>
              <a:rPr b="0" lang="en-US" sz="3600" spc="-1" strike="noStrike">
                <a:solidFill>
                  <a:srgbClr val="4a2318"/>
                </a:solidFill>
                <a:uFill>
                  <a:solidFill>
                    <a:srgbClr val="ffffff"/>
                  </a:solidFill>
                </a:uFill>
                <a:latin typeface="Franklin Gothic Book"/>
              </a:rPr>
              <a:t>o</a:t>
            </a:r>
            <a:r>
              <a:rPr b="0" lang="en-US" sz="3600" spc="-1" strike="noStrike">
                <a:solidFill>
                  <a:srgbClr val="4a2318"/>
                </a:solidFill>
                <a:uFill>
                  <a:solidFill>
                    <a:srgbClr val="ffffff"/>
                  </a:solidFill>
                </a:uFill>
                <a:latin typeface="Franklin Gothic Book"/>
              </a:rPr>
              <a:t>u</a:t>
            </a:r>
            <a:r>
              <a:rPr b="0" lang="en-US" sz="3600" spc="-1" strike="noStrike">
                <a:solidFill>
                  <a:srgbClr val="4a2318"/>
                </a:solidFill>
                <a:uFill>
                  <a:solidFill>
                    <a:srgbClr val="ffffff"/>
                  </a:solidFill>
                </a:uFill>
                <a:latin typeface="Franklin Gothic Book"/>
              </a:rPr>
              <a:t>n</a:t>
            </a:r>
            <a:r>
              <a:rPr b="0" lang="en-US" sz="3600" spc="-1" strike="noStrike">
                <a:solidFill>
                  <a:srgbClr val="4a2318"/>
                </a:solidFill>
                <a:uFill>
                  <a:solidFill>
                    <a:srgbClr val="ffffff"/>
                  </a:solidFill>
                </a:uFill>
                <a:latin typeface="Franklin Gothic Book"/>
              </a:rPr>
              <a:t>c</a:t>
            </a:r>
            <a:r>
              <a:rPr b="0" lang="en-US" sz="3600" spc="-1" strike="noStrike">
                <a:solidFill>
                  <a:srgbClr val="4a2318"/>
                </a:solidFill>
                <a:uFill>
                  <a:solidFill>
                    <a:srgbClr val="ffffff"/>
                  </a:solidFill>
                </a:uFill>
                <a:latin typeface="Franklin Gothic Book"/>
              </a:rPr>
              <a:t>e</a:t>
            </a:r>
            <a:r>
              <a:rPr b="0" lang="en-US" sz="3600" spc="-1" strike="noStrike">
                <a:solidFill>
                  <a:srgbClr val="4a2318"/>
                </a:solidFill>
                <a:uFill>
                  <a:solidFill>
                    <a:srgbClr val="ffffff"/>
                  </a:solidFill>
                </a:uFill>
                <a:latin typeface="Franklin Gothic Book"/>
              </a:rPr>
              <a:t>d</a:t>
            </a:r>
            <a:r>
              <a:rPr b="0" lang="en-US" sz="3600" spc="-1" strike="noStrike">
                <a:solidFill>
                  <a:srgbClr val="4a2318"/>
                </a:solidFill>
                <a:uFill>
                  <a:solidFill>
                    <a:srgbClr val="ffffff"/>
                  </a:solidFill>
                </a:uFill>
                <a:latin typeface="Franklin Gothic Book"/>
              </a:rPr>
              <a:t>?</a:t>
            </a:r>
            <a:endParaRPr b="0" lang="en-US" sz="3600" spc="-1" strike="noStrike">
              <a:solidFill>
                <a:srgbClr val="000000"/>
              </a:solidFill>
              <a:uFill>
                <a:solidFill>
                  <a:srgbClr val="ffffff"/>
                </a:solidFill>
              </a:uFill>
              <a:latin typeface="Franklin Gothic Book"/>
            </a:endParaRPr>
          </a:p>
        </p:txBody>
      </p:sp>
      <p:sp>
        <p:nvSpPr>
          <p:cNvPr id="278" name="TextShape 2"/>
          <p:cNvSpPr txBox="1"/>
          <p:nvPr/>
        </p:nvSpPr>
        <p:spPr>
          <a:xfrm>
            <a:off x="4392000" y="4333320"/>
            <a:ext cx="3812760" cy="3010680"/>
          </a:xfrm>
          <a:prstGeom prst="rect">
            <a:avLst/>
          </a:prstGeom>
          <a:noFill/>
          <a:ln>
            <a:noFill/>
          </a:ln>
        </p:spPr>
        <p:txBody>
          <a:bodyPr/>
          <a:p>
            <a:pPr>
              <a:lnSpc>
                <a:spcPct val="113000"/>
              </a:lnSpc>
            </a:pPr>
            <a:r>
              <a:rPr b="0" lang="en-US" sz="2400" spc="-1" strike="noStrike">
                <a:solidFill>
                  <a:srgbClr val="4a2318"/>
                </a:solidFill>
                <a:uFill>
                  <a:solidFill>
                    <a:srgbClr val="ffffff"/>
                  </a:solidFill>
                </a:uFill>
                <a:latin typeface="Franklin Gothic Book"/>
              </a:rPr>
              <a:t>understanding and conveying the right intended meaning</a:t>
            </a:r>
            <a:endParaRPr b="0" lang="en-US" sz="2000" spc="-1" strike="noStrike">
              <a:solidFill>
                <a:srgbClr val="4a2318"/>
              </a:solidFill>
              <a:uFill>
                <a:solidFill>
                  <a:srgbClr val="ffffff"/>
                </a:solidFill>
              </a:uFill>
              <a:latin typeface="Franklin Gothic Book"/>
            </a:endParaRPr>
          </a:p>
          <a:p>
            <a:pPr>
              <a:lnSpc>
                <a:spcPct val="113000"/>
              </a:lnSpc>
            </a:pPr>
            <a:r>
              <a:rPr b="0" lang="en-US" sz="2400" spc="-1" strike="noStrike">
                <a:solidFill>
                  <a:srgbClr val="4a2318"/>
                </a:solidFill>
                <a:uFill>
                  <a:solidFill>
                    <a:srgbClr val="ffffff"/>
                  </a:solidFill>
                </a:uFill>
                <a:latin typeface="Franklin Gothic Book"/>
              </a:rPr>
              <a:t>Impact in the rhythm of the language</a:t>
            </a:r>
            <a:endParaRPr b="0" lang="en-US" sz="2000" spc="-1" strike="noStrike">
              <a:solidFill>
                <a:srgbClr val="4a2318"/>
              </a:solidFill>
              <a:uFill>
                <a:solidFill>
                  <a:srgbClr val="ffffff"/>
                </a:solidFill>
              </a:uFill>
              <a:latin typeface="Franklin Gothic Book"/>
            </a:endParaRPr>
          </a:p>
        </p:txBody>
      </p:sp>
      <p:sp>
        <p:nvSpPr>
          <p:cNvPr id="279" name="CustomShape 3"/>
          <p:cNvSpPr/>
          <p:nvPr/>
        </p:nvSpPr>
        <p:spPr>
          <a:xfrm>
            <a:off x="4428000" y="476640"/>
            <a:ext cx="4172760" cy="3381480"/>
          </a:xfrm>
          <a:prstGeom prst="rect">
            <a:avLst/>
          </a:prstGeom>
          <a:noFill/>
          <a:ln>
            <a:noFill/>
          </a:ln>
        </p:spPr>
        <p:style>
          <a:lnRef idx="0"/>
          <a:fillRef idx="0"/>
          <a:effectRef idx="0"/>
          <a:fontRef idx="minor"/>
        </p:style>
        <p:txBody>
          <a:bodyPr lIns="90000" rIns="90000" tIns="45000" bIns="45000"/>
          <a:p>
            <a:pPr>
              <a:lnSpc>
                <a:spcPct val="100000"/>
              </a:lnSpc>
            </a:pPr>
            <a:r>
              <a:rPr b="0" lang="es-AR" sz="2400" spc="-1" strike="noStrike">
                <a:solidFill>
                  <a:srgbClr val="000000"/>
                </a:solidFill>
                <a:uFill>
                  <a:solidFill>
                    <a:srgbClr val="ffffff"/>
                  </a:solidFill>
                </a:uFill>
                <a:latin typeface="Franklin Gothic Book"/>
              </a:rPr>
              <a:t>The unaccented weak forms of these words show reductions in the length of the sounds, obscuration of vowels towards /ə, i, ɪ, u, ʊ/, and the elision of vowels and consonants. (Cruttenden, p. 273)</a:t>
            </a:r>
            <a:endParaRPr b="0" lang="es-AR" sz="1800" spc="-1" strike="noStrike">
              <a:solidFill>
                <a:srgbClr val="000000"/>
              </a:solidFill>
              <a:uFill>
                <a:solidFill>
                  <a:srgbClr val="ffffff"/>
                </a:solidFill>
              </a:uFill>
              <a:latin typeface="Arial"/>
            </a:endParaRPr>
          </a:p>
        </p:txBody>
      </p:sp>
      <p:sp>
        <p:nvSpPr>
          <p:cNvPr id="280" name="CustomShape 4"/>
          <p:cNvSpPr/>
          <p:nvPr/>
        </p:nvSpPr>
        <p:spPr>
          <a:xfrm>
            <a:off x="395640" y="2319840"/>
            <a:ext cx="3384000" cy="1309320"/>
          </a:xfrm>
          <a:prstGeom prst="rect">
            <a:avLst/>
          </a:prstGeom>
          <a:noFill/>
          <a:ln>
            <a:noFill/>
          </a:ln>
        </p:spPr>
        <p:style>
          <a:lnRef idx="0"/>
          <a:fillRef idx="0"/>
          <a:effectRef idx="0"/>
          <a:fontRef idx="minor"/>
        </p:style>
        <p:txBody>
          <a:bodyPr lIns="90000" rIns="90000" tIns="45000" bIns="45000"/>
          <a:p>
            <a:pPr>
              <a:lnSpc>
                <a:spcPct val="100000"/>
              </a:lnSpc>
            </a:pPr>
            <a:r>
              <a:rPr b="0" lang="es-AR" sz="2000" spc="-1" strike="noStrike">
                <a:solidFill>
                  <a:srgbClr val="000000"/>
                </a:solidFill>
                <a:uFill>
                  <a:solidFill>
                    <a:srgbClr val="ffffff"/>
                  </a:solidFill>
                </a:uFill>
                <a:latin typeface="Franklin Gothic Book"/>
              </a:rPr>
              <a:t>phonetic realization: Weak vowel system &amp; elision of consonants and vowels</a:t>
            </a:r>
            <a:endParaRPr b="0" lang="es-AR" sz="1800" spc="-1" strike="noStrike">
              <a:solidFill>
                <a:srgbClr val="000000"/>
              </a:solidFill>
              <a:uFill>
                <a:solidFill>
                  <a:srgbClr val="ffffff"/>
                </a:solidFill>
              </a:uFill>
              <a:latin typeface="Arial"/>
            </a:endParaRPr>
          </a:p>
        </p:txBody>
      </p:sp>
      <p:sp>
        <p:nvSpPr>
          <p:cNvPr id="281" name="CustomShape 5"/>
          <p:cNvSpPr/>
          <p:nvPr/>
        </p:nvSpPr>
        <p:spPr>
          <a:xfrm>
            <a:off x="298440" y="5627880"/>
            <a:ext cx="3744000" cy="1004400"/>
          </a:xfrm>
          <a:prstGeom prst="rect">
            <a:avLst/>
          </a:prstGeom>
          <a:noFill/>
          <a:ln>
            <a:noFill/>
          </a:ln>
        </p:spPr>
        <p:style>
          <a:lnRef idx="0"/>
          <a:fillRef idx="0"/>
          <a:effectRef idx="0"/>
          <a:fontRef idx="minor"/>
        </p:style>
        <p:txBody>
          <a:bodyPr lIns="90000" rIns="90000" tIns="45000" bIns="45000"/>
          <a:p>
            <a:pPr>
              <a:lnSpc>
                <a:spcPct val="100000"/>
              </a:lnSpc>
            </a:pPr>
            <a:r>
              <a:rPr b="0" lang="es-AR" sz="2000" spc="-1" strike="noStrike">
                <a:solidFill>
                  <a:srgbClr val="000000"/>
                </a:solidFill>
                <a:uFill>
                  <a:solidFill>
                    <a:srgbClr val="ffffff"/>
                  </a:solidFill>
                </a:uFill>
                <a:latin typeface="Franklin Gothic Book"/>
              </a:rPr>
              <a:t>function of weak and strong forms in conversation </a:t>
            </a:r>
            <a:endParaRPr b="0" lang="es-AR" sz="1800" spc="-1" strike="noStrike">
              <a:solidFill>
                <a:srgbClr val="000000"/>
              </a:solidFill>
              <a:uFill>
                <a:solidFill>
                  <a:srgbClr val="ffffff"/>
                </a:solidFill>
              </a:uFill>
              <a:latin typeface="Arial"/>
            </a:endParaRPr>
          </a:p>
        </p:txBody>
      </p:sp>
      <p:sp>
        <p:nvSpPr>
          <p:cNvPr id="282" name="CustomShape 6"/>
          <p:cNvSpPr/>
          <p:nvPr/>
        </p:nvSpPr>
        <p:spPr>
          <a:xfrm>
            <a:off x="298440" y="3579840"/>
            <a:ext cx="3481200" cy="2157480"/>
          </a:xfrm>
          <a:prstGeom prst="rect">
            <a:avLst/>
          </a:prstGeom>
          <a:noFill/>
          <a:ln>
            <a:noFill/>
          </a:ln>
        </p:spPr>
        <p:style>
          <a:lnRef idx="0"/>
          <a:fillRef idx="0"/>
          <a:effectRef idx="0"/>
          <a:fontRef idx="minor"/>
        </p:style>
        <p:txBody>
          <a:bodyPr/>
          <a:p>
            <a:pPr>
              <a:lnSpc>
                <a:spcPct val="84000"/>
              </a:lnSpc>
            </a:pPr>
            <a:r>
              <a:rPr b="0" lang="es-AR" sz="3200" spc="-1" strike="noStrike">
                <a:solidFill>
                  <a:srgbClr val="4a2318"/>
                </a:solidFill>
                <a:uFill>
                  <a:solidFill>
                    <a:srgbClr val="ffffff"/>
                  </a:solidFill>
                </a:uFill>
                <a:latin typeface="Franklin Gothic Book"/>
              </a:rPr>
              <a:t>What is the effect in conversation?</a:t>
            </a:r>
            <a:endParaRPr b="0" lang="es-AR" sz="3200" spc="-1" strike="noStrike">
              <a:solidFill>
                <a:srgbClr val="000000"/>
              </a:solidFill>
              <a:uFill>
                <a:solidFill>
                  <a:srgbClr val="ffffff"/>
                </a:solidFill>
              </a:uFill>
              <a:latin typeface="Arial"/>
            </a:endParaRPr>
          </a:p>
        </p:txBody>
      </p:sp>
    </p:spTree>
  </p:cSld>
  <p:timing>
    <p:tnLst>
      <p:par>
        <p:cTn id="93" dur="indefinite" restart="never" nodeType="tmRoot">
          <p:childTnLst>
            <p:seq>
              <p:cTn id="9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TextShape 1"/>
          <p:cNvSpPr txBox="1"/>
          <p:nvPr/>
        </p:nvSpPr>
        <p:spPr>
          <a:xfrm>
            <a:off x="485640" y="6477840"/>
            <a:ext cx="8200800" cy="355680"/>
          </a:xfrm>
          <a:prstGeom prst="rect">
            <a:avLst/>
          </a:prstGeom>
          <a:noFill/>
          <a:ln>
            <a:noFill/>
          </a:ln>
        </p:spPr>
        <p:txBody>
          <a:bodyPr/>
          <a:p>
            <a:endParaRPr b="0" lang="en-US" sz="2000" spc="-1" strike="noStrike">
              <a:solidFill>
                <a:srgbClr val="4a2318"/>
              </a:solidFill>
              <a:uFill>
                <a:solidFill>
                  <a:srgbClr val="ffffff"/>
                </a:solidFill>
              </a:uFill>
              <a:latin typeface="Franklin Gothic Book"/>
            </a:endParaRPr>
          </a:p>
        </p:txBody>
      </p:sp>
      <p:sp>
        <p:nvSpPr>
          <p:cNvPr id="284" name="TextShape 2"/>
          <p:cNvSpPr txBox="1"/>
          <p:nvPr/>
        </p:nvSpPr>
        <p:spPr>
          <a:xfrm>
            <a:off x="485640" y="810360"/>
            <a:ext cx="8200800" cy="768960"/>
          </a:xfrm>
          <a:prstGeom prst="rect">
            <a:avLst/>
          </a:prstGeom>
          <a:noFill/>
          <a:ln>
            <a:noFill/>
          </a:ln>
        </p:spPr>
        <p:txBody>
          <a:bodyPr/>
          <a:p>
            <a:pPr>
              <a:lnSpc>
                <a:spcPct val="100000"/>
              </a:lnSpc>
            </a:pPr>
            <a:r>
              <a:rPr b="1" lang="en-US" sz="3750" spc="-148" strike="noStrike">
                <a:solidFill>
                  <a:srgbClr val="000000"/>
                </a:solidFill>
                <a:uFill>
                  <a:solidFill>
                    <a:srgbClr val="ffffff"/>
                  </a:solidFill>
                </a:uFill>
                <a:latin typeface="Graphik"/>
              </a:rPr>
              <a:t>the use of WF, SF and CF</a:t>
            </a:r>
            <a:endParaRPr b="0" lang="en-US" sz="1800" spc="-1" strike="noStrike">
              <a:solidFill>
                <a:srgbClr val="000000"/>
              </a:solidFill>
              <a:uFill>
                <a:solidFill>
                  <a:srgbClr val="ffffff"/>
                </a:solidFill>
              </a:uFill>
              <a:latin typeface="Franklin Gothic Book"/>
            </a:endParaRPr>
          </a:p>
        </p:txBody>
      </p:sp>
      <p:sp>
        <p:nvSpPr>
          <p:cNvPr id="285" name="TextShape 3"/>
          <p:cNvSpPr txBox="1"/>
          <p:nvPr/>
        </p:nvSpPr>
        <p:spPr>
          <a:xfrm>
            <a:off x="323640" y="1700640"/>
            <a:ext cx="8946720" cy="4256640"/>
          </a:xfrm>
          <a:prstGeom prst="rect">
            <a:avLst/>
          </a:prstGeom>
          <a:noFill/>
          <a:ln>
            <a:noFill/>
          </a:ln>
        </p:spPr>
        <p:txBody>
          <a:bodyPr/>
          <a:p>
            <a:pPr marL="384120" indent="-383760">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Remember that </a:t>
            </a:r>
            <a:r>
              <a:rPr b="1" lang="en-US" sz="2400" spc="-1" strike="noStrike">
                <a:solidFill>
                  <a:srgbClr val="000000"/>
                </a:solidFill>
                <a:uFill>
                  <a:solidFill>
                    <a:srgbClr val="ffffff"/>
                  </a:solidFill>
                </a:uFill>
                <a:latin typeface="Helvetica Neue"/>
                <a:ea typeface="Helvetica Neue"/>
              </a:rPr>
              <a:t>WFs</a:t>
            </a:r>
            <a:r>
              <a:rPr b="0" lang="en-US" sz="2400" spc="-1" strike="noStrike">
                <a:solidFill>
                  <a:srgbClr val="000000"/>
                </a:solidFill>
                <a:uFill>
                  <a:solidFill>
                    <a:srgbClr val="ffffff"/>
                  </a:solidFill>
                </a:uFill>
                <a:latin typeface="Helvetica Neue"/>
                <a:ea typeface="Helvetica Neue"/>
              </a:rPr>
              <a:t> and </a:t>
            </a:r>
            <a:r>
              <a:rPr b="1" lang="en-US" sz="2400" spc="-1" strike="noStrike">
                <a:solidFill>
                  <a:srgbClr val="000000"/>
                </a:solidFill>
                <a:uFill>
                  <a:solidFill>
                    <a:srgbClr val="ffffff"/>
                  </a:solidFill>
                </a:uFill>
                <a:latin typeface="Helvetica Neue"/>
                <a:ea typeface="Helvetica Neue"/>
              </a:rPr>
              <a:t>CFs</a:t>
            </a:r>
            <a:r>
              <a:rPr b="0" lang="en-US" sz="2400" spc="-1" strike="noStrike">
                <a:solidFill>
                  <a:srgbClr val="000000"/>
                </a:solidFill>
                <a:uFill>
                  <a:solidFill>
                    <a:srgbClr val="ffffff"/>
                  </a:solidFill>
                </a:uFill>
                <a:latin typeface="Helvetica Neue"/>
                <a:ea typeface="Helvetica Neue"/>
              </a:rPr>
              <a:t> are </a:t>
            </a:r>
            <a:r>
              <a:rPr b="1" lang="en-US" sz="2400" spc="-1" strike="noStrike">
                <a:solidFill>
                  <a:srgbClr val="000000"/>
                </a:solidFill>
                <a:uFill>
                  <a:solidFill>
                    <a:srgbClr val="ffffff"/>
                  </a:solidFill>
                </a:uFill>
                <a:latin typeface="Helvetica Neue"/>
                <a:ea typeface="Helvetica Neue"/>
              </a:rPr>
              <a:t>far more frequent</a:t>
            </a:r>
            <a:r>
              <a:rPr b="0" lang="en-US" sz="2400" spc="-1" strike="noStrike">
                <a:solidFill>
                  <a:srgbClr val="000000"/>
                </a:solidFill>
                <a:uFill>
                  <a:solidFill>
                    <a:srgbClr val="ffffff"/>
                  </a:solidFill>
                </a:uFill>
                <a:latin typeface="Helvetica Neue"/>
                <a:ea typeface="Helvetica Neue"/>
              </a:rPr>
              <a:t> than SFs</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a:t>
            </a:r>
            <a:r>
              <a:rPr b="0" lang="en-US" sz="2400" spc="-1" strike="noStrike">
                <a:solidFill>
                  <a:srgbClr val="808080"/>
                </a:solidFill>
                <a:uFill>
                  <a:solidFill>
                    <a:srgbClr val="ffffff"/>
                  </a:solidFill>
                </a:uFill>
                <a:latin typeface="Helvetica Neue"/>
                <a:ea typeface="Helvetica Neue"/>
              </a:rPr>
              <a:t>ʃi</a:t>
            </a:r>
            <a:r>
              <a:rPr b="0" lang="en-US" sz="2400" spc="-1" strike="noStrike">
                <a:solidFill>
                  <a:srgbClr val="000000"/>
                </a:solidFill>
                <a:uFill>
                  <a:solidFill>
                    <a:srgbClr val="ffffff"/>
                  </a:solidFill>
                </a:uFill>
                <a:latin typeface="Helvetica Neue"/>
                <a:ea typeface="Helvetica Neue"/>
              </a:rPr>
              <a:t> dræŋk </a:t>
            </a:r>
            <a:r>
              <a:rPr b="0" lang="en-US" sz="2400" spc="-1" strike="noStrike">
                <a:solidFill>
                  <a:srgbClr val="808080"/>
                </a:solidFill>
                <a:uFill>
                  <a:solidFill>
                    <a:srgbClr val="ffffff"/>
                  </a:solidFill>
                </a:uFill>
                <a:latin typeface="Helvetica Neue"/>
                <a:ea typeface="Helvetica Neue"/>
              </a:rPr>
              <a:t>frəm</a:t>
            </a:r>
            <a:r>
              <a:rPr b="0" lang="en-US" sz="2400" spc="-1" strike="noStrike">
                <a:solidFill>
                  <a:srgbClr val="000000"/>
                </a:solidFill>
                <a:uFill>
                  <a:solidFill>
                    <a:srgbClr val="ffffff"/>
                  </a:solidFill>
                </a:uFill>
                <a:latin typeface="Helvetica Neue"/>
                <a:ea typeface="Helvetica Neue"/>
              </a:rPr>
              <a:t> </a:t>
            </a:r>
            <a:r>
              <a:rPr b="0" lang="en-US" sz="2400" spc="-1" strike="noStrike">
                <a:solidFill>
                  <a:srgbClr val="808080"/>
                </a:solidFill>
                <a:uFill>
                  <a:solidFill>
                    <a:srgbClr val="ffffff"/>
                  </a:solidFill>
                </a:uFill>
                <a:latin typeface="Helvetica Neue"/>
                <a:ea typeface="Helvetica Neue"/>
              </a:rPr>
              <a:t>ə</a:t>
            </a:r>
            <a:r>
              <a:rPr b="0" lang="en-US" sz="2400" spc="-1" strike="noStrike">
                <a:solidFill>
                  <a:srgbClr val="000000"/>
                </a:solidFill>
                <a:uFill>
                  <a:solidFill>
                    <a:srgbClr val="ffffff"/>
                  </a:solidFill>
                </a:uFill>
                <a:latin typeface="Helvetica Neue"/>
                <a:ea typeface="Helvetica Neue"/>
              </a:rPr>
              <a:t> ˈbɒtl kɔːld drɪŋk </a:t>
            </a:r>
            <a:r>
              <a:rPr b="0" lang="en-US" sz="2400" spc="-1" strike="noStrike">
                <a:solidFill>
                  <a:srgbClr val="808080"/>
                </a:solidFill>
                <a:uFill>
                  <a:solidFill>
                    <a:srgbClr val="ffffff"/>
                  </a:solidFill>
                </a:uFill>
                <a:latin typeface="Helvetica Neue"/>
                <a:ea typeface="Helvetica Neue"/>
              </a:rPr>
              <a:t>mi </a:t>
            </a:r>
            <a:r>
              <a:rPr b="0" lang="en-US" sz="2400" spc="-1" strike="noStrike">
                <a:solidFill>
                  <a:srgbClr val="000000"/>
                </a:solidFill>
                <a:uFill>
                  <a:solidFill>
                    <a:srgbClr val="ffffff"/>
                  </a:solidFill>
                </a:uFill>
                <a:latin typeface="Helvetica Neue"/>
                <a:ea typeface="Helvetica Neue"/>
              </a:rPr>
              <a:t>/</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1" lang="en-US" sz="2400" spc="-1" strike="noStrike">
                <a:solidFill>
                  <a:srgbClr val="000000"/>
                </a:solidFill>
                <a:uFill>
                  <a:solidFill>
                    <a:srgbClr val="ffffff"/>
                  </a:solidFill>
                </a:uFill>
                <a:latin typeface="Helvetica Neue"/>
                <a:ea typeface="Helvetica Neue"/>
              </a:rPr>
              <a:t>WFs</a:t>
            </a:r>
            <a:r>
              <a:rPr b="0" lang="en-US" sz="2400" spc="-1" strike="noStrike">
                <a:solidFill>
                  <a:srgbClr val="000000"/>
                </a:solidFill>
                <a:uFill>
                  <a:solidFill>
                    <a:srgbClr val="ffffff"/>
                  </a:solidFill>
                </a:uFill>
                <a:latin typeface="Helvetica Neue"/>
                <a:ea typeface="Helvetica Neue"/>
              </a:rPr>
              <a:t> are used only if the </a:t>
            </a:r>
            <a:r>
              <a:rPr b="1" lang="en-US" sz="2400" spc="-1" strike="noStrike">
                <a:solidFill>
                  <a:srgbClr val="000000"/>
                </a:solidFill>
                <a:uFill>
                  <a:solidFill>
                    <a:srgbClr val="ffffff"/>
                  </a:solidFill>
                </a:uFill>
                <a:latin typeface="Helvetica Neue"/>
                <a:ea typeface="Helvetica Neue"/>
              </a:rPr>
              <a:t>function word </a:t>
            </a:r>
            <a:r>
              <a:rPr b="0" lang="en-US" sz="2400" spc="-1" strike="noStrike">
                <a:solidFill>
                  <a:srgbClr val="000000"/>
                </a:solidFill>
                <a:uFill>
                  <a:solidFill>
                    <a:srgbClr val="ffffff"/>
                  </a:solidFill>
                </a:uFill>
                <a:latin typeface="Helvetica Neue"/>
                <a:ea typeface="Helvetica Neue"/>
              </a:rPr>
              <a:t>is </a:t>
            </a:r>
            <a:r>
              <a:rPr b="1" lang="en-US" sz="2400" spc="-1" strike="noStrike">
                <a:solidFill>
                  <a:srgbClr val="000000"/>
                </a:solidFill>
                <a:uFill>
                  <a:solidFill>
                    <a:srgbClr val="ffffff"/>
                  </a:solidFill>
                </a:uFill>
                <a:latin typeface="Helvetica Neue"/>
                <a:ea typeface="Helvetica Neue"/>
              </a:rPr>
              <a:t>unstressed</a:t>
            </a:r>
            <a:r>
              <a:rPr b="0" lang="en-US" sz="2400" spc="-1" strike="noStrike">
                <a:solidFill>
                  <a:srgbClr val="000000"/>
                </a:solidFill>
                <a:uFill>
                  <a:solidFill>
                    <a:srgbClr val="ffffff"/>
                  </a:solidFill>
                </a:uFill>
                <a:latin typeface="Helvetica Neue"/>
                <a:ea typeface="Helvetica Neue"/>
              </a:rPr>
              <a:t>. Otherwise SFs must be used</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huː </a:t>
            </a:r>
            <a:r>
              <a:rPr b="0" lang="en-US" sz="2400" spc="-1" strike="noStrike">
                <a:solidFill>
                  <a:srgbClr val="808080"/>
                </a:solidFill>
                <a:uFill>
                  <a:solidFill>
                    <a:srgbClr val="ffffff"/>
                  </a:solidFill>
                </a:uFill>
                <a:latin typeface="Helvetica Neue"/>
                <a:ea typeface="Helvetica Neue"/>
              </a:rPr>
              <a:t>kən</a:t>
            </a:r>
            <a:r>
              <a:rPr b="0" lang="en-US" sz="2400" spc="-1" strike="noStrike">
                <a:solidFill>
                  <a:srgbClr val="000000"/>
                </a:solidFill>
                <a:uFill>
                  <a:solidFill>
                    <a:srgbClr val="ffffff"/>
                  </a:solidFill>
                </a:uFill>
                <a:latin typeface="Helvetica Neue"/>
                <a:ea typeface="Helvetica Neue"/>
              </a:rPr>
              <a:t> kɪk ə ˈfʊtbɔːl </a:t>
            </a:r>
            <a:r>
              <a:rPr b="0" lang="en-US" sz="2400" spc="-1" strike="noStrike">
                <a:solidFill>
                  <a:srgbClr val="000000"/>
                </a:solidFill>
                <a:uFill>
                  <a:solidFill>
                    <a:srgbClr val="ffffff"/>
                  </a:solidFill>
                </a:uFill>
                <a:latin typeface="Helvetica Neue"/>
                <a:ea typeface="Helvetica Neue"/>
              </a:rPr>
              <a:t>
</a:t>
            </a:r>
            <a:r>
              <a:rPr b="0" lang="en-US" sz="2400" spc="-1" strike="noStrike">
                <a:solidFill>
                  <a:srgbClr val="000000"/>
                </a:solidFill>
                <a:uFill>
                  <a:solidFill>
                    <a:srgbClr val="ffffff"/>
                  </a:solidFill>
                </a:uFill>
                <a:latin typeface="Helvetica Neue"/>
                <a:ea typeface="Helvetica Neue"/>
              </a:rPr>
              <a:t>frəm hɪər aʊt tu æfˈgænɪˌstæn? </a:t>
            </a:r>
            <a:r>
              <a:rPr b="0" lang="en-US" sz="2400" spc="-1" strike="noStrike">
                <a:solidFill>
                  <a:srgbClr val="000000"/>
                </a:solidFill>
                <a:uFill>
                  <a:solidFill>
                    <a:srgbClr val="ffffff"/>
                  </a:solidFill>
                </a:uFill>
                <a:latin typeface="Helvetica Neue"/>
                <a:ea typeface="Helvetica Neue"/>
              </a:rPr>
              <a:t>
</a:t>
            </a:r>
            <a:r>
              <a:rPr b="0" lang="en-US" sz="2400" spc="-1" strike="noStrike">
                <a:solidFill>
                  <a:srgbClr val="000000"/>
                </a:solidFill>
                <a:uFill>
                  <a:solidFill>
                    <a:srgbClr val="ffffff"/>
                  </a:solidFill>
                </a:uFill>
                <a:latin typeface="Helvetica Neue"/>
                <a:ea typeface="Helvetica Neue"/>
              </a:rPr>
              <a:t>aɪ </a:t>
            </a:r>
            <a:r>
              <a:rPr b="0" lang="en-US" sz="2400" spc="-1" strike="noStrike">
                <a:solidFill>
                  <a:srgbClr val="a10081"/>
                </a:solidFill>
                <a:uFill>
                  <a:solidFill>
                    <a:srgbClr val="ffffff"/>
                  </a:solidFill>
                </a:uFill>
                <a:latin typeface="Helvetica Neue"/>
                <a:ea typeface="Helvetica Neue"/>
              </a:rPr>
              <a:t>kæn</a:t>
            </a:r>
            <a:r>
              <a:rPr b="0" lang="en-US" sz="2400" spc="-1" strike="noStrike">
                <a:solidFill>
                  <a:srgbClr val="000000"/>
                </a:solidFill>
                <a:uFill>
                  <a:solidFill>
                    <a:srgbClr val="ffffff"/>
                  </a:solidFill>
                </a:uFill>
                <a:latin typeface="Helvetica Neue"/>
                <a:ea typeface="Helvetica Neue"/>
              </a:rPr>
              <a:t> ! </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1" lang="en-US" sz="2400" spc="-1" strike="noStrike">
                <a:solidFill>
                  <a:srgbClr val="000000"/>
                </a:solidFill>
                <a:uFill>
                  <a:solidFill>
                    <a:srgbClr val="ffffff"/>
                  </a:solidFill>
                </a:uFill>
                <a:latin typeface="Helvetica Neue"/>
                <a:ea typeface="Helvetica Neue"/>
              </a:rPr>
              <a:t>SFs</a:t>
            </a:r>
            <a:r>
              <a:rPr b="0" lang="en-US" sz="2400" spc="-1" strike="noStrike">
                <a:solidFill>
                  <a:srgbClr val="000000"/>
                </a:solidFill>
                <a:uFill>
                  <a:solidFill>
                    <a:srgbClr val="ffffff"/>
                  </a:solidFill>
                </a:uFill>
                <a:latin typeface="Helvetica Neue"/>
                <a:ea typeface="Helvetica Neue"/>
              </a:rPr>
              <a:t> </a:t>
            </a:r>
            <a:r>
              <a:rPr b="1" lang="en-US" sz="2400" spc="-1" strike="noStrike">
                <a:solidFill>
                  <a:srgbClr val="000000"/>
                </a:solidFill>
                <a:uFill>
                  <a:solidFill>
                    <a:srgbClr val="ffffff"/>
                  </a:solidFill>
                </a:uFill>
                <a:latin typeface="Helvetica Neue"/>
                <a:ea typeface="Helvetica Neue"/>
              </a:rPr>
              <a:t>of the prepositions</a:t>
            </a:r>
            <a:r>
              <a:rPr b="0" lang="en-US" sz="2400" spc="-1" strike="noStrike">
                <a:solidFill>
                  <a:srgbClr val="000000"/>
                </a:solidFill>
                <a:uFill>
                  <a:solidFill>
                    <a:srgbClr val="ffffff"/>
                  </a:solidFill>
                </a:uFill>
                <a:latin typeface="Helvetica Neue"/>
                <a:ea typeface="Helvetica Neue"/>
              </a:rPr>
              <a:t> are used at the end of the intonation group, </a:t>
            </a:r>
            <a:r>
              <a:rPr b="1" lang="en-US" sz="2400" spc="-1" strike="noStrike">
                <a:solidFill>
                  <a:srgbClr val="000000"/>
                </a:solidFill>
                <a:uFill>
                  <a:solidFill>
                    <a:srgbClr val="ffffff"/>
                  </a:solidFill>
                </a:uFill>
                <a:latin typeface="Helvetica Neue"/>
                <a:ea typeface="Helvetica Neue"/>
              </a:rPr>
              <a:t>even if the word is unstressed</a:t>
            </a:r>
            <a:r>
              <a:rPr b="0" lang="en-US" sz="2400" spc="-1" strike="noStrike">
                <a:solidFill>
                  <a:srgbClr val="000000"/>
                </a:solidFill>
                <a:uFill>
                  <a:solidFill>
                    <a:srgbClr val="ffffff"/>
                  </a:solidFill>
                </a:uFill>
                <a:latin typeface="Helvetica Neue"/>
                <a:ea typeface="Helvetica Neue"/>
              </a:rPr>
              <a:t>. </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 wen ælɪs dræŋk frəm ðə bɒtl kɔːld drɪŋk mi | wɒt wəz ʃi ˈθɪŋkɪŋ </a:t>
            </a:r>
            <a:r>
              <a:rPr b="0" lang="en-US" sz="2400" spc="-1" strike="noStrike">
                <a:solidFill>
                  <a:srgbClr val="a10081"/>
                </a:solidFill>
                <a:uFill>
                  <a:solidFill>
                    <a:srgbClr val="ffffff"/>
                  </a:solidFill>
                </a:uFill>
                <a:latin typeface="Helvetica Neue"/>
                <a:ea typeface="Helvetica Neue"/>
              </a:rPr>
              <a:t>ɒv</a:t>
            </a:r>
            <a:r>
              <a:rPr b="0" lang="en-US" sz="2400" spc="-1" strike="noStrike">
                <a:solidFill>
                  <a:srgbClr val="000000"/>
                </a:solidFill>
                <a:uFill>
                  <a:solidFill>
                    <a:srgbClr val="ffffff"/>
                  </a:solidFill>
                </a:uFill>
                <a:latin typeface="Helvetica Neue"/>
                <a:ea typeface="Helvetica Neue"/>
              </a:rPr>
              <a:t> |</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1" lang="en-US" sz="2400" spc="-1" strike="noStrike">
                <a:solidFill>
                  <a:srgbClr val="000000"/>
                </a:solidFill>
                <a:uFill>
                  <a:solidFill>
                    <a:srgbClr val="ffffff"/>
                  </a:solidFill>
                </a:uFill>
                <a:latin typeface="Helvetica Neue"/>
                <a:ea typeface="Helvetica Neue"/>
              </a:rPr>
              <a:t>Pronouns</a:t>
            </a:r>
            <a:r>
              <a:rPr b="0" lang="en-US" sz="2400" spc="-1" strike="noStrike">
                <a:solidFill>
                  <a:srgbClr val="000000"/>
                </a:solidFill>
                <a:uFill>
                  <a:solidFill>
                    <a:srgbClr val="ffffff"/>
                  </a:solidFill>
                </a:uFill>
                <a:latin typeface="Helvetica Neue"/>
                <a:ea typeface="Helvetica Neue"/>
              </a:rPr>
              <a:t> form an exception in this respect, </a:t>
            </a:r>
            <a:r>
              <a:rPr b="1" lang="en-US" sz="2400" spc="-1" strike="noStrike">
                <a:solidFill>
                  <a:srgbClr val="000000"/>
                </a:solidFill>
                <a:uFill>
                  <a:solidFill>
                    <a:srgbClr val="ffffff"/>
                  </a:solidFill>
                </a:uFill>
                <a:latin typeface="Helvetica Neue"/>
                <a:ea typeface="Helvetica Neue"/>
              </a:rPr>
              <a:t>retaining the WF even in final position</a:t>
            </a:r>
            <a:r>
              <a:rPr b="0" lang="en-US" sz="2400" spc="-1" strike="noStrike">
                <a:solidFill>
                  <a:srgbClr val="000000"/>
                </a:solidFill>
                <a:uFill>
                  <a:solidFill>
                    <a:srgbClr val="ffffff"/>
                  </a:solidFill>
                </a:uFill>
                <a:latin typeface="Helvetica Neue"/>
                <a:ea typeface="Helvetica Neue"/>
              </a:rPr>
              <a:t>.</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ʃi dræŋk frəm ə ˈbɒtl kɔːld drɪŋk </a:t>
            </a:r>
            <a:r>
              <a:rPr b="0" lang="en-US" sz="2400" spc="-1" strike="noStrike">
                <a:solidFill>
                  <a:srgbClr val="808080"/>
                </a:solidFill>
                <a:uFill>
                  <a:solidFill>
                    <a:srgbClr val="ffffff"/>
                  </a:solidFill>
                </a:uFill>
                <a:latin typeface="Helvetica Neue"/>
                <a:ea typeface="Helvetica Neue"/>
              </a:rPr>
              <a:t>mi</a:t>
            </a:r>
            <a:endParaRPr b="0" lang="en-US" sz="2000" spc="-1" strike="noStrike">
              <a:solidFill>
                <a:srgbClr val="4a2318"/>
              </a:solidFill>
              <a:uFill>
                <a:solidFill>
                  <a:srgbClr val="ffffff"/>
                </a:solidFill>
              </a:uFill>
              <a:latin typeface="Franklin Gothic Book"/>
            </a:endParaRPr>
          </a:p>
          <a:p>
            <a:pPr>
              <a:lnSpc>
                <a:spcPct val="100000"/>
              </a:lnSpc>
            </a:pPr>
            <a:endParaRPr b="0" lang="en-US" sz="2000" spc="-1" strike="noStrike">
              <a:solidFill>
                <a:srgbClr val="4a2318"/>
              </a:solidFill>
              <a:uFill>
                <a:solidFill>
                  <a:srgbClr val="ffffff"/>
                </a:solidFill>
              </a:uFill>
              <a:latin typeface="Franklin Gothic Book"/>
            </a:endParaRPr>
          </a:p>
        </p:txBody>
      </p:sp>
    </p:spTree>
  </p:cSld>
  <p:timing>
    <p:tnLst>
      <p:par>
        <p:cTn id="95" dur="indefinite" restart="never" nodeType="tmRoot">
          <p:childTnLst>
            <p:seq>
              <p:cTn id="96" dur="indefinite" nodeType="mainSeq">
                <p:childTnLst>
                  <p:par>
                    <p:cTn id="97" fill="hold">
                      <p:stCondLst>
                        <p:cond delay="indefinite"/>
                      </p:stCondLst>
                      <p:childTnLst>
                        <p:par>
                          <p:cTn id="98" fill="hold">
                            <p:stCondLst>
                              <p:cond delay="0"/>
                            </p:stCondLst>
                            <p:childTnLst>
                              <p:par>
                                <p:cTn id="99" nodeType="clickEffect" fill="hold" presetClass="entr" presetID="1">
                                  <p:stCondLst>
                                    <p:cond delay="0"/>
                                  </p:stCondLst>
                                  <p:childTnLst>
                                    <p:set>
                                      <p:cBhvr>
                                        <p:cTn id="100" dur="1" fill="hold">
                                          <p:stCondLst>
                                            <p:cond delay="0"/>
                                          </p:stCondLst>
                                        </p:cTn>
                                        <p:tgtEl>
                                          <p:spTgt spid="285">
                                            <p:txEl>
                                              <p:pRg st="0" end="57"/>
                                            </p:txEl>
                                          </p:spTgt>
                                        </p:tgtEl>
                                        <p:attrNameLst>
                                          <p:attrName>style.visibility</p:attrName>
                                        </p:attrNameLst>
                                      </p:cBhvr>
                                      <p:to>
                                        <p:strVal val="visible"/>
                                      </p:to>
                                    </p:set>
                                  </p:childTnLst>
                                </p:cTn>
                              </p:par>
                              <p:par>
                                <p:cTn id="101" nodeType="withEffect" fill="hold" presetClass="entr" presetID="1">
                                  <p:stCondLst>
                                    <p:cond delay="0"/>
                                  </p:stCondLst>
                                  <p:childTnLst>
                                    <p:set>
                                      <p:cBhvr>
                                        <p:cTn id="102" dur="1" fill="hold">
                                          <p:stCondLst>
                                            <p:cond delay="0"/>
                                          </p:stCondLst>
                                        </p:cTn>
                                        <p:tgtEl>
                                          <p:spTgt spid="285">
                                            <p:txEl>
                                              <p:pRg st="57" end="97"/>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nodeType="clickEffect" fill="hold" presetClass="entr" presetID="1">
                                  <p:stCondLst>
                                    <p:cond delay="0"/>
                                  </p:stCondLst>
                                  <p:childTnLst>
                                    <p:set>
                                      <p:cBhvr>
                                        <p:cTn id="106" dur="1" fill="hold">
                                          <p:stCondLst>
                                            <p:cond delay="0"/>
                                          </p:stCondLst>
                                        </p:cTn>
                                        <p:tgtEl>
                                          <p:spTgt spid="285">
                                            <p:txEl>
                                              <p:pRg st="98" end="179"/>
                                            </p:txEl>
                                          </p:spTgt>
                                        </p:tgtEl>
                                        <p:attrNameLst>
                                          <p:attrName>style.visibility</p:attrName>
                                        </p:attrNameLst>
                                      </p:cBhvr>
                                      <p:to>
                                        <p:strVal val="visible"/>
                                      </p:to>
                                    </p:set>
                                  </p:childTnLst>
                                </p:cTn>
                              </p:par>
                              <p:par>
                                <p:cTn id="107" nodeType="withEffect" fill="hold" presetClass="entr" presetID="1">
                                  <p:stCondLst>
                                    <p:cond delay="0"/>
                                  </p:stCondLst>
                                  <p:childTnLst>
                                    <p:set>
                                      <p:cBhvr>
                                        <p:cTn id="108" dur="1" fill="hold">
                                          <p:stCondLst>
                                            <p:cond delay="0"/>
                                          </p:stCondLst>
                                        </p:cTn>
                                        <p:tgtEl>
                                          <p:spTgt spid="285">
                                            <p:txEl>
                                              <p:pRg st="179" end="245"/>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nodeType="clickEffect" fill="hold" presetClass="entr" presetID="1">
                                  <p:stCondLst>
                                    <p:cond delay="0"/>
                                  </p:stCondLst>
                                  <p:childTnLst>
                                    <p:set>
                                      <p:cBhvr>
                                        <p:cTn id="112" dur="1" fill="hold">
                                          <p:stCondLst>
                                            <p:cond delay="0"/>
                                          </p:stCondLst>
                                        </p:cTn>
                                        <p:tgtEl>
                                          <p:spTgt spid="285">
                                            <p:txEl>
                                              <p:pRg st="246" end="348"/>
                                            </p:txEl>
                                          </p:spTgt>
                                        </p:tgtEl>
                                        <p:attrNameLst>
                                          <p:attrName>style.visibility</p:attrName>
                                        </p:attrNameLst>
                                      </p:cBhvr>
                                      <p:to>
                                        <p:strVal val="visible"/>
                                      </p:to>
                                    </p:set>
                                  </p:childTnLst>
                                </p:cTn>
                              </p:par>
                              <p:par>
                                <p:cTn id="113" nodeType="withEffect" fill="hold" presetClass="entr" presetID="1">
                                  <p:stCondLst>
                                    <p:cond delay="0"/>
                                  </p:stCondLst>
                                  <p:childTnLst>
                                    <p:set>
                                      <p:cBhvr>
                                        <p:cTn id="114" dur="1" fill="hold">
                                          <p:stCondLst>
                                            <p:cond delay="0"/>
                                          </p:stCondLst>
                                        </p:cTn>
                                        <p:tgtEl>
                                          <p:spTgt spid="285">
                                            <p:txEl>
                                              <p:pRg st="348" end="419"/>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nodeType="clickEffect" fill="hold" presetClass="entr" presetID="1">
                                  <p:stCondLst>
                                    <p:cond delay="0"/>
                                  </p:stCondLst>
                                  <p:childTnLst>
                                    <p:set>
                                      <p:cBhvr>
                                        <p:cTn id="118" dur="1" fill="hold">
                                          <p:stCondLst>
                                            <p:cond delay="0"/>
                                          </p:stCondLst>
                                        </p:cTn>
                                        <p:tgtEl>
                                          <p:spTgt spid="285">
                                            <p:txEl>
                                              <p:pRg st="420" end="505"/>
                                            </p:txEl>
                                          </p:spTgt>
                                        </p:tgtEl>
                                        <p:attrNameLst>
                                          <p:attrName>style.visibility</p:attrName>
                                        </p:attrNameLst>
                                      </p:cBhvr>
                                      <p:to>
                                        <p:strVal val="visible"/>
                                      </p:to>
                                    </p:set>
                                  </p:childTnLst>
                                </p:cTn>
                              </p:par>
                              <p:par>
                                <p:cTn id="119" nodeType="withEffect" fill="hold" presetClass="entr" presetID="1">
                                  <p:stCondLst>
                                    <p:cond delay="0"/>
                                  </p:stCondLst>
                                  <p:childTnLst>
                                    <p:set>
                                      <p:cBhvr>
                                        <p:cTn id="120" dur="1" fill="hold">
                                          <p:stCondLst>
                                            <p:cond delay="0"/>
                                          </p:stCondLst>
                                        </p:cTn>
                                        <p:tgtEl>
                                          <p:spTgt spid="285">
                                            <p:txEl>
                                              <p:pRg st="505" end="54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TextShape 1"/>
          <p:cNvSpPr txBox="1"/>
          <p:nvPr/>
        </p:nvSpPr>
        <p:spPr>
          <a:xfrm>
            <a:off x="485640" y="6477840"/>
            <a:ext cx="8200800" cy="355680"/>
          </a:xfrm>
          <a:prstGeom prst="rect">
            <a:avLst/>
          </a:prstGeom>
          <a:noFill/>
          <a:ln>
            <a:noFill/>
          </a:ln>
        </p:spPr>
        <p:txBody>
          <a:bodyPr/>
          <a:p>
            <a:endParaRPr b="0" lang="en-US" sz="2000" spc="-1" strike="noStrike">
              <a:solidFill>
                <a:srgbClr val="4a2318"/>
              </a:solidFill>
              <a:uFill>
                <a:solidFill>
                  <a:srgbClr val="ffffff"/>
                </a:solidFill>
              </a:uFill>
              <a:latin typeface="Franklin Gothic Book"/>
            </a:endParaRPr>
          </a:p>
        </p:txBody>
      </p:sp>
      <p:sp>
        <p:nvSpPr>
          <p:cNvPr id="287" name="TextShape 2"/>
          <p:cNvSpPr txBox="1"/>
          <p:nvPr/>
        </p:nvSpPr>
        <p:spPr>
          <a:xfrm>
            <a:off x="471600" y="908640"/>
            <a:ext cx="8200800" cy="4283280"/>
          </a:xfrm>
          <a:prstGeom prst="rect">
            <a:avLst/>
          </a:prstGeom>
          <a:noFill/>
          <a:ln>
            <a:noFill/>
          </a:ln>
        </p:spPr>
        <p:txBody>
          <a:bodyPr/>
          <a:p>
            <a:pPr marL="384120" indent="-383760">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Remember that </a:t>
            </a:r>
            <a:r>
              <a:rPr b="0" i="1" lang="en-US" sz="2400" spc="-1" strike="noStrike">
                <a:solidFill>
                  <a:srgbClr val="000000"/>
                </a:solidFill>
                <a:uFill>
                  <a:solidFill>
                    <a:srgbClr val="ffffff"/>
                  </a:solidFill>
                </a:uFill>
                <a:latin typeface="Helvetica Neue"/>
                <a:ea typeface="Helvetica Neue"/>
              </a:rPr>
              <a:t>demonstrative</a:t>
            </a:r>
            <a:r>
              <a:rPr b="0" lang="en-US" sz="2400" spc="-1" strike="noStrike">
                <a:solidFill>
                  <a:srgbClr val="000000"/>
                </a:solidFill>
                <a:uFill>
                  <a:solidFill>
                    <a:srgbClr val="ffffff"/>
                  </a:solidFill>
                </a:uFill>
                <a:latin typeface="Helvetica Neue"/>
                <a:ea typeface="Helvetica Neue"/>
              </a:rPr>
              <a:t> </a:t>
            </a:r>
            <a:r>
              <a:rPr b="1" lang="en-US" sz="2400" spc="-1" strike="noStrike">
                <a:solidFill>
                  <a:srgbClr val="000000"/>
                </a:solidFill>
                <a:uFill>
                  <a:solidFill>
                    <a:srgbClr val="ffffff"/>
                  </a:solidFill>
                </a:uFill>
                <a:latin typeface="Helvetica Neue"/>
                <a:ea typeface="Helvetica Neue"/>
              </a:rPr>
              <a:t>“</a:t>
            </a:r>
            <a:r>
              <a:rPr b="1" i="1" lang="en-US" sz="2400" spc="-1" strike="noStrike">
                <a:solidFill>
                  <a:srgbClr val="000000"/>
                </a:solidFill>
                <a:uFill>
                  <a:solidFill>
                    <a:srgbClr val="ffffff"/>
                  </a:solidFill>
                </a:uFill>
                <a:latin typeface="Helvetica Neue"/>
                <a:ea typeface="Helvetica Neue"/>
              </a:rPr>
              <a:t>that”</a:t>
            </a:r>
            <a:r>
              <a:rPr b="0" lang="en-US" sz="2400" spc="-1" strike="noStrike">
                <a:solidFill>
                  <a:srgbClr val="000000"/>
                </a:solidFill>
                <a:uFill>
                  <a:solidFill>
                    <a:srgbClr val="ffffff"/>
                  </a:solidFill>
                </a:uFill>
                <a:latin typeface="Helvetica Neue"/>
                <a:ea typeface="Helvetica Neue"/>
              </a:rPr>
              <a:t> invariably has </a:t>
            </a:r>
            <a:r>
              <a:rPr b="1" lang="en-US" sz="2400" spc="-1" strike="noStrike">
                <a:solidFill>
                  <a:srgbClr val="000000"/>
                </a:solidFill>
                <a:uFill>
                  <a:solidFill>
                    <a:srgbClr val="ffffff"/>
                  </a:solidFill>
                </a:uFill>
                <a:latin typeface="Helvetica Neue"/>
                <a:ea typeface="Helvetica Neue"/>
              </a:rPr>
              <a:t>SF</a:t>
            </a:r>
            <a:r>
              <a:rPr b="0" lang="en-US" sz="2400" spc="-1" strike="noStrike">
                <a:solidFill>
                  <a:srgbClr val="000000"/>
                </a:solidFill>
                <a:uFill>
                  <a:solidFill>
                    <a:srgbClr val="ffffff"/>
                  </a:solidFill>
                </a:uFill>
                <a:latin typeface="Helvetica Neue"/>
                <a:ea typeface="Helvetica Neue"/>
              </a:rPr>
              <a:t>.</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000" spc="-1" strike="noStrike">
                <a:solidFill>
                  <a:srgbClr val="000000"/>
                </a:solidFill>
                <a:uFill>
                  <a:solidFill>
                    <a:srgbClr val="ffffff"/>
                  </a:solidFill>
                </a:uFill>
                <a:latin typeface="Helvetica Neue"/>
                <a:ea typeface="Helvetica Neue"/>
              </a:rPr>
              <a:t>| </a:t>
            </a:r>
            <a:r>
              <a:rPr b="0" lang="en-US" sz="2000" spc="-1" strike="noStrike">
                <a:solidFill>
                  <a:srgbClr val="a10081"/>
                </a:solidFill>
                <a:uFill>
                  <a:solidFill>
                    <a:srgbClr val="ffffff"/>
                  </a:solidFill>
                </a:uFill>
                <a:latin typeface="Helvetica Neue"/>
                <a:ea typeface="Helvetica Neue"/>
              </a:rPr>
              <a:t>ðæt</a:t>
            </a:r>
            <a:r>
              <a:rPr b="0" lang="en-US" sz="2000" spc="-1" strike="noStrike">
                <a:solidFill>
                  <a:srgbClr val="000000"/>
                </a:solidFill>
                <a:uFill>
                  <a:solidFill>
                    <a:srgbClr val="ffffff"/>
                  </a:solidFill>
                </a:uFill>
                <a:latin typeface="Helvetica Neue"/>
                <a:ea typeface="Helvetica Neue"/>
              </a:rPr>
              <a:t> pəʊɪm ɪz kɔːld ælɪs ən wəz rɪtən baɪ ən ɒstreɪliən raɪtə |</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0" i="1" lang="en-US" sz="2400" spc="-1" strike="noStrike">
                <a:solidFill>
                  <a:srgbClr val="000000"/>
                </a:solidFill>
                <a:uFill>
                  <a:solidFill>
                    <a:srgbClr val="ffffff"/>
                  </a:solidFill>
                </a:uFill>
                <a:latin typeface="Helvetica Neue"/>
                <a:ea typeface="Helvetica Neue"/>
              </a:rPr>
              <a:t>Relative pronoun </a:t>
            </a:r>
            <a:r>
              <a:rPr b="1" i="1" lang="en-US" sz="2400" spc="-1" strike="noStrike">
                <a:solidFill>
                  <a:srgbClr val="000000"/>
                </a:solidFill>
                <a:uFill>
                  <a:solidFill>
                    <a:srgbClr val="ffffff"/>
                  </a:solidFill>
                </a:uFill>
                <a:latin typeface="Helvetica Neue"/>
                <a:ea typeface="Helvetica Neue"/>
              </a:rPr>
              <a:t>“</a:t>
            </a:r>
            <a:r>
              <a:rPr b="1" lang="en-US" sz="2400" spc="-1" strike="noStrike">
                <a:solidFill>
                  <a:srgbClr val="000000"/>
                </a:solidFill>
                <a:uFill>
                  <a:solidFill>
                    <a:srgbClr val="ffffff"/>
                  </a:solidFill>
                </a:uFill>
                <a:latin typeface="Helvetica Neue"/>
                <a:ea typeface="Helvetica Neue"/>
              </a:rPr>
              <a:t>that” </a:t>
            </a:r>
            <a:r>
              <a:rPr b="0" lang="en-US" sz="2400" spc="-1" strike="noStrike">
                <a:solidFill>
                  <a:srgbClr val="000000"/>
                </a:solidFill>
                <a:uFill>
                  <a:solidFill>
                    <a:srgbClr val="ffffff"/>
                  </a:solidFill>
                </a:uFill>
                <a:latin typeface="Helvetica Neue"/>
                <a:ea typeface="Helvetica Neue"/>
              </a:rPr>
              <a:t>and conjunction </a:t>
            </a:r>
            <a:r>
              <a:rPr b="1" lang="en-US" sz="2400" spc="-1" strike="noStrike">
                <a:solidFill>
                  <a:srgbClr val="000000"/>
                </a:solidFill>
                <a:uFill>
                  <a:solidFill>
                    <a:srgbClr val="ffffff"/>
                  </a:solidFill>
                </a:uFill>
                <a:latin typeface="Helvetica Neue"/>
                <a:ea typeface="Helvetica Neue"/>
              </a:rPr>
              <a:t>“that” always</a:t>
            </a:r>
            <a:r>
              <a:rPr b="0" lang="en-US" sz="2400" spc="-1" strike="noStrike">
                <a:solidFill>
                  <a:srgbClr val="000000"/>
                </a:solidFill>
                <a:uFill>
                  <a:solidFill>
                    <a:srgbClr val="ffffff"/>
                  </a:solidFill>
                </a:uFill>
                <a:latin typeface="Helvetica Neue"/>
                <a:ea typeface="Helvetica Neue"/>
              </a:rPr>
              <a:t> have </a:t>
            </a:r>
            <a:r>
              <a:rPr b="1" lang="en-US" sz="2400" spc="-1" strike="noStrike">
                <a:solidFill>
                  <a:srgbClr val="000000"/>
                </a:solidFill>
                <a:uFill>
                  <a:solidFill>
                    <a:srgbClr val="ffffff"/>
                  </a:solidFill>
                </a:uFill>
                <a:latin typeface="Helvetica Neue"/>
                <a:ea typeface="Helvetica Neue"/>
              </a:rPr>
              <a:t>WFs</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400" spc="-1" strike="noStrike">
                <a:solidFill>
                  <a:srgbClr val="000000"/>
                </a:solidFill>
                <a:uFill>
                  <a:solidFill>
                    <a:srgbClr val="ffffff"/>
                  </a:solidFill>
                </a:uFill>
                <a:latin typeface="Helvetica Neue"/>
                <a:ea typeface="Helvetica Neue"/>
              </a:rPr>
              <a:t>səʊ aɪm ɔːl əv ðə lʌv </a:t>
            </a:r>
            <a:r>
              <a:rPr b="0" lang="en-US" sz="2400" spc="-1" strike="noStrike">
                <a:solidFill>
                  <a:srgbClr val="808080"/>
                </a:solidFill>
                <a:uFill>
                  <a:solidFill>
                    <a:srgbClr val="ffffff"/>
                  </a:solidFill>
                </a:uFill>
                <a:latin typeface="Helvetica Neue"/>
                <a:ea typeface="Helvetica Neue"/>
              </a:rPr>
              <a:t>ðət</a:t>
            </a:r>
            <a:r>
              <a:rPr b="0" lang="en-US" sz="2400" spc="-1" strike="noStrike">
                <a:solidFill>
                  <a:srgbClr val="000000"/>
                </a:solidFill>
                <a:uFill>
                  <a:solidFill>
                    <a:srgbClr val="ffffff"/>
                  </a:solidFill>
                </a:uFill>
                <a:latin typeface="Helvetica Neue"/>
                <a:ea typeface="Helvetica Neue"/>
              </a:rPr>
              <a:t> kəd meɪk ɪt təˈdeɪ</a:t>
            </a:r>
            <a:endParaRPr b="0" lang="en-US" sz="2000" spc="-1" strike="noStrike">
              <a:solidFill>
                <a:srgbClr val="4a2318"/>
              </a:solidFill>
              <a:uFill>
                <a:solidFill>
                  <a:srgbClr val="ffffff"/>
                </a:solidFill>
              </a:uFill>
              <a:latin typeface="Franklin Gothic Book"/>
            </a:endParaRPr>
          </a:p>
          <a:p>
            <a:pPr algn="ctr">
              <a:lnSpc>
                <a:spcPct val="100000"/>
              </a:lnSpc>
            </a:pPr>
            <a:endParaRPr b="0" lang="en-US" sz="2000" spc="-1" strike="noStrike">
              <a:solidFill>
                <a:srgbClr val="4a2318"/>
              </a:solidFill>
              <a:uFill>
                <a:solidFill>
                  <a:srgbClr val="ffffff"/>
                </a:solidFill>
              </a:uFill>
              <a:latin typeface="Franklin Gothic Book"/>
            </a:endParaRPr>
          </a:p>
          <a:p>
            <a:pPr marL="384120" indent="-383760">
              <a:lnSpc>
                <a:spcPct val="100000"/>
              </a:lnSpc>
              <a:buClr>
                <a:srgbClr val="000000"/>
              </a:buClr>
              <a:buFont typeface="Franklin Gothic Book"/>
              <a:buChar char="■"/>
            </a:pPr>
            <a:r>
              <a:rPr b="1" lang="en-US" sz="2400" spc="-1" strike="noStrike">
                <a:solidFill>
                  <a:srgbClr val="000000"/>
                </a:solidFill>
                <a:uFill>
                  <a:solidFill>
                    <a:srgbClr val="ffffff"/>
                  </a:solidFill>
                </a:uFill>
                <a:latin typeface="Helvetica Neue"/>
                <a:ea typeface="Helvetica Neue"/>
              </a:rPr>
              <a:t>WFs ending in /ə/, </a:t>
            </a:r>
            <a:r>
              <a:rPr b="0" lang="en-US" sz="2400" spc="-1" strike="noStrike">
                <a:solidFill>
                  <a:srgbClr val="000000"/>
                </a:solidFill>
                <a:uFill>
                  <a:solidFill>
                    <a:srgbClr val="ffffff"/>
                  </a:solidFill>
                </a:uFill>
                <a:latin typeface="Helvetica Neue"/>
                <a:ea typeface="Helvetica Neue"/>
              </a:rPr>
              <a:t>e.g. to, for /tə fə/, </a:t>
            </a:r>
            <a:r>
              <a:rPr b="1" lang="en-US" sz="2400" spc="-1" strike="noStrike">
                <a:solidFill>
                  <a:srgbClr val="000000"/>
                </a:solidFill>
                <a:uFill>
                  <a:solidFill>
                    <a:srgbClr val="ffffff"/>
                  </a:solidFill>
                </a:uFill>
                <a:latin typeface="Helvetica Neue"/>
                <a:ea typeface="Helvetica Neue"/>
              </a:rPr>
              <a:t>take on different forms before vowels </a:t>
            </a:r>
            <a:endParaRPr b="0" lang="en-US" sz="2000" spc="-1" strike="noStrike">
              <a:solidFill>
                <a:srgbClr val="4a2318"/>
              </a:solidFill>
              <a:uFill>
                <a:solidFill>
                  <a:srgbClr val="ffffff"/>
                </a:solidFill>
              </a:uFill>
              <a:latin typeface="Franklin Gothic Book"/>
            </a:endParaRPr>
          </a:p>
          <a:p>
            <a:pPr marL="384120" indent="-383760" algn="ctr">
              <a:lnSpc>
                <a:spcPct val="100000"/>
              </a:lnSpc>
              <a:buClr>
                <a:srgbClr val="000000"/>
              </a:buClr>
              <a:buFont typeface="Franklin Gothic Book"/>
              <a:buChar char="■"/>
            </a:pPr>
            <a:r>
              <a:rPr b="0" lang="en-US" sz="2000" spc="-1" strike="noStrike">
                <a:solidFill>
                  <a:srgbClr val="000000"/>
                </a:solidFill>
                <a:uFill>
                  <a:solidFill>
                    <a:srgbClr val="ffffff"/>
                  </a:solidFill>
                </a:uFill>
                <a:latin typeface="Helvetica Neue"/>
                <a:ea typeface="Helvetica Neue"/>
              </a:rPr>
              <a:t>lɪzi ˈaʊər əʊ hæd səm ˈhəʊmˌwɜːk </a:t>
            </a:r>
            <a:r>
              <a:rPr b="0" lang="en-US" sz="2000" spc="-1" strike="noStrike">
                <a:solidFill>
                  <a:srgbClr val="808080"/>
                </a:solidFill>
                <a:uFill>
                  <a:solidFill>
                    <a:srgbClr val="ffffff"/>
                  </a:solidFill>
                </a:uFill>
                <a:latin typeface="Helvetica Neue"/>
                <a:ea typeface="Helvetica Neue"/>
              </a:rPr>
              <a:t>tə</a:t>
            </a:r>
            <a:r>
              <a:rPr b="0" lang="en-US" sz="2000" spc="-1" strike="noStrike">
                <a:solidFill>
                  <a:srgbClr val="000000"/>
                </a:solidFill>
                <a:uFill>
                  <a:solidFill>
                    <a:srgbClr val="ffffff"/>
                  </a:solidFill>
                </a:uFill>
                <a:latin typeface="Helvetica Neue"/>
                <a:ea typeface="Helvetica Neue"/>
              </a:rPr>
              <a:t> duː </a:t>
            </a:r>
            <a:endParaRPr b="0" lang="en-US" sz="2000" spc="-1" strike="noStrike">
              <a:solidFill>
                <a:srgbClr val="4a2318"/>
              </a:solidFill>
              <a:uFill>
                <a:solidFill>
                  <a:srgbClr val="ffffff"/>
                </a:solidFill>
              </a:uFill>
              <a:latin typeface="Franklin Gothic Book"/>
            </a:endParaRPr>
          </a:p>
          <a:p>
            <a:pPr>
              <a:lnSpc>
                <a:spcPct val="100000"/>
              </a:lnSpc>
            </a:pPr>
            <a:r>
              <a:rPr b="0" lang="en-US" sz="2000" spc="-1" strike="noStrike">
                <a:solidFill>
                  <a:srgbClr val="000000"/>
                </a:solidFill>
                <a:uFill>
                  <a:solidFill>
                    <a:srgbClr val="ffffff"/>
                  </a:solidFill>
                </a:uFill>
                <a:latin typeface="Helvetica Neue"/>
                <a:ea typeface="Helvetica Neue"/>
              </a:rPr>
              <a:t>                                                                                  </a:t>
            </a:r>
            <a:r>
              <a:rPr b="0" lang="en-US" sz="2000" spc="-1" strike="noStrike">
                <a:solidFill>
                  <a:srgbClr val="808080"/>
                </a:solidFill>
                <a:uFill>
                  <a:solidFill>
                    <a:srgbClr val="ffffff"/>
                  </a:solidFill>
                </a:uFill>
                <a:latin typeface="Helvetica Neue"/>
                <a:ea typeface="Helvetica Neue"/>
              </a:rPr>
              <a:t>tu</a:t>
            </a:r>
            <a:r>
              <a:rPr b="0" lang="en-US" sz="2000" spc="-1" strike="noStrike">
                <a:solidFill>
                  <a:srgbClr val="000000"/>
                </a:solidFill>
                <a:uFill>
                  <a:solidFill>
                    <a:srgbClr val="ffffff"/>
                  </a:solidFill>
                </a:uFill>
                <a:latin typeface="Helvetica Neue"/>
                <a:ea typeface="Helvetica Neue"/>
              </a:rPr>
              <a:t> ʌpləʊd</a:t>
            </a:r>
            <a:endParaRPr b="0" lang="en-US" sz="2000" spc="-1" strike="noStrike">
              <a:solidFill>
                <a:srgbClr val="4a2318"/>
              </a:solidFill>
              <a:uFill>
                <a:solidFill>
                  <a:srgbClr val="ffffff"/>
                </a:solidFill>
              </a:uFill>
              <a:latin typeface="Franklin Gothic Book"/>
            </a:endParaRPr>
          </a:p>
          <a:p>
            <a:pPr>
              <a:lnSpc>
                <a:spcPct val="100000"/>
              </a:lnSpc>
            </a:pPr>
            <a:endParaRPr b="0" lang="en-US" sz="2000" spc="-1" strike="noStrike">
              <a:solidFill>
                <a:srgbClr val="4a2318"/>
              </a:solidFill>
              <a:uFill>
                <a:solidFill>
                  <a:srgbClr val="ffffff"/>
                </a:solidFill>
              </a:uFill>
              <a:latin typeface="Franklin Gothic Book"/>
            </a:endParaRPr>
          </a:p>
        </p:txBody>
      </p:sp>
    </p:spTree>
  </p:cSld>
  <p:timing>
    <p:tnLst>
      <p:par>
        <p:cTn id="121" dur="indefinite" restart="never" nodeType="tmRoot">
          <p:childTnLst>
            <p:seq>
              <p:cTn id="122" dur="indefinite" nodeType="mainSeq">
                <p:childTnLst>
                  <p:par>
                    <p:cTn id="123" fill="hold">
                      <p:stCondLst>
                        <p:cond delay="indefinite"/>
                      </p:stCondLst>
                      <p:childTnLst>
                        <p:par>
                          <p:cTn id="124" fill="hold">
                            <p:stCondLst>
                              <p:cond delay="0"/>
                            </p:stCondLst>
                            <p:childTnLst>
                              <p:par>
                                <p:cTn id="125" nodeType="clickEffect" fill="hold" presetClass="entr" presetID="1">
                                  <p:stCondLst>
                                    <p:cond delay="0"/>
                                  </p:stCondLst>
                                  <p:childTnLst>
                                    <p:set>
                                      <p:cBhvr>
                                        <p:cTn id="126" dur="1" fill="hold">
                                          <p:stCondLst>
                                            <p:cond delay="0"/>
                                          </p:stCondLst>
                                        </p:cTn>
                                        <p:tgtEl>
                                          <p:spTgt spid="287">
                                            <p:txEl>
                                              <p:pRg st="0" end="54"/>
                                            </p:txEl>
                                          </p:spTgt>
                                        </p:tgtEl>
                                        <p:attrNameLst>
                                          <p:attrName>style.visibility</p:attrName>
                                        </p:attrNameLst>
                                      </p:cBhvr>
                                      <p:to>
                                        <p:strVal val="visible"/>
                                      </p:to>
                                    </p:set>
                                  </p:childTnLst>
                                </p:cTn>
                              </p:par>
                              <p:par>
                                <p:cTn id="127" nodeType="withEffect" fill="hold" presetClass="entr" presetID="1">
                                  <p:stCondLst>
                                    <p:cond delay="0"/>
                                  </p:stCondLst>
                                  <p:childTnLst>
                                    <p:set>
                                      <p:cBhvr>
                                        <p:cTn id="128" dur="1" fill="hold">
                                          <p:stCondLst>
                                            <p:cond delay="0"/>
                                          </p:stCondLst>
                                        </p:cTn>
                                        <p:tgtEl>
                                          <p:spTgt spid="287">
                                            <p:txEl>
                                              <p:pRg st="54" end="119"/>
                                            </p:txEl>
                                          </p:spTgt>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nodeType="clickEffect" fill="hold" presetClass="entr" presetID="1">
                                  <p:stCondLst>
                                    <p:cond delay="0"/>
                                  </p:stCondLst>
                                  <p:childTnLst>
                                    <p:set>
                                      <p:cBhvr>
                                        <p:cTn id="132" dur="1" fill="hold">
                                          <p:stCondLst>
                                            <p:cond delay="0"/>
                                          </p:stCondLst>
                                        </p:cTn>
                                        <p:tgtEl>
                                          <p:spTgt spid="287">
                                            <p:txEl>
                                              <p:pRg st="120" end="183"/>
                                            </p:txEl>
                                          </p:spTgt>
                                        </p:tgtEl>
                                        <p:attrNameLst>
                                          <p:attrName>style.visibility</p:attrName>
                                        </p:attrNameLst>
                                      </p:cBhvr>
                                      <p:to>
                                        <p:strVal val="visible"/>
                                      </p:to>
                                    </p:set>
                                  </p:childTnLst>
                                </p:cTn>
                              </p:par>
                              <p:par>
                                <p:cTn id="133" nodeType="withEffect" fill="hold" presetClass="entr" presetID="1">
                                  <p:stCondLst>
                                    <p:cond delay="0"/>
                                  </p:stCondLst>
                                  <p:childTnLst>
                                    <p:set>
                                      <p:cBhvr>
                                        <p:cTn id="134" dur="1" fill="hold">
                                          <p:stCondLst>
                                            <p:cond delay="0"/>
                                          </p:stCondLst>
                                        </p:cTn>
                                        <p:tgtEl>
                                          <p:spTgt spid="287">
                                            <p:txEl>
                                              <p:pRg st="183" end="228"/>
                                            </p:txEl>
                                          </p:spTgt>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nodeType="clickEffect" fill="hold" presetClass="entr" presetID="1">
                                  <p:stCondLst>
                                    <p:cond delay="0"/>
                                  </p:stCondLst>
                                  <p:childTnLst>
                                    <p:set>
                                      <p:cBhvr>
                                        <p:cTn id="138" dur="1" fill="hold">
                                          <p:stCondLst>
                                            <p:cond delay="0"/>
                                          </p:stCondLst>
                                        </p:cTn>
                                        <p:tgtEl>
                                          <p:spTgt spid="287">
                                            <p:txEl>
                                              <p:pRg st="229" end="309"/>
                                            </p:txEl>
                                          </p:spTgt>
                                        </p:tgtEl>
                                        <p:attrNameLst>
                                          <p:attrName>style.visibility</p:attrName>
                                        </p:attrNameLst>
                                      </p:cBhvr>
                                      <p:to>
                                        <p:strVal val="visible"/>
                                      </p:to>
                                    </p:set>
                                  </p:childTnLst>
                                </p:cTn>
                              </p:par>
                              <p:par>
                                <p:cTn id="139" nodeType="withEffect" fill="hold" presetClass="entr" presetID="1">
                                  <p:stCondLst>
                                    <p:cond delay="0"/>
                                  </p:stCondLst>
                                  <p:childTnLst>
                                    <p:set>
                                      <p:cBhvr>
                                        <p:cTn id="140" dur="1" fill="hold">
                                          <p:stCondLst>
                                            <p:cond delay="0"/>
                                          </p:stCondLst>
                                        </p:cTn>
                                        <p:tgtEl>
                                          <p:spTgt spid="287">
                                            <p:txEl>
                                              <p:pRg st="309" end="350"/>
                                            </p:txEl>
                                          </p:spTgt>
                                        </p:tgtEl>
                                        <p:attrNameLst>
                                          <p:attrName>style.visibility</p:attrName>
                                        </p:attrNameLst>
                                      </p:cBhvr>
                                      <p:to>
                                        <p:strVal val="visible"/>
                                      </p:to>
                                    </p:set>
                                  </p:childTnLst>
                                </p:cTn>
                              </p:par>
                              <p:par>
                                <p:cTn id="141" nodeType="withEffect" fill="hold" presetClass="entr" presetID="1">
                                  <p:stCondLst>
                                    <p:cond delay="0"/>
                                  </p:stCondLst>
                                  <p:childTnLst>
                                    <p:set>
                                      <p:cBhvr>
                                        <p:cTn id="142" dur="1" fill="hold">
                                          <p:stCondLst>
                                            <p:cond delay="0"/>
                                          </p:stCondLst>
                                        </p:cTn>
                                        <p:tgtEl>
                                          <p:spTgt spid="287">
                                            <p:txEl>
                                              <p:pRg st="350" end="44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Crop</Template>
  <TotalTime>916</TotalTime>
  <Application>LibreOffice/5.1.6.2$Linux_X86_64 LibreOffice_project/10m0$Build-2</Application>
  <Words>1140</Words>
  <Paragraphs>97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2019-03-24T21:42:23Z</dcterms:created>
  <dc:creator>Usuario</dc:creator>
  <dc:description/>
  <dc:language>es-AR</dc:language>
  <cp:lastModifiedBy/>
  <dcterms:modified xsi:type="dcterms:W3CDTF">2024-02-21T17:16:42Z</dcterms:modified>
  <cp:revision>49</cp:revision>
  <dc:subject/>
  <dc:title>Fonética y fonología  inglesa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4</vt:i4>
  </property>
  <property fmtid="{D5CDD505-2E9C-101B-9397-08002B2CF9AE}" pid="8" name="PresentationFormat">
    <vt:lpwstr>On-screen Show (4:3)</vt:lpwstr>
  </property>
  <property fmtid="{D5CDD505-2E9C-101B-9397-08002B2CF9AE}" pid="9" name="ScaleCrop">
    <vt:bool>0</vt:bool>
  </property>
  <property fmtid="{D5CDD505-2E9C-101B-9397-08002B2CF9AE}" pid="10" name="ShareDoc">
    <vt:bool>0</vt:bool>
  </property>
  <property fmtid="{D5CDD505-2E9C-101B-9397-08002B2CF9AE}" pid="11" name="Slides">
    <vt:i4>14</vt:i4>
  </property>
</Properties>
</file>