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0"/>
  </p:normalViewPr>
  <p:slideViewPr>
    <p:cSldViewPr snapToGrid="0">
      <p:cViewPr varScale="1">
        <p:scale>
          <a:sx n="76" d="100"/>
          <a:sy n="76" d="100"/>
        </p:scale>
        <p:origin x="21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2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6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7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1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0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8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8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5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2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1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5473D2-DD46-DFAF-84EC-264D6CE58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E2DED-17D5-2F9F-A4B1-4C70C13DD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3394" y="1585762"/>
            <a:ext cx="3788767" cy="2811737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Peer correction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33171-671E-0991-F46B-076EF21FF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3395" y="4524046"/>
            <a:ext cx="3614857" cy="1319951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pic>
        <p:nvPicPr>
          <p:cNvPr id="4" name="Picture 3" descr="Wavy paint art pattern">
            <a:extLst>
              <a:ext uri="{FF2B5EF4-FFF2-40B4-BE49-F238E27FC236}">
                <a16:creationId xmlns:a16="http://schemas.microsoft.com/office/drawing/2014/main" id="{28FFEA94-D489-1094-776C-614BED36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97" r="1" b="1"/>
          <a:stretch/>
        </p:blipFill>
        <p:spPr>
          <a:xfrm>
            <a:off x="2" y="10"/>
            <a:ext cx="736775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8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04720-1556-5130-1046-AED233A3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work - Peer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D8D4B-7440-F05F-5B5D-7210941A9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Choose one of the following topics from the bibliography you have read and develop a 1 minute oral presentation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Schema   </a:t>
            </a:r>
          </a:p>
          <a:p>
            <a:pPr lvl="1"/>
            <a:r>
              <a:rPr lang="en-US" dirty="0"/>
              <a:t>Genre</a:t>
            </a:r>
          </a:p>
          <a:p>
            <a:pPr marL="228600" lvl="1" indent="0">
              <a:buNone/>
            </a:pPr>
            <a:endParaRPr lang="en-US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 it well organised?   (DEREEX – IBC)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Does it contain signposting devices? (Discourse markers)</a:t>
            </a:r>
          </a:p>
          <a:p>
            <a:pPr algn="l" rtl="0" fontAlgn="base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academic vocabulary does it contain?  (AV)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3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1A51715-F52E-7C43-9D23-8C601A13A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7" y="0"/>
            <a:ext cx="11895553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5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5D90DEF6-24E0-C246-C280-A1694BF62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8" y="0"/>
            <a:ext cx="1201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3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84429CCC-2CDE-0F95-D7E8-7AC776904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5" y="-1"/>
            <a:ext cx="11993467" cy="681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0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4153C9E1-980F-A466-FC53-5B906824C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6" y="150000"/>
            <a:ext cx="11801960" cy="6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9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BC580D69-91B0-D4D5-CC18-5C5206C6A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85" y="300000"/>
            <a:ext cx="11507224" cy="6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4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9E859-FAD5-E284-671F-609CD6E7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Feedback on 1-minute recording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700" b="0" dirty="0"/>
              <a:t>Pass/Pass +  </a:t>
            </a:r>
            <a:br>
              <a:rPr lang="en-US" sz="2700" b="0" dirty="0"/>
            </a:br>
            <a:r>
              <a:rPr lang="en-US" sz="2700" b="0" dirty="0"/>
              <a:t>It follows the overall structure of a definition. Appropriate use of tone and prominence.  Choices of grammar and lexis are genre appropriate. </a:t>
            </a:r>
            <a:br>
              <a:rPr lang="en-US" sz="2700" b="0" dirty="0"/>
            </a:br>
            <a:br>
              <a:rPr lang="en-US" sz="2700" b="0" dirty="0"/>
            </a:br>
            <a:r>
              <a:rPr lang="en-US" sz="2700" b="0" dirty="0"/>
              <a:t>Barely satisfactory</a:t>
            </a:r>
            <a:br>
              <a:rPr lang="en-US" sz="2700" b="0" dirty="0"/>
            </a:br>
            <a:r>
              <a:rPr lang="en-US" sz="2700" b="0" dirty="0"/>
              <a:t>It barely follows the overall structure of a definition. </a:t>
            </a:r>
            <a:br>
              <a:rPr lang="en-US" sz="2700" b="0" dirty="0"/>
            </a:br>
            <a:r>
              <a:rPr lang="en-US" sz="2700" b="0" dirty="0"/>
              <a:t>Part of the definition is missing. Revise (reformulation, examples). </a:t>
            </a:r>
            <a:br>
              <a:rPr lang="en-US" sz="2700" b="0" dirty="0"/>
            </a:br>
            <a:r>
              <a:rPr lang="en-US" sz="2700" b="0" dirty="0"/>
              <a:t>There is/are no (examples or round off).</a:t>
            </a:r>
            <a:br>
              <a:rPr lang="en-US" sz="2700" b="0" dirty="0"/>
            </a:br>
            <a:br>
              <a:rPr lang="en-US" sz="2700" b="0" dirty="0"/>
            </a:br>
            <a:r>
              <a:rPr lang="en-US" sz="2700" b="0" dirty="0"/>
              <a:t>Below standard</a:t>
            </a:r>
            <a:br>
              <a:rPr lang="en-US" sz="2700" b="0" dirty="0"/>
            </a:br>
            <a:r>
              <a:rPr lang="en-US" sz="2700" b="0" dirty="0"/>
              <a:t>The definition does not follow the theory </a:t>
            </a:r>
            <a:r>
              <a:rPr lang="en-US" sz="2700" b="0" dirty="0" err="1"/>
              <a:t>analysed</a:t>
            </a:r>
            <a:r>
              <a:rPr lang="en-US" sz="2700" b="0" dirty="0"/>
              <a:t> in class. Please revisit the material.</a:t>
            </a:r>
            <a:br>
              <a:rPr lang="en-US" sz="3100" b="0" dirty="0"/>
            </a:br>
            <a:br>
              <a:rPr lang="en-US" sz="3100" b="0" dirty="0"/>
            </a:br>
            <a:br>
              <a:rPr lang="en-US" sz="3100" b="0" dirty="0"/>
            </a:br>
            <a:endParaRPr lang="en-US" sz="31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7AA32-AF2B-B867-B2D6-97E046A30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272187"/>
            <a:ext cx="10653579" cy="459382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28167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162</Words>
  <Application>Microsoft Macintosh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Neue Haas Grotesk Text Pro</vt:lpstr>
      <vt:lpstr>VanillaVTI</vt:lpstr>
      <vt:lpstr>Peer correction</vt:lpstr>
      <vt:lpstr>Class work - Peer correction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Feedback on 1-minute recording   Pass/Pass +   It follows the overall structure of a definition. Appropriate use of tone and prominence.  Choices of grammar and lexis are genre appropriate.   Barely satisfactory It barely follows the overall structure of a definition.  Part of the definition is missing. Revise (reformulation, examples).  There is/are no (examples or round off).  Below standard The definition does not follow the theory analysed in class. Please revisit the material.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Mariana Palmieri</dc:creator>
  <cp:lastModifiedBy>Mariana Palmieri</cp:lastModifiedBy>
  <cp:revision>1</cp:revision>
  <dcterms:created xsi:type="dcterms:W3CDTF">2025-04-28T20:10:00Z</dcterms:created>
  <dcterms:modified xsi:type="dcterms:W3CDTF">2025-04-28T20:25:23Z</dcterms:modified>
</cp:coreProperties>
</file>