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7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8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2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63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1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3/25/25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3/25/25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4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21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iccioninglesa1.fahce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A9EFF-14EE-D157-902D-A3BB98A77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7528" y="1032764"/>
            <a:ext cx="4308672" cy="3224045"/>
          </a:xfrm>
        </p:spPr>
        <p:txBody>
          <a:bodyPr anchor="b">
            <a:normAutofit/>
          </a:bodyPr>
          <a:lstStyle/>
          <a:p>
            <a:r>
              <a:rPr lang="en-US" sz="5800" dirty="0" err="1"/>
              <a:t>Dicción</a:t>
            </a:r>
            <a:r>
              <a:rPr lang="en-US" sz="5800" dirty="0"/>
              <a:t> </a:t>
            </a:r>
            <a:r>
              <a:rPr lang="en-US" sz="5800" dirty="0" err="1"/>
              <a:t>Inglesa</a:t>
            </a:r>
            <a:r>
              <a:rPr lang="en-US" sz="5800" dirty="0"/>
              <a:t> 1</a:t>
            </a:r>
            <a:br>
              <a:rPr lang="en-US" sz="5800" dirty="0"/>
            </a:br>
            <a:r>
              <a:rPr lang="en-US" sz="5800" dirty="0"/>
              <a:t>TP Class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EBB03-4451-4717-16A1-1ECDCC66E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5756" y="5046281"/>
            <a:ext cx="4308672" cy="1172408"/>
          </a:xfrm>
        </p:spPr>
        <p:txBody>
          <a:bodyPr anchor="t">
            <a:normAutofit/>
          </a:bodyPr>
          <a:lstStyle/>
          <a:p>
            <a:r>
              <a:rPr lang="en-US" dirty="0"/>
              <a:t>Diagnostic test</a:t>
            </a:r>
          </a:p>
        </p:txBody>
      </p:sp>
      <p:pic>
        <p:nvPicPr>
          <p:cNvPr id="4" name="Picture 3" descr="A splash of colours on a white surface">
            <a:extLst>
              <a:ext uri="{FF2B5EF4-FFF2-40B4-BE49-F238E27FC236}">
                <a16:creationId xmlns:a16="http://schemas.microsoft.com/office/drawing/2014/main" id="{58C8B9BC-93F8-405C-A947-DBF9B3BDF1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200"/>
          <a:stretch/>
        </p:blipFill>
        <p:spPr>
          <a:xfrm>
            <a:off x="20" y="10"/>
            <a:ext cx="6931132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1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ED66-306A-217E-2FF6-8CA94A9A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keeping TP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132E2-87D1-EDDD-5118-5392A6C0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Mail - </a:t>
            </a:r>
            <a:r>
              <a:rPr lang="en-GB" u="sng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diccioninglesa1.fahce@gmail.com</a:t>
            </a:r>
            <a:endParaRPr lang="en-GB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Campus YOUR WORK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PM Booklet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TP Group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TP 1 Text &amp; Discourse </a:t>
            </a:r>
            <a:r>
              <a:rPr lang="en-GB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deadline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Monday 31</a:t>
            </a:r>
            <a:r>
              <a:rPr lang="en-GB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March</a:t>
            </a:r>
          </a:p>
          <a:p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Campus Novel The Vegetarian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Campus CLASS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class listening practice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Extra listening practice </a:t>
            </a:r>
            <a:b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4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AECA-97ED-85A7-F0DE-CDB67257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65AA25"/>
                </a:solidFill>
                <a:effectLst/>
                <a:latin typeface="Arial" panose="020B0604020202020204" pitchFamily="34" charset="0"/>
              </a:rPr>
              <a:t>TRABAJOS PRACTICOS: CLASS 1 Listening Practice</a:t>
            </a:r>
            <a:br>
              <a:rPr lang="en-GB" dirty="0">
                <a:solidFill>
                  <a:srgbClr val="65AA25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AF51A-F0C6-F44E-EF99-E1E6A60F3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750"/>
              </a:spcAft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 a look at the test embedded in this document and check what the test consists of. </a:t>
            </a:r>
          </a:p>
          <a:p>
            <a:pPr>
              <a:spcAft>
                <a:spcPts val="75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many parts does the test include? </a:t>
            </a:r>
          </a:p>
          <a:p>
            <a:pPr>
              <a:spcAft>
                <a:spcPts val="75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the tasks like?</a:t>
            </a:r>
          </a:p>
          <a:p>
            <a:pPr>
              <a:spcAft>
                <a:spcPts val="75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tasks do you think will be more difficult to solve? </a:t>
            </a:r>
          </a:p>
          <a:p>
            <a:pPr>
              <a:spcAft>
                <a:spcPts val="75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the differences between Part 1 and Part 3?</a:t>
            </a:r>
          </a:p>
        </p:txBody>
      </p:sp>
    </p:spTree>
    <p:extLst>
      <p:ext uri="{BB962C8B-B14F-4D97-AF65-F5344CB8AC3E}">
        <p14:creationId xmlns:p14="http://schemas.microsoft.com/office/powerpoint/2010/main" val="26868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chart of a variety of listening tasks&#10;&#10;Description automatically generated with medium confidence">
            <a:extLst>
              <a:ext uri="{FF2B5EF4-FFF2-40B4-BE49-F238E27FC236}">
                <a16:creationId xmlns:a16="http://schemas.microsoft.com/office/drawing/2014/main" id="{0799697B-C7CD-DFCF-9274-6AD19BDC6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973" y="1031001"/>
            <a:ext cx="6986827" cy="490824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ED01B4-40F2-4CAE-8062-1D4CE8454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116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2F89-5509-28EE-A40D-791D1A52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listening?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5AA5-40C6-A82D-DB23-214088433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listening skills</a:t>
            </a:r>
          </a:p>
          <a:p>
            <a:r>
              <a:rPr lang="en-US" dirty="0"/>
              <a:t>Processing spoken discourse</a:t>
            </a:r>
          </a:p>
          <a:p>
            <a:r>
              <a:rPr lang="en-US" dirty="0"/>
              <a:t>Strategies for listening comprehension</a:t>
            </a:r>
          </a:p>
        </p:txBody>
      </p:sp>
    </p:spTree>
    <p:extLst>
      <p:ext uri="{BB962C8B-B14F-4D97-AF65-F5344CB8AC3E}">
        <p14:creationId xmlns:p14="http://schemas.microsoft.com/office/powerpoint/2010/main" val="83664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9F9F0F-FB8C-5565-247C-BDCC156B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A4FDDF-F59C-428B-8603-3A86D759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white and blue box with text&#10;&#10;Description automatically generated">
            <a:extLst>
              <a:ext uri="{FF2B5EF4-FFF2-40B4-BE49-F238E27FC236}">
                <a16:creationId xmlns:a16="http://schemas.microsoft.com/office/drawing/2014/main" id="{15E1E92B-2157-7021-993A-139E3CD62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747"/>
          <a:stretch/>
        </p:blipFill>
        <p:spPr>
          <a:xfrm>
            <a:off x="1" y="1"/>
            <a:ext cx="121920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4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9F9F0F-FB8C-5565-247C-BDCC156B5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A4FDDF-F59C-428B-8603-3A86D759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white and blue squares with black text&#10;&#10;Description automatically generated">
            <a:extLst>
              <a:ext uri="{FF2B5EF4-FFF2-40B4-BE49-F238E27FC236}">
                <a16:creationId xmlns:a16="http://schemas.microsoft.com/office/drawing/2014/main" id="{EFB1A1DC-E4F9-0EF0-7F5A-673D8F432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881"/>
          <a:stretch/>
        </p:blipFill>
        <p:spPr>
          <a:xfrm>
            <a:off x="1" y="1"/>
            <a:ext cx="121920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E9D5-6953-904F-2183-4E3414D3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D82D-FC70-33A5-ABB9-55F52F3D6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Reflection Task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After analysing the script and your answers, reflect on your performance: </a:t>
            </a:r>
          </a:p>
          <a:p>
            <a:pPr algn="just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parts of the test were the most difficult ones? </a:t>
            </a:r>
          </a:p>
          <a:p>
            <a:pPr algn="just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Think about the reasons which led you choose the wrong alternative/ word.</a:t>
            </a:r>
          </a:p>
          <a:p>
            <a:pPr algn="just"/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Where does the difficulty of each part lie on? For example, pace of delivery, unknown words/expressions, accent, characteristics of connected speech,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97135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202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Grandview Display</vt:lpstr>
      <vt:lpstr>Times New Roman</vt:lpstr>
      <vt:lpstr>DashVTI</vt:lpstr>
      <vt:lpstr>Dicción Inglesa 1 TP Class 1</vt:lpstr>
      <vt:lpstr>House keeping TP classes</vt:lpstr>
      <vt:lpstr>TRABAJOS PRACTICOS: CLASS 1 Listening Practice </vt:lpstr>
      <vt:lpstr>PowerPoint Presentation</vt:lpstr>
      <vt:lpstr>What is listening?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Mariana Palmieri</dc:creator>
  <cp:lastModifiedBy>Mariana Palmieri</cp:lastModifiedBy>
  <cp:revision>2</cp:revision>
  <dcterms:created xsi:type="dcterms:W3CDTF">2025-03-24T23:36:05Z</dcterms:created>
  <dcterms:modified xsi:type="dcterms:W3CDTF">2025-03-25T22:02:22Z</dcterms:modified>
</cp:coreProperties>
</file>