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57" r:id="rId3"/>
    <p:sldId id="258" r:id="rId4"/>
    <p:sldId id="259" r:id="rId5"/>
    <p:sldId id="260" r:id="rId6"/>
    <p:sldId id="261" r:id="rId7"/>
    <p:sldId id="262" r:id="rId8"/>
    <p:sldId id="263" r:id="rId9"/>
    <p:sldId id="266"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9"/>
  </p:normalViewPr>
  <p:slideViewPr>
    <p:cSldViewPr snapToGrid="0">
      <p:cViewPr varScale="1">
        <p:scale>
          <a:sx n="80" d="100"/>
          <a:sy n="80" d="100"/>
        </p:scale>
        <p:origin x="-96" y="-5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D284A420-F50C-4C2C-B88E-E6F4EF504B6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893A6D2E-5228-4998-9E24-EFCCA024675E}"/>
              </a:ext>
            </a:extLst>
          </p:cNvPr>
          <p:cNvSpPr/>
          <p:nvPr/>
        </p:nvSpPr>
        <p:spPr>
          <a:xfrm>
            <a:off x="0" y="-2"/>
            <a:ext cx="12188952" cy="3567547"/>
          </a:xfrm>
          <a:prstGeom prst="rect">
            <a:avLst/>
          </a:prstGeom>
          <a:ln>
            <a:noFill/>
          </a:ln>
          <a:effectLst>
            <a:outerShdw blurRad="228600" dist="152400" dir="5460000" sx="95000" sy="95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C59D878C-9930-44AF-AE18-FCA0DAE10D39}"/>
              </a:ext>
            </a:extLst>
          </p:cNvPr>
          <p:cNvSpPr>
            <a:spLocks noGrp="1"/>
          </p:cNvSpPr>
          <p:nvPr>
            <p:ph type="ctrTitle"/>
          </p:nvPr>
        </p:nvSpPr>
        <p:spPr>
          <a:xfrm>
            <a:off x="761802" y="852055"/>
            <a:ext cx="10380572" cy="2581463"/>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CD82D608-1F8D-47BB-B595-43B7BEACA90A}"/>
              </a:ext>
            </a:extLst>
          </p:cNvPr>
          <p:cNvSpPr>
            <a:spLocks noGrp="1"/>
          </p:cNvSpPr>
          <p:nvPr>
            <p:ph type="subTitle" idx="1"/>
          </p:nvPr>
        </p:nvSpPr>
        <p:spPr>
          <a:xfrm>
            <a:off x="761802" y="3754582"/>
            <a:ext cx="10380572" cy="224443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C2D3C1DA-DAC9-422B-9450-54A7E03B3DE0}"/>
              </a:ext>
            </a:extLst>
          </p:cNvPr>
          <p:cNvSpPr>
            <a:spLocks noGrp="1"/>
          </p:cNvSpPr>
          <p:nvPr>
            <p:ph type="dt" sz="half" idx="10"/>
          </p:nvPr>
        </p:nvSpPr>
        <p:spPr/>
        <p:txBody>
          <a:bodyPr/>
          <a:lstStyle/>
          <a:p>
            <a:fld id="{3341EE12-F28E-4B03-A404-A8FCAE0F6316}" type="datetime1">
              <a:rPr lang="en-US" smtClean="0"/>
              <a:t>5/20/2024</a:t>
            </a:fld>
            <a:endParaRPr lang="en-US" dirty="0"/>
          </a:p>
        </p:txBody>
      </p:sp>
      <p:sp>
        <p:nvSpPr>
          <p:cNvPr id="5" name="Footer Placeholder 4">
            <a:extLst>
              <a:ext uri="{FF2B5EF4-FFF2-40B4-BE49-F238E27FC236}">
                <a16:creationId xmlns:a16="http://schemas.microsoft.com/office/drawing/2014/main" xmlns="" id="{6739A2B9-3E23-4C08-A5CE-698861210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812E61E-26F7-4369-8F2F-6D3CDF644D94}"/>
              </a:ext>
            </a:extLst>
          </p:cNvPr>
          <p:cNvSpPr>
            <a:spLocks noGrp="1"/>
          </p:cNvSpPr>
          <p:nvPr>
            <p:ph type="sldNum" sz="quarter" idx="12"/>
          </p:nvPr>
        </p:nvSpPr>
        <p:spPr/>
        <p:txBody>
          <a:bodyPr/>
          <a:lstStyle/>
          <a:p>
            <a:fld id="{B4A918BC-4D43-4B42-B3C0-E7EBE25E6AF0}" type="slidenum">
              <a:rPr lang="en-US" smtClean="0"/>
              <a:t>‹Nº›</a:t>
            </a:fld>
            <a:endParaRPr lang="en-US" dirty="0"/>
          </a:p>
        </p:txBody>
      </p:sp>
      <p:cxnSp>
        <p:nvCxnSpPr>
          <p:cNvPr id="23" name="Straight Connector 22">
            <a:extLst>
              <a:ext uri="{FF2B5EF4-FFF2-40B4-BE49-F238E27FC236}">
                <a16:creationId xmlns:a16="http://schemas.microsoft.com/office/drawing/2014/main" xmlns="" id="{3ADB48DB-8E25-4F2F-8C02-5B793937255F}"/>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xmlns="" id="{C32BA7E3-7313-49C8-A245-A85BDEB13EB3}"/>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311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4F69F7-12D5-40F0-88F0-33D60AEB021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765BB511-E79D-41D8-AF91-14A5C803FC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E705DFA-4DAF-4B30-8032-503081AEA4BF}"/>
              </a:ext>
            </a:extLst>
          </p:cNvPr>
          <p:cNvSpPr>
            <a:spLocks noGrp="1"/>
          </p:cNvSpPr>
          <p:nvPr>
            <p:ph type="dt" sz="half" idx="10"/>
          </p:nvPr>
        </p:nvSpPr>
        <p:spPr/>
        <p:txBody>
          <a:bodyPr/>
          <a:lstStyle/>
          <a:p>
            <a:fld id="{B68B8189-0D9C-48A6-9FA3-862227B094CE}" type="datetime1">
              <a:rPr lang="en-US" smtClean="0"/>
              <a:t>5/20/2024</a:t>
            </a:fld>
            <a:endParaRPr lang="en-US"/>
          </a:p>
        </p:txBody>
      </p:sp>
      <p:sp>
        <p:nvSpPr>
          <p:cNvPr id="5" name="Footer Placeholder 4">
            <a:extLst>
              <a:ext uri="{FF2B5EF4-FFF2-40B4-BE49-F238E27FC236}">
                <a16:creationId xmlns:a16="http://schemas.microsoft.com/office/drawing/2014/main" xmlns="" id="{E034FBF5-16C0-46A0-916A-4910C1B61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B626EA6-7E48-454C-887A-0EF3356F91D5}"/>
              </a:ext>
            </a:extLst>
          </p:cNvPr>
          <p:cNvSpPr>
            <a:spLocks noGrp="1"/>
          </p:cNvSpPr>
          <p:nvPr>
            <p:ph type="sldNum" sz="quarter" idx="12"/>
          </p:nvPr>
        </p:nvSpPr>
        <p:spPr/>
        <p:txBody>
          <a:bodyPr/>
          <a:lstStyle/>
          <a:p>
            <a:fld id="{B4A918BC-4D43-4B42-B3C0-E7EBE25E6AF0}" type="slidenum">
              <a:rPr lang="en-US" smtClean="0"/>
              <a:t>‹Nº›</a:t>
            </a:fld>
            <a:endParaRPr lang="en-US"/>
          </a:p>
        </p:txBody>
      </p:sp>
    </p:spTree>
    <p:extLst>
      <p:ext uri="{BB962C8B-B14F-4D97-AF65-F5344CB8AC3E}">
        <p14:creationId xmlns:p14="http://schemas.microsoft.com/office/powerpoint/2010/main" val="1292759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BA312BAB-A07B-4FEA-8EB5-A7BD8B24C6DA}"/>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xmlns="" id="{F245A432-7E52-48B5-A8BB-13EED592E35A}"/>
              </a:ext>
            </a:extLst>
          </p:cNvPr>
          <p:cNvSpPr/>
          <p:nvPr/>
        </p:nvSpPr>
        <p:spPr>
          <a:xfrm>
            <a:off x="7813964" y="0"/>
            <a:ext cx="4378036" cy="6858000"/>
          </a:xfrm>
          <a:prstGeom prst="rect">
            <a:avLst/>
          </a:prstGeom>
          <a:ln>
            <a:noFill/>
          </a:ln>
          <a:effectLst>
            <a:outerShdw blurRad="254000" dist="152400" dir="10680000" sx="95000" sy="95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xmlns="" id="{656288B6-16BD-4DEE-9187-C78963ED1D8A}"/>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Vertical Title 1">
            <a:extLst>
              <a:ext uri="{FF2B5EF4-FFF2-40B4-BE49-F238E27FC236}">
                <a16:creationId xmlns:a16="http://schemas.microsoft.com/office/drawing/2014/main" xmlns="" id="{F9259F7B-ED77-4251-A424-93712C6F57A0}"/>
              </a:ext>
            </a:extLst>
          </p:cNvPr>
          <p:cNvSpPr>
            <a:spLocks noGrp="1"/>
          </p:cNvSpPr>
          <p:nvPr>
            <p:ph type="title" orient="vert"/>
          </p:nvPr>
        </p:nvSpPr>
        <p:spPr>
          <a:xfrm>
            <a:off x="8139544" y="872836"/>
            <a:ext cx="2521527" cy="5119256"/>
          </a:xfrm>
        </p:spPr>
        <p:txBody>
          <a:bodyPr vert="eaVert" ancho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70295692-9BD0-4EB9-B344-9A6945DB0B81}"/>
              </a:ext>
            </a:extLst>
          </p:cNvPr>
          <p:cNvSpPr>
            <a:spLocks noGrp="1"/>
          </p:cNvSpPr>
          <p:nvPr>
            <p:ph type="body" orient="vert" idx="1"/>
          </p:nvPr>
        </p:nvSpPr>
        <p:spPr>
          <a:xfrm>
            <a:off x="756746" y="872836"/>
            <a:ext cx="6634169" cy="51192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9B128527-7CED-4CF3-A260-649685D2E6D3}"/>
              </a:ext>
            </a:extLst>
          </p:cNvPr>
          <p:cNvSpPr>
            <a:spLocks noGrp="1"/>
          </p:cNvSpPr>
          <p:nvPr>
            <p:ph type="dt" sz="half" idx="10"/>
          </p:nvPr>
        </p:nvSpPr>
        <p:spPr>
          <a:xfrm>
            <a:off x="329184" y="6236208"/>
            <a:ext cx="3037459" cy="365125"/>
          </a:xfrm>
        </p:spPr>
        <p:txBody>
          <a:bodyPr/>
          <a:lstStyle/>
          <a:p>
            <a:fld id="{26ADDCAE-6443-42C3-9C19-F95985500186}" type="datetime1">
              <a:rPr lang="en-US" smtClean="0"/>
              <a:t>5/20/2024</a:t>
            </a:fld>
            <a:endParaRPr lang="en-US" dirty="0"/>
          </a:p>
        </p:txBody>
      </p:sp>
      <p:sp>
        <p:nvSpPr>
          <p:cNvPr id="5" name="Footer Placeholder 4">
            <a:extLst>
              <a:ext uri="{FF2B5EF4-FFF2-40B4-BE49-F238E27FC236}">
                <a16:creationId xmlns:a16="http://schemas.microsoft.com/office/drawing/2014/main" xmlns="" id="{20517F65-E517-4B50-B559-FD7D59F3E8B5}"/>
              </a:ext>
            </a:extLst>
          </p:cNvPr>
          <p:cNvSpPr>
            <a:spLocks noGrp="1"/>
          </p:cNvSpPr>
          <p:nvPr>
            <p:ph type="ftr" sz="quarter" idx="11"/>
          </p:nvPr>
        </p:nvSpPr>
        <p:spPr>
          <a:xfrm>
            <a:off x="329184" y="237744"/>
            <a:ext cx="3581400" cy="365125"/>
          </a:xfrm>
        </p:spPr>
        <p:txBody>
          <a:bodyPr/>
          <a:lstStyle/>
          <a:p>
            <a:endParaRPr lang="en-US" dirty="0"/>
          </a:p>
        </p:txBody>
      </p:sp>
      <p:sp>
        <p:nvSpPr>
          <p:cNvPr id="6" name="Slide Number Placeholder 5">
            <a:extLst>
              <a:ext uri="{FF2B5EF4-FFF2-40B4-BE49-F238E27FC236}">
                <a16:creationId xmlns:a16="http://schemas.microsoft.com/office/drawing/2014/main" xmlns="" id="{CAED40B7-46EE-49D9-BE89-7E101F80A49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‹Nº›</a:t>
            </a:fld>
            <a:endParaRPr lang="en-US" dirty="0"/>
          </a:p>
        </p:txBody>
      </p:sp>
      <p:cxnSp>
        <p:nvCxnSpPr>
          <p:cNvPr id="16" name="Straight Connector 15">
            <a:extLst>
              <a:ext uri="{FF2B5EF4-FFF2-40B4-BE49-F238E27FC236}">
                <a16:creationId xmlns:a16="http://schemas.microsoft.com/office/drawing/2014/main" xmlns="" id="{E05031BF-2EA5-4128-B6AF-2D0F5A101095}"/>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9037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C62CCA-8D32-44C3-809A-54D0245B8ABF}"/>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10689041-349C-49F8-B155-6F5862873736}"/>
              </a:ext>
            </a:extLst>
          </p:cNvPr>
          <p:cNvSpPr>
            <a:spLocks noGrp="1"/>
          </p:cNvSpPr>
          <p:nvPr>
            <p:ph idx="1"/>
          </p:nvPr>
        </p:nvSpPr>
        <p:spPr>
          <a:xfrm>
            <a:off x="761799" y="2750126"/>
            <a:ext cx="10381205" cy="32617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235E088-72B1-425B-B53B-81B134826169}"/>
              </a:ext>
            </a:extLst>
          </p:cNvPr>
          <p:cNvSpPr>
            <a:spLocks noGrp="1"/>
          </p:cNvSpPr>
          <p:nvPr>
            <p:ph type="dt" sz="half" idx="10"/>
          </p:nvPr>
        </p:nvSpPr>
        <p:spPr/>
        <p:txBody>
          <a:bodyPr/>
          <a:lstStyle/>
          <a:p>
            <a:fld id="{1962799E-EB8E-4038-8063-81BB57C732D4}" type="datetime1">
              <a:rPr lang="en-US" smtClean="0"/>
              <a:t>5/20/2024</a:t>
            </a:fld>
            <a:endParaRPr lang="en-US"/>
          </a:p>
        </p:txBody>
      </p:sp>
      <p:sp>
        <p:nvSpPr>
          <p:cNvPr id="5" name="Footer Placeholder 4">
            <a:extLst>
              <a:ext uri="{FF2B5EF4-FFF2-40B4-BE49-F238E27FC236}">
                <a16:creationId xmlns:a16="http://schemas.microsoft.com/office/drawing/2014/main" xmlns="" id="{89180451-8BF9-48B2-8E6A-9E15C83357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A68196E-3A76-4417-BFD8-4400D16E07EA}"/>
              </a:ext>
            </a:extLst>
          </p:cNvPr>
          <p:cNvSpPr>
            <a:spLocks noGrp="1"/>
          </p:cNvSpPr>
          <p:nvPr>
            <p:ph type="sldNum" sz="quarter" idx="12"/>
          </p:nvPr>
        </p:nvSpPr>
        <p:spPr/>
        <p:txBody>
          <a:bodyPr/>
          <a:lstStyle/>
          <a:p>
            <a:fld id="{B4A918BC-4D43-4B42-B3C0-E7EBE25E6AF0}" type="slidenum">
              <a:rPr lang="en-US" smtClean="0"/>
              <a:t>‹Nº›</a:t>
            </a:fld>
            <a:endParaRPr lang="en-US"/>
          </a:p>
        </p:txBody>
      </p:sp>
    </p:spTree>
    <p:extLst>
      <p:ext uri="{BB962C8B-B14F-4D97-AF65-F5344CB8AC3E}">
        <p14:creationId xmlns:p14="http://schemas.microsoft.com/office/powerpoint/2010/main" val="3571227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7CFB183B-99B9-4420-AB2D-070568510522}"/>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76DF62B9-1876-4EEB-929D-B46F98265E34}"/>
              </a:ext>
            </a:extLst>
          </p:cNvPr>
          <p:cNvSpPr/>
          <p:nvPr/>
        </p:nvSpPr>
        <p:spPr>
          <a:xfrm>
            <a:off x="0" y="-2"/>
            <a:ext cx="12192000" cy="3862064"/>
          </a:xfrm>
          <a:prstGeom prst="rect">
            <a:avLst/>
          </a:prstGeom>
          <a:ln>
            <a:noFill/>
          </a:ln>
          <a:effectLst>
            <a:outerShdw blurRad="203200" dist="127000" dir="5460000" sx="96000" sy="96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xmlns="" id="{B5F0E4DD-839A-4BD2-B5FA-FF319E87D037}"/>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7692C2FB-E558-4132-AAF5-EFCED0144BA2}"/>
              </a:ext>
            </a:extLst>
          </p:cNvPr>
          <p:cNvSpPr>
            <a:spLocks noGrp="1"/>
          </p:cNvSpPr>
          <p:nvPr>
            <p:ph type="title"/>
          </p:nvPr>
        </p:nvSpPr>
        <p:spPr>
          <a:xfrm>
            <a:off x="761801" y="852056"/>
            <a:ext cx="10380572" cy="257694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9AA20424-DA4E-467F-AC0A-D44192A54F64}"/>
              </a:ext>
            </a:extLst>
          </p:cNvPr>
          <p:cNvSpPr>
            <a:spLocks noGrp="1"/>
          </p:cNvSpPr>
          <p:nvPr>
            <p:ph type="body" idx="1"/>
          </p:nvPr>
        </p:nvSpPr>
        <p:spPr>
          <a:xfrm>
            <a:off x="761797" y="4202832"/>
            <a:ext cx="10395116" cy="178926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3B39F9C-ADA9-4225-9D74-193A8894ED7A}"/>
              </a:ext>
            </a:extLst>
          </p:cNvPr>
          <p:cNvSpPr>
            <a:spLocks noGrp="1"/>
          </p:cNvSpPr>
          <p:nvPr>
            <p:ph type="dt" sz="half" idx="10"/>
          </p:nvPr>
        </p:nvSpPr>
        <p:spPr>
          <a:xfrm>
            <a:off x="332481" y="6236208"/>
            <a:ext cx="3037459" cy="365125"/>
          </a:xfrm>
        </p:spPr>
        <p:txBody>
          <a:bodyPr/>
          <a:lstStyle/>
          <a:p>
            <a:fld id="{217A73C3-B243-44D3-809D-EF8FDFBD85D4}" type="datetime1">
              <a:rPr lang="en-US" smtClean="0"/>
              <a:t>5/20/2024</a:t>
            </a:fld>
            <a:endParaRPr lang="en-US" dirty="0"/>
          </a:p>
        </p:txBody>
      </p:sp>
      <p:sp>
        <p:nvSpPr>
          <p:cNvPr id="5" name="Footer Placeholder 4">
            <a:extLst>
              <a:ext uri="{FF2B5EF4-FFF2-40B4-BE49-F238E27FC236}">
                <a16:creationId xmlns:a16="http://schemas.microsoft.com/office/drawing/2014/main" xmlns="" id="{84057DEC-B96B-4D69-8B62-5156FDA6D9BB}"/>
              </a:ext>
            </a:extLst>
          </p:cNvPr>
          <p:cNvSpPr>
            <a:spLocks noGrp="1"/>
          </p:cNvSpPr>
          <p:nvPr>
            <p:ph type="ftr" sz="quarter" idx="11"/>
          </p:nvPr>
        </p:nvSpPr>
        <p:spPr>
          <a:xfrm>
            <a:off x="332481" y="237744"/>
            <a:ext cx="4114800" cy="365125"/>
          </a:xfrm>
        </p:spPr>
        <p:txBody>
          <a:bodyPr/>
          <a:lstStyle/>
          <a:p>
            <a:endParaRPr lang="en-US" dirty="0"/>
          </a:p>
        </p:txBody>
      </p:sp>
      <p:sp>
        <p:nvSpPr>
          <p:cNvPr id="6" name="Slide Number Placeholder 5">
            <a:extLst>
              <a:ext uri="{FF2B5EF4-FFF2-40B4-BE49-F238E27FC236}">
                <a16:creationId xmlns:a16="http://schemas.microsoft.com/office/drawing/2014/main" xmlns="" id="{A0BF4AC1-9934-43DC-B9AC-322612A74656}"/>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‹Nº›</a:t>
            </a:fld>
            <a:endParaRPr lang="en-US"/>
          </a:p>
        </p:txBody>
      </p:sp>
      <p:cxnSp>
        <p:nvCxnSpPr>
          <p:cNvPr id="11" name="Straight Connector 10">
            <a:extLst>
              <a:ext uri="{FF2B5EF4-FFF2-40B4-BE49-F238E27FC236}">
                <a16:creationId xmlns:a16="http://schemas.microsoft.com/office/drawing/2014/main" xmlns="" id="{4CBDA60A-39CD-41D4-8AE5-0FB7FD78559C}"/>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402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1CAF84-4A19-4D9A-9B82-46BCBED4F7BD}"/>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A5A373DD-26AC-4E69-A17C-538D9C7C6854}"/>
              </a:ext>
            </a:extLst>
          </p:cNvPr>
          <p:cNvSpPr>
            <a:spLocks noGrp="1"/>
          </p:cNvSpPr>
          <p:nvPr>
            <p:ph sz="half" idx="1"/>
          </p:nvPr>
        </p:nvSpPr>
        <p:spPr>
          <a:xfrm>
            <a:off x="761800"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xmlns="" id="{EAD30C23-A75F-45DF-BCCF-760C533AC7FA}"/>
              </a:ext>
            </a:extLst>
          </p:cNvPr>
          <p:cNvSpPr>
            <a:spLocks noGrp="1"/>
          </p:cNvSpPr>
          <p:nvPr>
            <p:ph sz="half" idx="2"/>
          </p:nvPr>
        </p:nvSpPr>
        <p:spPr>
          <a:xfrm>
            <a:off x="6097092"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xmlns="" id="{082C3974-73EC-4F1B-9E92-0E279ABEE5CD}"/>
              </a:ext>
            </a:extLst>
          </p:cNvPr>
          <p:cNvSpPr>
            <a:spLocks noGrp="1"/>
          </p:cNvSpPr>
          <p:nvPr>
            <p:ph type="dt" sz="half" idx="10"/>
          </p:nvPr>
        </p:nvSpPr>
        <p:spPr>
          <a:xfrm>
            <a:off x="332481" y="6236208"/>
            <a:ext cx="3037459" cy="365125"/>
          </a:xfrm>
        </p:spPr>
        <p:txBody>
          <a:bodyPr/>
          <a:lstStyle/>
          <a:p>
            <a:fld id="{C9B6D3E3-28E2-4380-A113-67698215C5F8}" type="datetime1">
              <a:rPr lang="en-US" smtClean="0"/>
              <a:t>5/20/2024</a:t>
            </a:fld>
            <a:endParaRPr lang="en-US" dirty="0"/>
          </a:p>
        </p:txBody>
      </p:sp>
      <p:sp>
        <p:nvSpPr>
          <p:cNvPr id="6" name="Footer Placeholder 5">
            <a:extLst>
              <a:ext uri="{FF2B5EF4-FFF2-40B4-BE49-F238E27FC236}">
                <a16:creationId xmlns:a16="http://schemas.microsoft.com/office/drawing/2014/main" xmlns="" id="{CC70B3F2-3F28-42A3-9701-A6F01F1B185A}"/>
              </a:ext>
            </a:extLst>
          </p:cNvPr>
          <p:cNvSpPr>
            <a:spLocks noGrp="1"/>
          </p:cNvSpPr>
          <p:nvPr>
            <p:ph type="ftr" sz="quarter" idx="11"/>
          </p:nvPr>
        </p:nvSpPr>
        <p:spPr>
          <a:xfrm>
            <a:off x="332481" y="237744"/>
            <a:ext cx="4114800" cy="365125"/>
          </a:xfrm>
        </p:spPr>
        <p:txBody>
          <a:bodyPr/>
          <a:lstStyle/>
          <a:p>
            <a:endParaRPr lang="en-US" dirty="0"/>
          </a:p>
        </p:txBody>
      </p:sp>
      <p:sp>
        <p:nvSpPr>
          <p:cNvPr id="7" name="Slide Number Placeholder 6">
            <a:extLst>
              <a:ext uri="{FF2B5EF4-FFF2-40B4-BE49-F238E27FC236}">
                <a16:creationId xmlns:a16="http://schemas.microsoft.com/office/drawing/2014/main" xmlns="" id="{E5E7A2FC-50E7-4972-9F28-E3AC4EF93D44}"/>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‹Nº›</a:t>
            </a:fld>
            <a:endParaRPr lang="en-US"/>
          </a:p>
        </p:txBody>
      </p:sp>
    </p:spTree>
    <p:extLst>
      <p:ext uri="{BB962C8B-B14F-4D97-AF65-F5344CB8AC3E}">
        <p14:creationId xmlns:p14="http://schemas.microsoft.com/office/powerpoint/2010/main" val="3332220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865F85-77E6-4F6D-9FFA-5D76201B13E5}"/>
              </a:ext>
            </a:extLst>
          </p:cNvPr>
          <p:cNvSpPr>
            <a:spLocks noGrp="1"/>
          </p:cNvSpPr>
          <p:nvPr>
            <p:ph type="title"/>
          </p:nvPr>
        </p:nvSpPr>
        <p:spPr>
          <a:xfrm>
            <a:off x="761802" y="872836"/>
            <a:ext cx="10380572" cy="1427019"/>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DC6C0DAE-58D1-45D9-9FC4-B0864E332C08}"/>
              </a:ext>
            </a:extLst>
          </p:cNvPr>
          <p:cNvSpPr>
            <a:spLocks noGrp="1"/>
          </p:cNvSpPr>
          <p:nvPr>
            <p:ph type="body" idx="1"/>
          </p:nvPr>
        </p:nvSpPr>
        <p:spPr>
          <a:xfrm>
            <a:off x="761801" y="2713326"/>
            <a:ext cx="5023424"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FD1E63D7-9812-4EA1-A0A2-14D974311FAD}"/>
              </a:ext>
            </a:extLst>
          </p:cNvPr>
          <p:cNvSpPr>
            <a:spLocks noGrp="1"/>
          </p:cNvSpPr>
          <p:nvPr>
            <p:ph sz="half" idx="2"/>
          </p:nvPr>
        </p:nvSpPr>
        <p:spPr>
          <a:xfrm>
            <a:off x="761801" y="3706091"/>
            <a:ext cx="5023424"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xmlns="" id="{E4C5055B-04A0-47D3-90ED-135025F857F9}"/>
              </a:ext>
            </a:extLst>
          </p:cNvPr>
          <p:cNvSpPr>
            <a:spLocks noGrp="1"/>
          </p:cNvSpPr>
          <p:nvPr>
            <p:ph type="body" sz="quarter" idx="3"/>
          </p:nvPr>
        </p:nvSpPr>
        <p:spPr>
          <a:xfrm>
            <a:off x="6094211" y="2713326"/>
            <a:ext cx="5048163"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8936E6E-8F64-49E6-B57C-86CF92D1689E}"/>
              </a:ext>
            </a:extLst>
          </p:cNvPr>
          <p:cNvSpPr>
            <a:spLocks noGrp="1"/>
          </p:cNvSpPr>
          <p:nvPr>
            <p:ph sz="quarter" idx="4"/>
          </p:nvPr>
        </p:nvSpPr>
        <p:spPr>
          <a:xfrm>
            <a:off x="6094211" y="3706091"/>
            <a:ext cx="5048163"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5CFFBEAD-2827-40DA-8338-2D691325F1B3}"/>
              </a:ext>
            </a:extLst>
          </p:cNvPr>
          <p:cNvSpPr>
            <a:spLocks noGrp="1"/>
          </p:cNvSpPr>
          <p:nvPr>
            <p:ph type="dt" sz="half" idx="10"/>
          </p:nvPr>
        </p:nvSpPr>
        <p:spPr>
          <a:xfrm>
            <a:off x="332481" y="6236208"/>
            <a:ext cx="3037459" cy="365125"/>
          </a:xfrm>
        </p:spPr>
        <p:txBody>
          <a:bodyPr/>
          <a:lstStyle/>
          <a:p>
            <a:fld id="{A9EFCB61-04AD-47C9-BF79-2BD8B9CEC07A}" type="datetime1">
              <a:rPr lang="en-US" smtClean="0"/>
              <a:t>5/20/2024</a:t>
            </a:fld>
            <a:endParaRPr lang="en-US" dirty="0"/>
          </a:p>
        </p:txBody>
      </p:sp>
      <p:sp>
        <p:nvSpPr>
          <p:cNvPr id="8" name="Footer Placeholder 7">
            <a:extLst>
              <a:ext uri="{FF2B5EF4-FFF2-40B4-BE49-F238E27FC236}">
                <a16:creationId xmlns:a16="http://schemas.microsoft.com/office/drawing/2014/main" xmlns="" id="{DF34B88D-9C6E-4A88-985C-3ED5057A1F65}"/>
              </a:ext>
            </a:extLst>
          </p:cNvPr>
          <p:cNvSpPr>
            <a:spLocks noGrp="1"/>
          </p:cNvSpPr>
          <p:nvPr>
            <p:ph type="ftr" sz="quarter" idx="11"/>
          </p:nvPr>
        </p:nvSpPr>
        <p:spPr>
          <a:xfrm>
            <a:off x="332481" y="237744"/>
            <a:ext cx="4114800" cy="365125"/>
          </a:xfrm>
        </p:spPr>
        <p:txBody>
          <a:bodyPr/>
          <a:lstStyle/>
          <a:p>
            <a:endParaRPr lang="en-US" dirty="0"/>
          </a:p>
        </p:txBody>
      </p:sp>
      <p:sp>
        <p:nvSpPr>
          <p:cNvPr id="9" name="Slide Number Placeholder 8">
            <a:extLst>
              <a:ext uri="{FF2B5EF4-FFF2-40B4-BE49-F238E27FC236}">
                <a16:creationId xmlns:a16="http://schemas.microsoft.com/office/drawing/2014/main" xmlns="" id="{880B6A32-2D15-425F-B6A9-146AFB5C1ACB}"/>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‹Nº›</a:t>
            </a:fld>
            <a:endParaRPr lang="en-US"/>
          </a:p>
        </p:txBody>
      </p:sp>
    </p:spTree>
    <p:extLst>
      <p:ext uri="{BB962C8B-B14F-4D97-AF65-F5344CB8AC3E}">
        <p14:creationId xmlns:p14="http://schemas.microsoft.com/office/powerpoint/2010/main" val="393069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C81B7C-9BD5-4CF8-BAEB-A6CB78DA2F8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xmlns="" id="{AD85F1D3-3353-4FC6-8854-51B0BFFD6D5A}"/>
              </a:ext>
            </a:extLst>
          </p:cNvPr>
          <p:cNvSpPr>
            <a:spLocks noGrp="1"/>
          </p:cNvSpPr>
          <p:nvPr>
            <p:ph type="dt" sz="half" idx="10"/>
          </p:nvPr>
        </p:nvSpPr>
        <p:spPr/>
        <p:txBody>
          <a:bodyPr/>
          <a:lstStyle/>
          <a:p>
            <a:fld id="{A4535E0C-D585-492F-8146-7493F4086301}" type="datetime1">
              <a:rPr lang="en-US" smtClean="0"/>
              <a:t>5/20/2024</a:t>
            </a:fld>
            <a:endParaRPr lang="en-US"/>
          </a:p>
        </p:txBody>
      </p:sp>
      <p:sp>
        <p:nvSpPr>
          <p:cNvPr id="4" name="Footer Placeholder 3">
            <a:extLst>
              <a:ext uri="{FF2B5EF4-FFF2-40B4-BE49-F238E27FC236}">
                <a16:creationId xmlns:a16="http://schemas.microsoft.com/office/drawing/2014/main" xmlns="" id="{F7226CE6-6BEB-46DB-BD4B-9B8AE89A1A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1181BCCC-8B3F-40B3-91D5-52E53B2AAE11}"/>
              </a:ext>
            </a:extLst>
          </p:cNvPr>
          <p:cNvSpPr>
            <a:spLocks noGrp="1"/>
          </p:cNvSpPr>
          <p:nvPr>
            <p:ph type="sldNum" sz="quarter" idx="12"/>
          </p:nvPr>
        </p:nvSpPr>
        <p:spPr/>
        <p:txBody>
          <a:bodyPr/>
          <a:lstStyle/>
          <a:p>
            <a:fld id="{B4A918BC-4D43-4B42-B3C0-E7EBE25E6AF0}" type="slidenum">
              <a:rPr lang="en-US" smtClean="0"/>
              <a:t>‹Nº›</a:t>
            </a:fld>
            <a:endParaRPr lang="en-US"/>
          </a:p>
        </p:txBody>
      </p:sp>
    </p:spTree>
    <p:extLst>
      <p:ext uri="{BB962C8B-B14F-4D97-AF65-F5344CB8AC3E}">
        <p14:creationId xmlns:p14="http://schemas.microsoft.com/office/powerpoint/2010/main" val="1621034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2C0FBB6-4CCA-4358-9DD5-CDF2173E63C8}"/>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xmlns="" id="{8902559A-671A-4FDE-82C3-1CF8CFCF18EC}"/>
              </a:ext>
            </a:extLst>
          </p:cNvPr>
          <p:cNvSpPr>
            <a:spLocks noGrp="1"/>
          </p:cNvSpPr>
          <p:nvPr>
            <p:ph type="dt" sz="half" idx="10"/>
          </p:nvPr>
        </p:nvSpPr>
        <p:spPr/>
        <p:txBody>
          <a:bodyPr/>
          <a:lstStyle/>
          <a:p>
            <a:fld id="{8CE48390-48B5-49AB-B019-A7C8FB8C31F6}" type="datetime1">
              <a:rPr lang="en-US" smtClean="0"/>
              <a:t>5/20/2024</a:t>
            </a:fld>
            <a:endParaRPr lang="en-US"/>
          </a:p>
        </p:txBody>
      </p:sp>
      <p:sp>
        <p:nvSpPr>
          <p:cNvPr id="3" name="Footer Placeholder 2">
            <a:extLst>
              <a:ext uri="{FF2B5EF4-FFF2-40B4-BE49-F238E27FC236}">
                <a16:creationId xmlns:a16="http://schemas.microsoft.com/office/drawing/2014/main" xmlns="" id="{78A14275-250D-437E-BAF1-5BB3CDE64AC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EFD93BDE-2A52-4AA7-B222-0F25570EBF77}"/>
              </a:ext>
            </a:extLst>
          </p:cNvPr>
          <p:cNvSpPr>
            <a:spLocks noGrp="1"/>
          </p:cNvSpPr>
          <p:nvPr>
            <p:ph type="sldNum" sz="quarter" idx="12"/>
          </p:nvPr>
        </p:nvSpPr>
        <p:spPr/>
        <p:txBody>
          <a:bodyPr/>
          <a:lstStyle/>
          <a:p>
            <a:fld id="{B4A918BC-4D43-4B42-B3C0-E7EBE25E6AF0}" type="slidenum">
              <a:rPr lang="en-US" smtClean="0"/>
              <a:t>‹Nº›</a:t>
            </a:fld>
            <a:endParaRPr lang="en-US"/>
          </a:p>
        </p:txBody>
      </p:sp>
      <p:cxnSp>
        <p:nvCxnSpPr>
          <p:cNvPr id="5" name="Straight Connector 4">
            <a:extLst>
              <a:ext uri="{FF2B5EF4-FFF2-40B4-BE49-F238E27FC236}">
                <a16:creationId xmlns:a16="http://schemas.microsoft.com/office/drawing/2014/main" xmlns="" id="{9E6B771E-DDF7-430C-9462-BA1D3742C84E}"/>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174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DF9A0B00-F6ED-4C3A-97DC-C2AF9D62EE8B}"/>
              </a:ext>
            </a:extLst>
          </p:cNvPr>
          <p:cNvSpPr/>
          <p:nvPr/>
        </p:nvSpPr>
        <p:spPr>
          <a:xfrm>
            <a:off x="79067" y="0"/>
            <a:ext cx="4998624" cy="6858000"/>
          </a:xfrm>
          <a:prstGeom prst="rect">
            <a:avLst/>
          </a:prstGeom>
          <a:ln>
            <a:noFill/>
          </a:ln>
          <a:effectLst>
            <a:outerShdw blurRad="228600" dist="1143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3" name="Rectangle 122">
            <a:extLst>
              <a:ext uri="{FF2B5EF4-FFF2-40B4-BE49-F238E27FC236}">
                <a16:creationId xmlns:a16="http://schemas.microsoft.com/office/drawing/2014/main" xmlns="" id="{3B025FD9-B9EF-4F5C-B67D-3485253B7A6A}"/>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xmlns="" id="{47F545CD-A200-4C66-BF9A-9B839D0CE648}"/>
              </a:ext>
            </a:extLst>
          </p:cNvPr>
          <p:cNvSpPr/>
          <p:nvPr/>
        </p:nvSpPr>
        <p:spPr>
          <a:xfrm>
            <a:off x="0" y="0"/>
            <a:ext cx="6096000" cy="6858000"/>
          </a:xfrm>
          <a:prstGeom prst="rect">
            <a:avLst/>
          </a:prstGeom>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6110916-EEE9-418C-B24A-EC09A6D22859}"/>
              </a:ext>
            </a:extLst>
          </p:cNvPr>
          <p:cNvSpPr>
            <a:spLocks noGrp="1"/>
          </p:cNvSpPr>
          <p:nvPr>
            <p:ph type="title"/>
          </p:nvPr>
        </p:nvSpPr>
        <p:spPr>
          <a:xfrm>
            <a:off x="770537" y="872836"/>
            <a:ext cx="4560525" cy="2281050"/>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B9C3A0F4-FD98-409E-B41A-5F4352C6A8E5}"/>
              </a:ext>
            </a:extLst>
          </p:cNvPr>
          <p:cNvSpPr>
            <a:spLocks noGrp="1"/>
          </p:cNvSpPr>
          <p:nvPr>
            <p:ph idx="1"/>
          </p:nvPr>
        </p:nvSpPr>
        <p:spPr>
          <a:xfrm>
            <a:off x="6621781" y="872837"/>
            <a:ext cx="4520593" cy="5140036"/>
          </a:xfrm>
        </p:spPr>
        <p:txBody>
          <a:bodyPr>
            <a:normAutofit/>
          </a:bodyPr>
          <a:lstStyle>
            <a:lvl1pPr algn="l">
              <a:defRPr sz="2800"/>
            </a:lvl1pPr>
            <a:lvl2pPr algn="l">
              <a:defRPr sz="2400"/>
            </a:lvl2pPr>
            <a:lvl3pPr algn="l">
              <a:defRPr sz="2000"/>
            </a:lvl3pPr>
            <a:lvl4pPr algn="l">
              <a:defRPr sz="1800"/>
            </a:lvl4pPr>
            <a:lvl5pPr algn="l">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xmlns="" id="{3EFABF6F-6E7C-4B3F-B205-09361DA5898B}"/>
              </a:ext>
            </a:extLst>
          </p:cNvPr>
          <p:cNvSpPr>
            <a:spLocks noGrp="1"/>
          </p:cNvSpPr>
          <p:nvPr>
            <p:ph type="body" sz="half" idx="2"/>
          </p:nvPr>
        </p:nvSpPr>
        <p:spPr>
          <a:xfrm>
            <a:off x="770537" y="3442854"/>
            <a:ext cx="4560525" cy="257694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625198D-8500-4277-AA5D-3C3D8FDDCF4B}"/>
              </a:ext>
            </a:extLst>
          </p:cNvPr>
          <p:cNvSpPr>
            <a:spLocks noGrp="1"/>
          </p:cNvSpPr>
          <p:nvPr>
            <p:ph type="dt" sz="half" idx="10"/>
          </p:nvPr>
        </p:nvSpPr>
        <p:spPr>
          <a:xfrm>
            <a:off x="329184" y="6236208"/>
            <a:ext cx="3037459" cy="365125"/>
          </a:xfrm>
        </p:spPr>
        <p:txBody>
          <a:bodyPr/>
          <a:lstStyle/>
          <a:p>
            <a:fld id="{962E767E-8A14-4E70-91B9-2101CBC4D7BD}" type="datetime1">
              <a:rPr lang="en-US" smtClean="0"/>
              <a:t>5/20/2024</a:t>
            </a:fld>
            <a:endParaRPr lang="en-US" dirty="0"/>
          </a:p>
        </p:txBody>
      </p:sp>
      <p:sp>
        <p:nvSpPr>
          <p:cNvPr id="6" name="Footer Placeholder 5">
            <a:extLst>
              <a:ext uri="{FF2B5EF4-FFF2-40B4-BE49-F238E27FC236}">
                <a16:creationId xmlns:a16="http://schemas.microsoft.com/office/drawing/2014/main" xmlns="" id="{F98D219F-027A-4632-9FB0-BD098D5693DB}"/>
              </a:ext>
            </a:extLst>
          </p:cNvPr>
          <p:cNvSpPr>
            <a:spLocks noGrp="1"/>
          </p:cNvSpPr>
          <p:nvPr>
            <p:ph type="ftr" sz="quarter" idx="11"/>
          </p:nvPr>
        </p:nvSpPr>
        <p:spPr>
          <a:xfrm>
            <a:off x="329184" y="237744"/>
            <a:ext cx="3792532"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xmlns="" id="{CA30C82B-C7DC-434D-8768-DE9D1176715B}"/>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‹Nº›</a:t>
            </a:fld>
            <a:endParaRPr lang="en-US" dirty="0"/>
          </a:p>
        </p:txBody>
      </p:sp>
      <p:cxnSp>
        <p:nvCxnSpPr>
          <p:cNvPr id="129" name="Straight Connector 128">
            <a:extLst>
              <a:ext uri="{FF2B5EF4-FFF2-40B4-BE49-F238E27FC236}">
                <a16:creationId xmlns:a16="http://schemas.microsoft.com/office/drawing/2014/main" xmlns="" id="{A8CCC603-9605-46C8-9034-8DAE6AC40DD9}"/>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xmlns="" id="{6CBBF1D9-8F8F-45A3-BDB4-952D0FB20A4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160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xmlns="" id="{CBEB8797-B080-41A6-B14E-8DC7F0F27E4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xmlns="" id="{0C6C7272-A552-46B3-992F-F5ADD5AA2443}"/>
              </a:ext>
            </a:extLst>
          </p:cNvPr>
          <p:cNvSpPr/>
          <p:nvPr/>
        </p:nvSpPr>
        <p:spPr>
          <a:xfrm>
            <a:off x="-1" y="0"/>
            <a:ext cx="6087677" cy="6858000"/>
          </a:xfrm>
          <a:prstGeom prst="rect">
            <a:avLst/>
          </a:prstGeom>
          <a:solidFill>
            <a:schemeClr val="bg1"/>
          </a:solidFill>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xmlns="" id="{C25F6AD1-1E6C-46AF-8431-6627180FFD2E}"/>
              </a:ext>
            </a:extLst>
          </p:cNvPr>
          <p:cNvSpPr>
            <a:spLocks noGrp="1"/>
          </p:cNvSpPr>
          <p:nvPr>
            <p:ph type="title"/>
          </p:nvPr>
        </p:nvSpPr>
        <p:spPr>
          <a:xfrm>
            <a:off x="768733" y="858981"/>
            <a:ext cx="4556749" cy="2281052"/>
          </a:xfrm>
        </p:spPr>
        <p:txBody>
          <a:bodyPr anchor="b"/>
          <a:lstStyle>
            <a:lvl1pPr>
              <a:defRPr lang="en-US" sz="3600" kern="1200" dirty="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xmlns="" id="{E88A91F9-760E-4CF4-8A03-FA1482C35EB7}"/>
              </a:ext>
            </a:extLst>
          </p:cNvPr>
          <p:cNvSpPr>
            <a:spLocks noGrp="1"/>
          </p:cNvSpPr>
          <p:nvPr>
            <p:ph type="pic" idx="1"/>
          </p:nvPr>
        </p:nvSpPr>
        <p:spPr>
          <a:xfrm>
            <a:off x="6559826" y="865909"/>
            <a:ext cx="4582548" cy="512618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xmlns="" id="{D149A9D5-BA6E-4C4A-88A0-5BB86958B8E6}"/>
              </a:ext>
            </a:extLst>
          </p:cNvPr>
          <p:cNvSpPr>
            <a:spLocks noGrp="1"/>
          </p:cNvSpPr>
          <p:nvPr>
            <p:ph type="body" sz="half" idx="2"/>
          </p:nvPr>
        </p:nvSpPr>
        <p:spPr>
          <a:xfrm>
            <a:off x="768733" y="3429000"/>
            <a:ext cx="4556749" cy="2590800"/>
          </a:xfrm>
        </p:spPr>
        <p:txBody>
          <a:bodyPr/>
          <a:lstStyle>
            <a:lvl1pPr marL="0" indent="0">
              <a:buNone/>
              <a:defRPr lang="en-US" sz="2400" kern="1200" dirty="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756899E-70A1-4EFB-87EC-6C4F3BC0360B}"/>
              </a:ext>
            </a:extLst>
          </p:cNvPr>
          <p:cNvSpPr>
            <a:spLocks noGrp="1"/>
          </p:cNvSpPr>
          <p:nvPr>
            <p:ph type="dt" sz="half" idx="10"/>
          </p:nvPr>
        </p:nvSpPr>
        <p:spPr>
          <a:xfrm>
            <a:off x="329184" y="6236208"/>
            <a:ext cx="3037459" cy="365125"/>
          </a:xfrm>
        </p:spPr>
        <p:txBody>
          <a:bodyPr/>
          <a:lstStyle/>
          <a:p>
            <a:fld id="{01AF0C4B-5A4A-45CA-ABEC-10F107160D33}" type="datetime1">
              <a:rPr lang="en-US" smtClean="0"/>
              <a:t>5/20/2024</a:t>
            </a:fld>
            <a:endParaRPr lang="en-US" dirty="0"/>
          </a:p>
        </p:txBody>
      </p:sp>
      <p:sp>
        <p:nvSpPr>
          <p:cNvPr id="6" name="Footer Placeholder 5">
            <a:extLst>
              <a:ext uri="{FF2B5EF4-FFF2-40B4-BE49-F238E27FC236}">
                <a16:creationId xmlns:a16="http://schemas.microsoft.com/office/drawing/2014/main" xmlns="" id="{5FC34B05-4931-4BC8-BD43-9E6B944B3069}"/>
              </a:ext>
            </a:extLst>
          </p:cNvPr>
          <p:cNvSpPr>
            <a:spLocks noGrp="1"/>
          </p:cNvSpPr>
          <p:nvPr>
            <p:ph type="ftr" sz="quarter" idx="11"/>
          </p:nvPr>
        </p:nvSpPr>
        <p:spPr>
          <a:xfrm>
            <a:off x="329184" y="237744"/>
            <a:ext cx="4114800"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xmlns="" id="{AD4ABE5D-7EA4-4D33-B23E-52E640CBF21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‹Nº›</a:t>
            </a:fld>
            <a:endParaRPr lang="en-US" dirty="0"/>
          </a:p>
        </p:txBody>
      </p:sp>
      <p:cxnSp>
        <p:nvCxnSpPr>
          <p:cNvPr id="74" name="Straight Connector 73">
            <a:extLst>
              <a:ext uri="{FF2B5EF4-FFF2-40B4-BE49-F238E27FC236}">
                <a16:creationId xmlns:a16="http://schemas.microsoft.com/office/drawing/2014/main" xmlns="" id="{DF0DB5EA-94EC-4DB5-B8E5-B454005C1552}"/>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xmlns="" id="{2699FF82-B951-46E6-AEA7-0993C867FB6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9043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038E7D36-B1C9-463C-983F-AEA5810A60D0}"/>
              </a:ext>
            </a:extLst>
          </p:cNvPr>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xmlns="" id="{37B9A221-B33F-47C2-85FF-2C8F363D797B}"/>
              </a:ext>
            </a:extLst>
          </p:cNvPr>
          <p:cNvSpPr/>
          <p:nvPr/>
        </p:nvSpPr>
        <p:spPr>
          <a:xfrm>
            <a:off x="0" y="0"/>
            <a:ext cx="12188952" cy="68580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ectangle 7">
            <a:extLst>
              <a:ext uri="{FF2B5EF4-FFF2-40B4-BE49-F238E27FC236}">
                <a16:creationId xmlns:a16="http://schemas.microsoft.com/office/drawing/2014/main" xmlns="" id="{CD0E0EF1-7626-4514-9337-271DD661B1EB}"/>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5" name="Rectangle 64">
            <a:extLst>
              <a:ext uri="{FF2B5EF4-FFF2-40B4-BE49-F238E27FC236}">
                <a16:creationId xmlns:a16="http://schemas.microsoft.com/office/drawing/2014/main" xmlns="" id="{5F0B1492-9A00-4F80-8771-0BB2C2C4353C}"/>
              </a:ext>
            </a:extLst>
          </p:cNvPr>
          <p:cNvSpPr/>
          <p:nvPr/>
        </p:nvSpPr>
        <p:spPr>
          <a:xfrm>
            <a:off x="0" y="-2"/>
            <a:ext cx="12188952" cy="2544415"/>
          </a:xfrm>
          <a:prstGeom prst="rect">
            <a:avLst/>
          </a:prstGeom>
          <a:ln>
            <a:noFill/>
          </a:ln>
          <a:effectLst>
            <a:outerShdw blurRad="190500" dist="127000" dir="546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xmlns="" id="{0F462805-4F8E-44FE-905C-2C3F1A2B3D44}"/>
              </a:ext>
            </a:extLst>
          </p:cNvPr>
          <p:cNvSpPr>
            <a:spLocks noGrp="1"/>
          </p:cNvSpPr>
          <p:nvPr>
            <p:ph type="title"/>
          </p:nvPr>
        </p:nvSpPr>
        <p:spPr>
          <a:xfrm>
            <a:off x="761801" y="858982"/>
            <a:ext cx="10380573" cy="143227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9345021C-0380-49AA-ADA1-A8B473FBF572}"/>
              </a:ext>
            </a:extLst>
          </p:cNvPr>
          <p:cNvSpPr>
            <a:spLocks noGrp="1"/>
          </p:cNvSpPr>
          <p:nvPr>
            <p:ph type="body" idx="1"/>
          </p:nvPr>
        </p:nvSpPr>
        <p:spPr>
          <a:xfrm>
            <a:off x="761799" y="2750126"/>
            <a:ext cx="10381205" cy="326178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B7A2409-F298-40BF-BFAC-65A3E71D29E8}"/>
              </a:ext>
            </a:extLst>
          </p:cNvPr>
          <p:cNvSpPr>
            <a:spLocks noGrp="1"/>
          </p:cNvSpPr>
          <p:nvPr>
            <p:ph type="dt" sz="half" idx="2"/>
          </p:nvPr>
        </p:nvSpPr>
        <p:spPr>
          <a:xfrm>
            <a:off x="332481" y="6240079"/>
            <a:ext cx="4114800" cy="365125"/>
          </a:xfrm>
          <a:prstGeom prst="rect">
            <a:avLst/>
          </a:prstGeom>
        </p:spPr>
        <p:txBody>
          <a:bodyPr vert="horz" lIns="91440" tIns="45720" rIns="91440" bIns="45720" rtlCol="0" anchor="ctr"/>
          <a:lstStyle>
            <a:lvl1pPr algn="l">
              <a:defRPr sz="900">
                <a:solidFill>
                  <a:schemeClr val="tx1"/>
                </a:solidFill>
              </a:defRPr>
            </a:lvl1pPr>
          </a:lstStyle>
          <a:p>
            <a:fld id="{6989806E-8E94-473C-AEE7-BE6F15F85533}" type="datetime1">
              <a:rPr lang="en-US" smtClean="0"/>
              <a:t>5/20/2024</a:t>
            </a:fld>
            <a:endParaRPr lang="en-US" dirty="0"/>
          </a:p>
        </p:txBody>
      </p:sp>
      <p:sp>
        <p:nvSpPr>
          <p:cNvPr id="5" name="Footer Placeholder 4">
            <a:extLst>
              <a:ext uri="{FF2B5EF4-FFF2-40B4-BE49-F238E27FC236}">
                <a16:creationId xmlns:a16="http://schemas.microsoft.com/office/drawing/2014/main" xmlns="" id="{CB4799D8-4DBF-4BB2-8D2B-65592ADC9004}"/>
              </a:ext>
            </a:extLst>
          </p:cNvPr>
          <p:cNvSpPr>
            <a:spLocks noGrp="1"/>
          </p:cNvSpPr>
          <p:nvPr>
            <p:ph type="ftr" sz="quarter" idx="3"/>
          </p:nvPr>
        </p:nvSpPr>
        <p:spPr>
          <a:xfrm>
            <a:off x="332481" y="236199"/>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xmlns="" id="{F9F99666-11C3-48A1-966C-439EBF9D9A01}"/>
              </a:ext>
            </a:extLst>
          </p:cNvPr>
          <p:cNvSpPr>
            <a:spLocks noGrp="1"/>
          </p:cNvSpPr>
          <p:nvPr>
            <p:ph type="sldNum" sz="quarter" idx="4"/>
          </p:nvPr>
        </p:nvSpPr>
        <p:spPr>
          <a:xfrm>
            <a:off x="11289782" y="235881"/>
            <a:ext cx="756746" cy="365760"/>
          </a:xfrm>
          <a:prstGeom prst="rect">
            <a:avLst/>
          </a:prstGeom>
        </p:spPr>
        <p:txBody>
          <a:bodyPr vert="horz" lIns="91440" tIns="45720" rIns="91440" bIns="45720" rtlCol="0" anchor="ctr"/>
          <a:lstStyle>
            <a:lvl1pPr algn="ctr">
              <a:defRPr lang="en-US" sz="1400" b="1" kern="1200" smtClean="0">
                <a:solidFill>
                  <a:schemeClr val="tx1"/>
                </a:solidFill>
                <a:latin typeface="Bierstadt" panose="020B0504020202020204" pitchFamily="34" charset="0"/>
                <a:ea typeface="+mn-ea"/>
                <a:cs typeface="+mn-cs"/>
              </a:defRPr>
            </a:lvl1pPr>
          </a:lstStyle>
          <a:p>
            <a:fld id="{B4A918BC-4D43-4B42-B3C0-E7EBE25E6AF0}" type="slidenum">
              <a:rPr lang="en-US" smtClean="0"/>
              <a:pPr/>
              <a:t>‹Nº›</a:t>
            </a:fld>
            <a:endParaRPr lang="en-US" dirty="0"/>
          </a:p>
        </p:txBody>
      </p:sp>
      <p:cxnSp>
        <p:nvCxnSpPr>
          <p:cNvPr id="119" name="Straight Connector 118">
            <a:extLst>
              <a:ext uri="{FF2B5EF4-FFF2-40B4-BE49-F238E27FC236}">
                <a16:creationId xmlns:a16="http://schemas.microsoft.com/office/drawing/2014/main" xmlns="" id="{7FAC7B62-8ACC-41ED-80AB-8D1CDF38B9E4}"/>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xmlns="" id="{945FF525-9A83-4625-99D9-B267BDE077E7}"/>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78843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200" kern="1200">
          <a:solidFill>
            <a:schemeClr val="tx1"/>
          </a:solidFill>
          <a:latin typeface="+mn-lt"/>
          <a:ea typeface="+mn-ea"/>
          <a:cs typeface="+mn-cs"/>
        </a:defRPr>
      </a:lvl1pPr>
      <a:lvl2pPr marL="228600" indent="0" algn="l" defTabSz="914400" rtl="0" eaLnBrk="1" latinLnBrk="0" hangingPunct="1">
        <a:lnSpc>
          <a:spcPct val="110000"/>
        </a:lnSpc>
        <a:spcBef>
          <a:spcPts val="500"/>
        </a:spcBef>
        <a:buFont typeface="Arial" panose="020B0604020202020204" pitchFamily="34" charset="0"/>
        <a:buNone/>
        <a:defRPr sz="20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6858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Part1-rA0EaVbbmZyPTAj4-128Kbit_44kHz_stereo.mp3"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xmlns="" id="{5CC50F2E-EF04-4D7A-A09C-5AEF6E5EAD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xmlns="" id="{F489C2E0-4895-4B72-85EA-7EE9FAFFDC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95999" y="0"/>
            <a:ext cx="6095995" cy="3429000"/>
          </a:xfrm>
          <a:prstGeom prst="rect">
            <a:avLst/>
          </a:prstGeom>
          <a:ln>
            <a:noFill/>
          </a:ln>
          <a:effectLst>
            <a:outerShdw blurRad="342900" dist="2286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E50DD84B-D6B9-9965-B9AA-5110E2F18678}"/>
              </a:ext>
            </a:extLst>
          </p:cNvPr>
          <p:cNvSpPr>
            <a:spLocks noGrp="1"/>
          </p:cNvSpPr>
          <p:nvPr>
            <p:ph type="ctrTitle"/>
          </p:nvPr>
        </p:nvSpPr>
        <p:spPr>
          <a:xfrm>
            <a:off x="6575305" y="235881"/>
            <a:ext cx="4569006" cy="2884247"/>
          </a:xfrm>
        </p:spPr>
        <p:txBody>
          <a:bodyPr anchor="ctr">
            <a:normAutofit/>
          </a:bodyPr>
          <a:lstStyle/>
          <a:p>
            <a:r>
              <a:rPr lang="en-GB" b="1" dirty="0">
                <a:solidFill>
                  <a:srgbClr val="000000"/>
                </a:solidFill>
                <a:effectLst/>
                <a:latin typeface="Arial" panose="020B0604020202020204" pitchFamily="34" charset="0"/>
              </a:rPr>
              <a:t>The purpose of lectures</a:t>
            </a:r>
            <a:r>
              <a:rPr lang="en-GB" dirty="0">
                <a:solidFill>
                  <a:srgbClr val="000000"/>
                </a:solidFill>
                <a:effectLst/>
                <a:latin typeface="Arial" panose="020B0604020202020204" pitchFamily="34" charset="0"/>
              </a:rPr>
              <a:t/>
            </a:r>
            <a:br>
              <a:rPr lang="en-GB" dirty="0">
                <a:solidFill>
                  <a:srgbClr val="000000"/>
                </a:solidFill>
                <a:effectLst/>
                <a:latin typeface="Arial" panose="020B0604020202020204" pitchFamily="34" charset="0"/>
              </a:rPr>
            </a:br>
            <a:endParaRPr lang="en-US" dirty="0"/>
          </a:p>
        </p:txBody>
      </p:sp>
      <p:sp>
        <p:nvSpPr>
          <p:cNvPr id="3" name="Subtitle 2">
            <a:extLst>
              <a:ext uri="{FF2B5EF4-FFF2-40B4-BE49-F238E27FC236}">
                <a16:creationId xmlns:a16="http://schemas.microsoft.com/office/drawing/2014/main" xmlns="" id="{3D688062-BBC6-F107-14CE-0F70C386044D}"/>
              </a:ext>
            </a:extLst>
          </p:cNvPr>
          <p:cNvSpPr>
            <a:spLocks noGrp="1"/>
          </p:cNvSpPr>
          <p:nvPr>
            <p:ph type="subTitle" idx="1"/>
          </p:nvPr>
        </p:nvSpPr>
        <p:spPr>
          <a:xfrm>
            <a:off x="6575305" y="3880965"/>
            <a:ext cx="4569006" cy="2359114"/>
          </a:xfrm>
        </p:spPr>
        <p:txBody>
          <a:bodyPr anchor="b">
            <a:normAutofit fontScale="85000" lnSpcReduction="10000"/>
          </a:bodyPr>
          <a:lstStyle/>
          <a:p>
            <a:pPr algn="just"/>
            <a:r>
              <a:rPr lang="en-GB" dirty="0">
                <a:solidFill>
                  <a:srgbClr val="000000"/>
                </a:solidFill>
                <a:effectLst/>
                <a:latin typeface="Arial" panose="020B0604020202020204" pitchFamily="34" charset="0"/>
              </a:rPr>
              <a:t>This class is based on the book </a:t>
            </a:r>
            <a:r>
              <a:rPr lang="en-GB" i="1" u="sng" dirty="0">
                <a:solidFill>
                  <a:srgbClr val="000000"/>
                </a:solidFill>
                <a:effectLst/>
                <a:latin typeface="Arial" panose="020B0604020202020204" pitchFamily="34" charset="0"/>
              </a:rPr>
              <a:t>Lectures: Learn Listening and Note-Taking Skills </a:t>
            </a:r>
            <a:r>
              <a:rPr lang="en-GB" dirty="0">
                <a:solidFill>
                  <a:srgbClr val="000000"/>
                </a:solidFill>
                <a:effectLst/>
                <a:latin typeface="Arial" panose="020B0604020202020204" pitchFamily="34" charset="0"/>
              </a:rPr>
              <a:t>by </a:t>
            </a:r>
            <a:r>
              <a:rPr lang="en-GB" dirty="0" err="1">
                <a:solidFill>
                  <a:srgbClr val="000000"/>
                </a:solidFill>
                <a:effectLst/>
                <a:latin typeface="Arial" panose="020B0604020202020204" pitchFamily="34" charset="0"/>
              </a:rPr>
              <a:t>Aish</a:t>
            </a:r>
            <a:r>
              <a:rPr lang="en-GB" dirty="0">
                <a:solidFill>
                  <a:srgbClr val="000000"/>
                </a:solidFill>
                <a:effectLst/>
                <a:latin typeface="Arial" panose="020B0604020202020204" pitchFamily="34" charset="0"/>
              </a:rPr>
              <a:t>, F. and Tomlinson, J (2013) HarperCollins Publishers Ltd.</a:t>
            </a:r>
          </a:p>
          <a:p>
            <a:pPr algn="just"/>
            <a:r>
              <a:rPr lang="en-GB" dirty="0">
                <a:solidFill>
                  <a:srgbClr val="000000"/>
                </a:solidFill>
                <a:effectLst/>
                <a:latin typeface="Arial" panose="020B0604020202020204" pitchFamily="34" charset="0"/>
              </a:rPr>
              <a:t/>
            </a:r>
            <a:br>
              <a:rPr lang="en-GB" dirty="0">
                <a:solidFill>
                  <a:srgbClr val="000000"/>
                </a:solidFill>
                <a:effectLst/>
                <a:latin typeface="Arial" panose="020B0604020202020204" pitchFamily="34" charset="0"/>
              </a:rPr>
            </a:br>
            <a:r>
              <a:rPr lang="en-GB" b="1" dirty="0">
                <a:solidFill>
                  <a:srgbClr val="000000"/>
                </a:solidFill>
                <a:effectLst/>
                <a:latin typeface="Arial" panose="020B0604020202020204" pitchFamily="34" charset="0"/>
              </a:rPr>
              <a:t>Chapter 1 The purpose of lectures</a:t>
            </a:r>
            <a:endParaRPr lang="en-GB" dirty="0">
              <a:solidFill>
                <a:srgbClr val="000000"/>
              </a:solidFill>
              <a:effectLst/>
              <a:latin typeface="Arial" panose="020B0604020202020204" pitchFamily="34" charset="0"/>
            </a:endParaRPr>
          </a:p>
        </p:txBody>
      </p:sp>
      <p:pic>
        <p:nvPicPr>
          <p:cNvPr id="4" name="Picture 3" descr="Triangular abstract background">
            <a:extLst>
              <a:ext uri="{FF2B5EF4-FFF2-40B4-BE49-F238E27FC236}">
                <a16:creationId xmlns:a16="http://schemas.microsoft.com/office/drawing/2014/main" xmlns="" id="{EE152087-90CD-8A32-B788-6F8018422396}"/>
              </a:ext>
            </a:extLst>
          </p:cNvPr>
          <p:cNvPicPr>
            <a:picLocks noChangeAspect="1"/>
          </p:cNvPicPr>
          <p:nvPr/>
        </p:nvPicPr>
        <p:blipFill rotWithShape="1">
          <a:blip r:embed="rId2"/>
          <a:srcRect l="16952" r="23714" b="-1"/>
          <a:stretch/>
        </p:blipFill>
        <p:spPr>
          <a:xfrm>
            <a:off x="20" y="10"/>
            <a:ext cx="6095978" cy="6857989"/>
          </a:xfrm>
          <a:prstGeom prst="rect">
            <a:avLst/>
          </a:prstGeom>
        </p:spPr>
      </p:pic>
      <p:cxnSp>
        <p:nvCxnSpPr>
          <p:cNvPr id="13" name="Straight Connector 12">
            <a:extLst>
              <a:ext uri="{FF2B5EF4-FFF2-40B4-BE49-F238E27FC236}">
                <a16:creationId xmlns:a16="http://schemas.microsoft.com/office/drawing/2014/main" xmlns="" id="{1D7AD51E-A168-490B-B8A6-8AFE86E0F2B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5910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264E63-C6B3-0B09-73E5-22D2575AEF79}"/>
              </a:ext>
            </a:extLst>
          </p:cNvPr>
          <p:cNvSpPr>
            <a:spLocks noGrp="1"/>
          </p:cNvSpPr>
          <p:nvPr>
            <p:ph type="title"/>
          </p:nvPr>
        </p:nvSpPr>
        <p:spPr/>
        <p:txBody>
          <a:bodyPr/>
          <a:lstStyle/>
          <a:p>
            <a:r>
              <a:rPr lang="en-US" dirty="0"/>
              <a:t>Task 2: The Vegetarian</a:t>
            </a:r>
          </a:p>
        </p:txBody>
      </p:sp>
      <p:sp>
        <p:nvSpPr>
          <p:cNvPr id="3" name="Content Placeholder 2">
            <a:extLst>
              <a:ext uri="{FF2B5EF4-FFF2-40B4-BE49-F238E27FC236}">
                <a16:creationId xmlns:a16="http://schemas.microsoft.com/office/drawing/2014/main" xmlns="" id="{647B2A04-1A8A-DBFA-615B-4DCCCB719719}"/>
              </a:ext>
            </a:extLst>
          </p:cNvPr>
          <p:cNvSpPr>
            <a:spLocks noGrp="1"/>
          </p:cNvSpPr>
          <p:nvPr>
            <p:ph sz="half" idx="1"/>
          </p:nvPr>
        </p:nvSpPr>
        <p:spPr>
          <a:xfrm>
            <a:off x="761801" y="2705933"/>
            <a:ext cx="5045281" cy="3165763"/>
          </a:xfrm>
        </p:spPr>
        <p:txBody>
          <a:bodyPr>
            <a:normAutofit fontScale="25000" lnSpcReduction="20000"/>
          </a:bodyPr>
          <a:lstStyle/>
          <a:p>
            <a:pPr algn="l" rtl="0" fontAlgn="base">
              <a:spcBef>
                <a:spcPts val="0"/>
              </a:spcBef>
              <a:spcAft>
                <a:spcPts val="0"/>
              </a:spcAft>
              <a:buFont typeface="+mj-lt"/>
              <a:buAutoNum type="arabicPeriod"/>
            </a:pPr>
            <a:endParaRPr lang="en-GB" sz="1800" b="0" i="0" u="none" strike="noStrike" dirty="0">
              <a:solidFill>
                <a:srgbClr val="000000"/>
              </a:solidFill>
              <a:effectLst/>
              <a:latin typeface="Arial" panose="020B0604020202020204" pitchFamily="34" charset="0"/>
            </a:endParaRPr>
          </a:p>
          <a:p>
            <a:pPr algn="l" rtl="0" fontAlgn="base">
              <a:lnSpc>
                <a:spcPct val="120000"/>
              </a:lnSpc>
              <a:spcBef>
                <a:spcPts val="0"/>
              </a:spcBef>
            </a:pPr>
            <a:r>
              <a:rPr lang="en-GB" sz="7400" b="1" i="0" u="none" strike="noStrike" dirty="0">
                <a:solidFill>
                  <a:srgbClr val="000000"/>
                </a:solidFill>
                <a:effectLst/>
                <a:latin typeface="Arial" panose="020B0604020202020204" pitchFamily="34" charset="0"/>
              </a:rPr>
              <a:t>Pre-Task </a:t>
            </a:r>
          </a:p>
          <a:p>
            <a:pPr algn="l" rtl="0" fontAlgn="base">
              <a:lnSpc>
                <a:spcPct val="120000"/>
              </a:lnSpc>
              <a:spcBef>
                <a:spcPts val="0"/>
              </a:spcBef>
            </a:pPr>
            <a:endParaRPr lang="en-GB" sz="7400" dirty="0">
              <a:solidFill>
                <a:srgbClr val="000000"/>
              </a:solidFill>
              <a:latin typeface="Arial" panose="020B0604020202020204" pitchFamily="34" charset="0"/>
            </a:endParaRPr>
          </a:p>
          <a:p>
            <a:pPr algn="l" rtl="0" fontAlgn="base">
              <a:lnSpc>
                <a:spcPct val="120000"/>
              </a:lnSpc>
              <a:spcBef>
                <a:spcPts val="0"/>
              </a:spcBef>
            </a:pPr>
            <a:r>
              <a:rPr lang="en-GB" sz="7400" dirty="0">
                <a:solidFill>
                  <a:srgbClr val="000000"/>
                </a:solidFill>
                <a:latin typeface="Arial" panose="020B0604020202020204" pitchFamily="34" charset="0"/>
              </a:rPr>
              <a:t>Consider the features of conversation that might be present in the interaction between the husband and his boss when he is late for work.</a:t>
            </a:r>
            <a:endParaRPr lang="en-GB" sz="7400" b="0" i="0" u="none" strike="noStrike" dirty="0">
              <a:solidFill>
                <a:srgbClr val="000000"/>
              </a:solidFill>
              <a:effectLst/>
              <a:latin typeface="Arial" panose="020B0604020202020204" pitchFamily="34" charset="0"/>
            </a:endParaRPr>
          </a:p>
          <a:p>
            <a:pPr algn="l" rtl="0" fontAlgn="base">
              <a:lnSpc>
                <a:spcPct val="120000"/>
              </a:lnSpc>
              <a:spcBef>
                <a:spcPts val="0"/>
              </a:spcBef>
            </a:pPr>
            <a:endParaRPr lang="en-GB" sz="7400" dirty="0">
              <a:solidFill>
                <a:srgbClr val="000000"/>
              </a:solidFill>
              <a:latin typeface="Arial" panose="020B0604020202020204" pitchFamily="34" charset="0"/>
            </a:endParaRPr>
          </a:p>
          <a:p>
            <a:pPr algn="l" rtl="0">
              <a:lnSpc>
                <a:spcPct val="120000"/>
              </a:lnSpc>
              <a:spcBef>
                <a:spcPts val="0"/>
              </a:spcBef>
            </a:pPr>
            <a:r>
              <a:rPr lang="en-GB" sz="7400" dirty="0">
                <a:solidFill>
                  <a:srgbClr val="000000"/>
                </a:solidFill>
                <a:latin typeface="Arial" panose="020B0604020202020204" pitchFamily="34" charset="0"/>
              </a:rPr>
              <a:t>Register</a:t>
            </a:r>
          </a:p>
          <a:p>
            <a:pPr algn="l" rtl="0">
              <a:lnSpc>
                <a:spcPct val="120000"/>
              </a:lnSpc>
              <a:spcBef>
                <a:spcPts val="0"/>
              </a:spcBef>
            </a:pPr>
            <a:r>
              <a:rPr lang="en-GB" sz="7400" dirty="0">
                <a:solidFill>
                  <a:srgbClr val="000000"/>
                </a:solidFill>
                <a:latin typeface="Arial" panose="020B0604020202020204" pitchFamily="34" charset="0"/>
              </a:rPr>
              <a:t>L</a:t>
            </a:r>
            <a:r>
              <a:rPr lang="en-GB" sz="7400" b="0" i="0" u="none" strike="noStrike" dirty="0">
                <a:solidFill>
                  <a:srgbClr val="000000"/>
                </a:solidFill>
                <a:effectLst/>
                <a:latin typeface="Arial" panose="020B0604020202020204" pitchFamily="34" charset="0"/>
              </a:rPr>
              <a:t>anguage choice</a:t>
            </a:r>
          </a:p>
          <a:p>
            <a:pPr algn="l" rtl="0">
              <a:lnSpc>
                <a:spcPct val="120000"/>
              </a:lnSpc>
              <a:spcBef>
                <a:spcPts val="0"/>
              </a:spcBef>
            </a:pPr>
            <a:r>
              <a:rPr lang="en-GB" sz="7400" dirty="0">
                <a:solidFill>
                  <a:srgbClr val="000000"/>
                </a:solidFill>
                <a:latin typeface="Arial" panose="020B0604020202020204" pitchFamily="34" charset="0"/>
              </a:rPr>
              <a:t>Modes of discourse</a:t>
            </a:r>
          </a:p>
          <a:p>
            <a:pPr algn="l" rtl="0">
              <a:lnSpc>
                <a:spcPct val="120000"/>
              </a:lnSpc>
              <a:spcBef>
                <a:spcPts val="0"/>
              </a:spcBef>
            </a:pPr>
            <a:r>
              <a:rPr lang="en-GB" sz="7400" dirty="0">
                <a:solidFill>
                  <a:srgbClr val="000000"/>
                </a:solidFill>
                <a:latin typeface="Arial" panose="020B0604020202020204" pitchFamily="34" charset="0"/>
              </a:rPr>
              <a:t>Appraisal and involvement </a:t>
            </a:r>
          </a:p>
          <a:p>
            <a:pPr algn="l" rtl="0">
              <a:lnSpc>
                <a:spcPct val="120000"/>
              </a:lnSpc>
              <a:spcBef>
                <a:spcPts val="0"/>
              </a:spcBef>
            </a:pPr>
            <a:endParaRPr lang="en-GB" sz="7400" b="0" i="0" u="none" strike="noStrike" dirty="0">
              <a:solidFill>
                <a:srgbClr val="000000"/>
              </a:solidFill>
              <a:effectLst/>
              <a:latin typeface="Arial" panose="020B0604020202020204" pitchFamily="34" charset="0"/>
            </a:endParaRPr>
          </a:p>
        </p:txBody>
      </p:sp>
      <p:sp>
        <p:nvSpPr>
          <p:cNvPr id="4" name="Content Placeholder 3">
            <a:extLst>
              <a:ext uri="{FF2B5EF4-FFF2-40B4-BE49-F238E27FC236}">
                <a16:creationId xmlns:a16="http://schemas.microsoft.com/office/drawing/2014/main" xmlns="" id="{31A357D7-DA14-E133-ACAC-2F99F2F3A067}"/>
              </a:ext>
            </a:extLst>
          </p:cNvPr>
          <p:cNvSpPr>
            <a:spLocks noGrp="1"/>
          </p:cNvSpPr>
          <p:nvPr>
            <p:ph sz="half" idx="2"/>
          </p:nvPr>
        </p:nvSpPr>
        <p:spPr/>
        <p:txBody>
          <a:bodyPr>
            <a:normAutofit fontScale="25000" lnSpcReduction="20000"/>
          </a:bodyPr>
          <a:lstStyle/>
          <a:p>
            <a:pPr>
              <a:spcBef>
                <a:spcPts val="0"/>
              </a:spcBef>
            </a:pPr>
            <a:r>
              <a:rPr lang="en-GB" sz="7600" b="1" dirty="0">
                <a:solidFill>
                  <a:srgbClr val="000000"/>
                </a:solidFill>
                <a:latin typeface="Arial" panose="020B0604020202020204" pitchFamily="34" charset="0"/>
              </a:rPr>
              <a:t>Task </a:t>
            </a:r>
          </a:p>
          <a:p>
            <a:pPr>
              <a:lnSpc>
                <a:spcPct val="120000"/>
              </a:lnSpc>
              <a:spcBef>
                <a:spcPts val="0"/>
              </a:spcBef>
            </a:pPr>
            <a:endParaRPr lang="en-GB" sz="7600" dirty="0">
              <a:solidFill>
                <a:srgbClr val="000000"/>
              </a:solidFill>
              <a:latin typeface="Arial" panose="020B0604020202020204" pitchFamily="34" charset="0"/>
            </a:endParaRPr>
          </a:p>
          <a:p>
            <a:pPr>
              <a:lnSpc>
                <a:spcPct val="120000"/>
              </a:lnSpc>
              <a:spcBef>
                <a:spcPts val="0"/>
              </a:spcBef>
            </a:pPr>
            <a:r>
              <a:rPr lang="en-GB" sz="7600" dirty="0">
                <a:solidFill>
                  <a:srgbClr val="000000"/>
                </a:solidFill>
                <a:latin typeface="Arial" panose="020B0604020202020204" pitchFamily="34" charset="0"/>
              </a:rPr>
              <a:t>Work in groups:</a:t>
            </a:r>
          </a:p>
          <a:p>
            <a:pPr>
              <a:lnSpc>
                <a:spcPct val="120000"/>
              </a:lnSpc>
              <a:spcBef>
                <a:spcPts val="0"/>
              </a:spcBef>
            </a:pPr>
            <a:r>
              <a:rPr lang="en-GB" sz="7600" dirty="0">
                <a:solidFill>
                  <a:srgbClr val="000000"/>
                </a:solidFill>
                <a:latin typeface="Arial" panose="020B0604020202020204" pitchFamily="34" charset="0"/>
              </a:rPr>
              <a:t>Role play the conversation between the husband and his boss. </a:t>
            </a:r>
          </a:p>
          <a:p>
            <a:pPr>
              <a:lnSpc>
                <a:spcPct val="120000"/>
              </a:lnSpc>
              <a:spcBef>
                <a:spcPts val="0"/>
              </a:spcBef>
            </a:pPr>
            <a:endParaRPr lang="en-GB" sz="7600" dirty="0">
              <a:solidFill>
                <a:srgbClr val="000000"/>
              </a:solidFill>
              <a:latin typeface="Arial" panose="020B0604020202020204" pitchFamily="34" charset="0"/>
            </a:endParaRPr>
          </a:p>
          <a:p>
            <a:pPr>
              <a:lnSpc>
                <a:spcPct val="120000"/>
              </a:lnSpc>
              <a:spcBef>
                <a:spcPts val="0"/>
              </a:spcBef>
            </a:pPr>
            <a:r>
              <a:rPr lang="en-GB" sz="7600" dirty="0">
                <a:solidFill>
                  <a:srgbClr val="000000"/>
                </a:solidFill>
                <a:latin typeface="Arial" panose="020B0604020202020204" pitchFamily="34" charset="0"/>
              </a:rPr>
              <a:t>Take down notes of linguistic evidence of the features used.</a:t>
            </a:r>
          </a:p>
          <a:p>
            <a:pPr>
              <a:lnSpc>
                <a:spcPct val="120000"/>
              </a:lnSpc>
              <a:spcBef>
                <a:spcPts val="0"/>
              </a:spcBef>
            </a:pPr>
            <a:endParaRPr lang="en-GB" sz="7600" b="0" i="0" u="none" strike="noStrike" dirty="0">
              <a:solidFill>
                <a:srgbClr val="000000"/>
              </a:solidFill>
              <a:effectLst/>
              <a:latin typeface="Arial" panose="020B0604020202020204" pitchFamily="34" charset="0"/>
            </a:endParaRPr>
          </a:p>
          <a:p>
            <a:pPr>
              <a:lnSpc>
                <a:spcPct val="120000"/>
              </a:lnSpc>
              <a:spcBef>
                <a:spcPts val="0"/>
              </a:spcBef>
            </a:pPr>
            <a:r>
              <a:rPr lang="en-GB" sz="7600" b="0" i="0" u="none" strike="noStrike" dirty="0">
                <a:solidFill>
                  <a:srgbClr val="000000"/>
                </a:solidFill>
                <a:effectLst/>
                <a:latin typeface="Arial" panose="020B0604020202020204" pitchFamily="34" charset="0"/>
              </a:rPr>
              <a:t>How would the conversation have been different if he were describing the event to a friend?</a:t>
            </a:r>
            <a:endParaRPr lang="en-GB" sz="7600" b="0" i="0" u="none" strike="noStrike" dirty="0">
              <a:solidFill>
                <a:srgbClr val="000000"/>
              </a:solidFill>
              <a:effectLst/>
            </a:endParaRPr>
          </a:p>
          <a:p>
            <a:pPr>
              <a:lnSpc>
                <a:spcPct val="120000"/>
              </a:lnSpc>
              <a:spcBef>
                <a:spcPts val="0"/>
              </a:spcBef>
            </a:pPr>
            <a:endParaRPr lang="en-GB" sz="96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590592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95FC59-CBC5-D356-9BE4-1E4FAB0A55ED}"/>
              </a:ext>
            </a:extLst>
          </p:cNvPr>
          <p:cNvSpPr>
            <a:spLocks noGrp="1"/>
          </p:cNvSpPr>
          <p:nvPr>
            <p:ph type="title"/>
          </p:nvPr>
        </p:nvSpPr>
        <p:spPr/>
        <p:txBody>
          <a:bodyPr/>
          <a:lstStyle/>
          <a:p>
            <a:r>
              <a:rPr lang="en-US" dirty="0"/>
              <a:t>Discuss in groups</a:t>
            </a:r>
          </a:p>
        </p:txBody>
      </p:sp>
      <p:sp>
        <p:nvSpPr>
          <p:cNvPr id="3" name="Content Placeholder 2">
            <a:extLst>
              <a:ext uri="{FF2B5EF4-FFF2-40B4-BE49-F238E27FC236}">
                <a16:creationId xmlns:a16="http://schemas.microsoft.com/office/drawing/2014/main" xmlns="" id="{C67E2DF0-74D0-688D-9B50-1DF41D3993EF}"/>
              </a:ext>
            </a:extLst>
          </p:cNvPr>
          <p:cNvSpPr>
            <a:spLocks noGrp="1"/>
          </p:cNvSpPr>
          <p:nvPr>
            <p:ph idx="1"/>
          </p:nvPr>
        </p:nvSpPr>
        <p:spPr/>
        <p:txBody>
          <a:bodyPr>
            <a:normAutofit fontScale="70000" lnSpcReduction="20000"/>
          </a:bodyPr>
          <a:lstStyle/>
          <a:p>
            <a:pPr>
              <a:spcBef>
                <a:spcPts val="0"/>
              </a:spcBef>
              <a:buFont typeface="Arial" panose="020B0604020202020204" pitchFamily="34" charset="0"/>
              <a:buChar char="•"/>
            </a:pPr>
            <a:r>
              <a:rPr lang="en-GB" sz="4000" dirty="0">
                <a:solidFill>
                  <a:srgbClr val="000000"/>
                </a:solidFill>
                <a:effectLst/>
                <a:latin typeface="Helvetica" pitchFamily="2" charset="0"/>
              </a:rPr>
              <a:t>Define lectures and list their purposes.</a:t>
            </a:r>
            <a:r>
              <a:rPr lang="en-GB" sz="4000" dirty="0">
                <a:solidFill>
                  <a:srgbClr val="000000"/>
                </a:solidFill>
                <a:effectLst/>
                <a:latin typeface="Arial" panose="020B0604020202020204" pitchFamily="34" charset="0"/>
              </a:rPr>
              <a:t/>
            </a:r>
            <a:br>
              <a:rPr lang="en-GB" sz="4000" dirty="0">
                <a:solidFill>
                  <a:srgbClr val="000000"/>
                </a:solidFill>
                <a:effectLst/>
                <a:latin typeface="Arial" panose="020B0604020202020204" pitchFamily="34" charset="0"/>
              </a:rPr>
            </a:br>
            <a:endParaRPr lang="en-GB" sz="4000" dirty="0">
              <a:solidFill>
                <a:srgbClr val="000000"/>
              </a:solidFill>
              <a:effectLst/>
              <a:latin typeface="Arial" panose="020B0604020202020204" pitchFamily="34" charset="0"/>
            </a:endParaRPr>
          </a:p>
          <a:p>
            <a:pPr>
              <a:spcBef>
                <a:spcPts val="0"/>
              </a:spcBef>
              <a:buFont typeface="Arial" panose="020B0604020202020204" pitchFamily="34" charset="0"/>
              <a:buChar char="•"/>
            </a:pPr>
            <a:r>
              <a:rPr lang="en-GB" sz="4000" dirty="0">
                <a:solidFill>
                  <a:srgbClr val="000000"/>
                </a:solidFill>
                <a:effectLst/>
                <a:latin typeface="Arial" panose="020B0604020202020204" pitchFamily="34" charset="0"/>
              </a:rPr>
              <a:t>Compare lectures with other spoken genres. Give examples.</a:t>
            </a:r>
          </a:p>
          <a:p>
            <a:pPr>
              <a:spcBef>
                <a:spcPts val="0"/>
              </a:spcBef>
            </a:pPr>
            <a:endParaRPr lang="en-GB" sz="4000" dirty="0">
              <a:solidFill>
                <a:srgbClr val="000000"/>
              </a:solidFill>
              <a:effectLst/>
              <a:latin typeface="Arial" panose="020B0604020202020204" pitchFamily="34" charset="0"/>
            </a:endParaRPr>
          </a:p>
          <a:p>
            <a:pPr>
              <a:spcBef>
                <a:spcPts val="0"/>
              </a:spcBef>
              <a:buFont typeface="Arial" panose="020B0604020202020204" pitchFamily="34" charset="0"/>
              <a:buChar char="•"/>
            </a:pPr>
            <a:r>
              <a:rPr lang="en-GB" sz="4000" dirty="0">
                <a:solidFill>
                  <a:srgbClr val="000000"/>
                </a:solidFill>
                <a:effectLst/>
                <a:latin typeface="Arial" panose="020B0604020202020204" pitchFamily="34" charset="0"/>
              </a:rPr>
              <a:t>What are lecturers and listener expected to do?</a:t>
            </a:r>
            <a:br>
              <a:rPr lang="en-GB" sz="4000" dirty="0">
                <a:solidFill>
                  <a:srgbClr val="000000"/>
                </a:solidFill>
                <a:effectLst/>
                <a:latin typeface="Arial" panose="020B0604020202020204" pitchFamily="34" charset="0"/>
              </a:rPr>
            </a:br>
            <a:endParaRPr lang="en-GB" sz="4000" dirty="0">
              <a:solidFill>
                <a:srgbClr val="000000"/>
              </a:solidFill>
              <a:effectLst/>
              <a:latin typeface="Arial" panose="020B0604020202020204" pitchFamily="34" charset="0"/>
            </a:endParaRPr>
          </a:p>
          <a:p>
            <a:pPr>
              <a:spcBef>
                <a:spcPts val="0"/>
              </a:spcBef>
              <a:buFont typeface="Arial" panose="020B0604020202020204" pitchFamily="34" charset="0"/>
              <a:buChar char="•"/>
            </a:pPr>
            <a:r>
              <a:rPr lang="en-GB" sz="4000" dirty="0">
                <a:solidFill>
                  <a:srgbClr val="000000"/>
                </a:solidFill>
                <a:effectLst/>
                <a:latin typeface="Arial" panose="020B0604020202020204" pitchFamily="34" charset="0"/>
              </a:rPr>
              <a:t>What can listeners do to overcome the difficulties to understand lectures?</a:t>
            </a:r>
          </a:p>
          <a:p>
            <a:endParaRPr lang="en-US" dirty="0"/>
          </a:p>
        </p:txBody>
      </p:sp>
    </p:spTree>
    <p:extLst>
      <p:ext uri="{BB962C8B-B14F-4D97-AF65-F5344CB8AC3E}">
        <p14:creationId xmlns:p14="http://schemas.microsoft.com/office/powerpoint/2010/main" val="255963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BD9E8B-CA1B-58DA-D8F0-F52A6F12CFFD}"/>
              </a:ext>
            </a:extLst>
          </p:cNvPr>
          <p:cNvSpPr>
            <a:spLocks noGrp="1"/>
          </p:cNvSpPr>
          <p:nvPr>
            <p:ph type="title"/>
          </p:nvPr>
        </p:nvSpPr>
        <p:spPr/>
        <p:txBody>
          <a:bodyPr/>
          <a:lstStyle/>
          <a:p>
            <a:r>
              <a:rPr lang="en-GB" sz="4400" dirty="0">
                <a:solidFill>
                  <a:srgbClr val="000000"/>
                </a:solidFill>
                <a:effectLst/>
                <a:latin typeface="Helvetica" pitchFamily="2" charset="0"/>
              </a:rPr>
              <a:t>Define lectures and list their purposes</a:t>
            </a:r>
            <a:endParaRPr lang="en-US" dirty="0"/>
          </a:p>
        </p:txBody>
      </p:sp>
      <p:sp>
        <p:nvSpPr>
          <p:cNvPr id="3" name="Content Placeholder 2">
            <a:extLst>
              <a:ext uri="{FF2B5EF4-FFF2-40B4-BE49-F238E27FC236}">
                <a16:creationId xmlns:a16="http://schemas.microsoft.com/office/drawing/2014/main" xmlns="" id="{345A7B89-75E4-8185-D1A1-8C0839107141}"/>
              </a:ext>
            </a:extLst>
          </p:cNvPr>
          <p:cNvSpPr>
            <a:spLocks noGrp="1"/>
          </p:cNvSpPr>
          <p:nvPr>
            <p:ph idx="1"/>
          </p:nvPr>
        </p:nvSpPr>
        <p:spPr>
          <a:xfrm>
            <a:off x="761169" y="2737229"/>
            <a:ext cx="10381205" cy="3261789"/>
          </a:xfrm>
        </p:spPr>
        <p:txBody>
          <a:bodyPr>
            <a:noAutofit/>
          </a:bodyPr>
          <a:lstStyle/>
          <a:p>
            <a:pPr>
              <a:spcBef>
                <a:spcPts val="0"/>
              </a:spcBef>
            </a:pPr>
            <a:r>
              <a:rPr lang="en-GB" sz="2400" dirty="0">
                <a:solidFill>
                  <a:srgbClr val="413A42"/>
                </a:solidFill>
                <a:effectLst/>
                <a:latin typeface="Times"/>
              </a:rPr>
              <a:t>A lecture is a talk given by a subject expert on a particular topic.</a:t>
            </a:r>
          </a:p>
          <a:p>
            <a:pPr>
              <a:spcBef>
                <a:spcPts val="0"/>
              </a:spcBef>
            </a:pPr>
            <a:r>
              <a:rPr lang="en-GB" sz="2400" dirty="0">
                <a:solidFill>
                  <a:srgbClr val="413A42"/>
                </a:solidFill>
                <a:effectLst/>
                <a:latin typeface="Times"/>
              </a:rPr>
              <a:t>Lectures are talks which give students a general overview of a topic. </a:t>
            </a:r>
          </a:p>
          <a:p>
            <a:pPr>
              <a:spcBef>
                <a:spcPts val="0"/>
              </a:spcBef>
            </a:pPr>
            <a:r>
              <a:rPr lang="en-GB" sz="2400" dirty="0">
                <a:solidFill>
                  <a:srgbClr val="413A42"/>
                </a:solidFill>
                <a:effectLst/>
                <a:latin typeface="Times"/>
              </a:rPr>
              <a:t>A lecture is meant to be an overview. </a:t>
            </a:r>
            <a:r>
              <a:rPr lang="en-GB" sz="2400" dirty="0">
                <a:solidFill>
                  <a:srgbClr val="413A42"/>
                </a:solidFill>
                <a:effectLst/>
                <a:latin typeface="Helvetica" pitchFamily="2" charset="0"/>
              </a:rPr>
              <a:t>It </a:t>
            </a:r>
            <a:r>
              <a:rPr lang="en-GB" sz="2400" dirty="0">
                <a:solidFill>
                  <a:srgbClr val="413A42"/>
                </a:solidFill>
                <a:effectLst/>
                <a:latin typeface="Times"/>
              </a:rPr>
              <a:t>is up to you to research the topic in detail both before and after the lecture. The lecture is intended to give you a starting point for further study. </a:t>
            </a:r>
          </a:p>
          <a:p>
            <a:pPr>
              <a:spcBef>
                <a:spcPts val="0"/>
              </a:spcBef>
            </a:pPr>
            <a:r>
              <a:rPr lang="en-GB" sz="2400" dirty="0">
                <a:solidFill>
                  <a:srgbClr val="4A434A"/>
                </a:solidFill>
                <a:effectLst/>
                <a:latin typeface="Times"/>
              </a:rPr>
              <a:t>Current, general academic opinions on a topic. </a:t>
            </a:r>
          </a:p>
          <a:p>
            <a:pPr>
              <a:spcBef>
                <a:spcPts val="0"/>
              </a:spcBef>
            </a:pPr>
            <a:r>
              <a:rPr lang="en-GB" sz="2400" dirty="0">
                <a:solidFill>
                  <a:srgbClr val="4A434A"/>
                </a:solidFill>
                <a:effectLst/>
                <a:latin typeface="Times"/>
              </a:rPr>
              <a:t>Key definitions, names, dates, theories and facts. </a:t>
            </a:r>
          </a:p>
          <a:p>
            <a:pPr>
              <a:spcBef>
                <a:spcPts val="0"/>
              </a:spcBef>
            </a:pPr>
            <a:r>
              <a:rPr lang="en-GB" sz="2400" dirty="0">
                <a:solidFill>
                  <a:srgbClr val="4A434A"/>
                </a:solidFill>
                <a:effectLst/>
                <a:latin typeface="Times"/>
              </a:rPr>
              <a:t>Ideas for further research and reading. </a:t>
            </a:r>
          </a:p>
          <a:p>
            <a:pPr>
              <a:spcBef>
                <a:spcPts val="0"/>
              </a:spcBef>
            </a:pPr>
            <a:r>
              <a:rPr lang="en-GB" sz="2400" dirty="0">
                <a:solidFill>
                  <a:srgbClr val="4A434A"/>
                </a:solidFill>
                <a:effectLst/>
                <a:latin typeface="Times"/>
              </a:rPr>
              <a:t>A starting point for your own thoughts. </a:t>
            </a:r>
          </a:p>
        </p:txBody>
      </p:sp>
    </p:spTree>
    <p:extLst>
      <p:ext uri="{BB962C8B-B14F-4D97-AF65-F5344CB8AC3E}">
        <p14:creationId xmlns:p14="http://schemas.microsoft.com/office/powerpoint/2010/main" val="3064668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BD0889-F7AF-D242-C9D3-733554434622}"/>
              </a:ext>
            </a:extLst>
          </p:cNvPr>
          <p:cNvSpPr>
            <a:spLocks noGrp="1"/>
          </p:cNvSpPr>
          <p:nvPr>
            <p:ph type="title"/>
          </p:nvPr>
        </p:nvSpPr>
        <p:spPr/>
        <p:txBody>
          <a:bodyPr>
            <a:normAutofit fontScale="90000"/>
          </a:bodyPr>
          <a:lstStyle/>
          <a:p>
            <a:r>
              <a:rPr lang="en-GB" sz="4400" dirty="0">
                <a:solidFill>
                  <a:srgbClr val="000000"/>
                </a:solidFill>
                <a:effectLst/>
                <a:latin typeface="Arial" panose="020B0604020202020204" pitchFamily="34" charset="0"/>
              </a:rPr>
              <a:t>What are lecturers and listeners expected to do?</a:t>
            </a:r>
            <a:endParaRPr lang="en-US" dirty="0"/>
          </a:p>
        </p:txBody>
      </p:sp>
      <p:sp>
        <p:nvSpPr>
          <p:cNvPr id="3" name="Content Placeholder 2">
            <a:extLst>
              <a:ext uri="{FF2B5EF4-FFF2-40B4-BE49-F238E27FC236}">
                <a16:creationId xmlns:a16="http://schemas.microsoft.com/office/drawing/2014/main" xmlns="" id="{8AE00007-2035-8E7B-A53D-D980A57FA45E}"/>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en-GB" sz="2600" dirty="0">
                <a:solidFill>
                  <a:srgbClr val="463E45"/>
                </a:solidFill>
                <a:effectLst/>
                <a:latin typeface="Times"/>
              </a:rPr>
              <a:t>Do some preparatory reading. This will give you some background on the topic and make it easier to understand the lecture. </a:t>
            </a:r>
          </a:p>
          <a:p>
            <a:pPr>
              <a:buFont typeface="Arial" panose="020B0604020202020204" pitchFamily="34" charset="0"/>
              <a:buChar char="•"/>
            </a:pPr>
            <a:r>
              <a:rPr lang="en-GB" sz="2600" dirty="0">
                <a:solidFill>
                  <a:srgbClr val="463E45"/>
                </a:solidFill>
                <a:effectLst/>
                <a:latin typeface="Times"/>
              </a:rPr>
              <a:t>Find out what the lecture is about and look up some key words</a:t>
            </a:r>
          </a:p>
          <a:p>
            <a:pPr>
              <a:buFont typeface="Arial" panose="020B0604020202020204" pitchFamily="34" charset="0"/>
              <a:buChar char="•"/>
            </a:pPr>
            <a:r>
              <a:rPr lang="en-GB" sz="2600" dirty="0">
                <a:solidFill>
                  <a:srgbClr val="463E45"/>
                </a:solidFill>
                <a:effectLst/>
                <a:latin typeface="Times"/>
              </a:rPr>
              <a:t>Take notes while the lecturer </a:t>
            </a:r>
            <a:r>
              <a:rPr lang="en-GB" sz="2600" dirty="0">
                <a:solidFill>
                  <a:srgbClr val="574F58"/>
                </a:solidFill>
                <a:effectLst/>
                <a:latin typeface="Times"/>
              </a:rPr>
              <a:t>is speaking.</a:t>
            </a:r>
            <a:endParaRPr lang="en-GB" sz="2600" dirty="0">
              <a:solidFill>
                <a:srgbClr val="463E45"/>
              </a:solidFill>
              <a:effectLst/>
              <a:latin typeface="Times"/>
            </a:endParaRPr>
          </a:p>
          <a:p>
            <a:pPr>
              <a:buFont typeface="Arial" panose="020B0604020202020204" pitchFamily="34" charset="0"/>
              <a:buChar char="•"/>
            </a:pPr>
            <a:r>
              <a:rPr lang="en-GB" sz="2600" dirty="0">
                <a:solidFill>
                  <a:srgbClr val="463E45"/>
                </a:solidFill>
                <a:effectLst/>
                <a:latin typeface="Times"/>
              </a:rPr>
              <a:t>Do not talk to other students. Try to concentrate during the lecture. </a:t>
            </a:r>
          </a:p>
          <a:p>
            <a:pPr>
              <a:buFont typeface="Arial" panose="020B0604020202020204" pitchFamily="34" charset="0"/>
              <a:buChar char="•"/>
            </a:pPr>
            <a:r>
              <a:rPr lang="en-GB" sz="2600" dirty="0">
                <a:solidFill>
                  <a:srgbClr val="463E45"/>
                </a:solidFill>
                <a:effectLst/>
                <a:latin typeface="Times"/>
              </a:rPr>
              <a:t>Do any follow up reading suggested by </a:t>
            </a:r>
            <a:r>
              <a:rPr lang="en-GB" sz="2600" dirty="0">
                <a:solidFill>
                  <a:srgbClr val="574F58"/>
                </a:solidFill>
                <a:effectLst/>
                <a:latin typeface="Times"/>
              </a:rPr>
              <a:t>your </a:t>
            </a:r>
            <a:r>
              <a:rPr lang="en-GB" sz="2600" dirty="0">
                <a:solidFill>
                  <a:srgbClr val="463E45"/>
                </a:solidFill>
                <a:effectLst/>
                <a:latin typeface="Times"/>
              </a:rPr>
              <a:t>lecturer. </a:t>
            </a:r>
          </a:p>
          <a:p>
            <a:pPr>
              <a:buFont typeface="Arial" panose="020B0604020202020204" pitchFamily="34" charset="0"/>
              <a:buChar char="•"/>
            </a:pPr>
            <a:r>
              <a:rPr lang="en-GB" sz="2600" dirty="0">
                <a:solidFill>
                  <a:srgbClr val="463E45"/>
                </a:solidFill>
                <a:effectLst/>
                <a:latin typeface="Times"/>
              </a:rPr>
              <a:t>Organize your notes and any handouts you are given. This will help with essay writing and revision in the future. </a:t>
            </a:r>
          </a:p>
          <a:p>
            <a:endParaRPr lang="en-US" dirty="0"/>
          </a:p>
        </p:txBody>
      </p:sp>
    </p:spTree>
    <p:extLst>
      <p:ext uri="{BB962C8B-B14F-4D97-AF65-F5344CB8AC3E}">
        <p14:creationId xmlns:p14="http://schemas.microsoft.com/office/powerpoint/2010/main" val="1089033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62DA5C-8260-16D5-7A06-7243FE2E17B1}"/>
              </a:ext>
            </a:extLst>
          </p:cNvPr>
          <p:cNvSpPr>
            <a:spLocks noGrp="1"/>
          </p:cNvSpPr>
          <p:nvPr>
            <p:ph type="title"/>
          </p:nvPr>
        </p:nvSpPr>
        <p:spPr/>
        <p:txBody>
          <a:bodyPr>
            <a:normAutofit fontScale="90000"/>
          </a:bodyPr>
          <a:lstStyle/>
          <a:p>
            <a:r>
              <a:rPr lang="en-GB" dirty="0">
                <a:solidFill>
                  <a:srgbClr val="000000"/>
                </a:solidFill>
                <a:effectLst/>
                <a:latin typeface="Arial" panose="020B0604020202020204" pitchFamily="34" charset="0"/>
              </a:rPr>
              <a:t>What can listeners do to overcome the difficulties to understand lectures?</a:t>
            </a:r>
            <a:endParaRPr lang="en-US" dirty="0"/>
          </a:p>
        </p:txBody>
      </p:sp>
      <p:sp>
        <p:nvSpPr>
          <p:cNvPr id="3" name="Content Placeholder 2">
            <a:extLst>
              <a:ext uri="{FF2B5EF4-FFF2-40B4-BE49-F238E27FC236}">
                <a16:creationId xmlns:a16="http://schemas.microsoft.com/office/drawing/2014/main" xmlns="" id="{F0CB449E-21F1-1CE4-B4C4-E108E15B5BA1}"/>
              </a:ext>
            </a:extLst>
          </p:cNvPr>
          <p:cNvSpPr>
            <a:spLocks noGrp="1"/>
          </p:cNvSpPr>
          <p:nvPr>
            <p:ph idx="1"/>
          </p:nvPr>
        </p:nvSpPr>
        <p:spPr/>
        <p:txBody>
          <a:bodyPr>
            <a:normAutofit/>
          </a:bodyPr>
          <a:lstStyle/>
          <a:p>
            <a:pPr>
              <a:buFont typeface="Arial" panose="020B0604020202020204" pitchFamily="34" charset="0"/>
              <a:buChar char="•"/>
            </a:pPr>
            <a:r>
              <a:rPr lang="en-GB" sz="2400" dirty="0">
                <a:effectLst/>
                <a:latin typeface="Times"/>
              </a:rPr>
              <a:t>Problems with subject specific vocabulary. </a:t>
            </a:r>
          </a:p>
          <a:p>
            <a:pPr>
              <a:buFont typeface="Arial" panose="020B0604020202020204" pitchFamily="34" charset="0"/>
              <a:buChar char="•"/>
            </a:pPr>
            <a:r>
              <a:rPr lang="en-GB" sz="2400" dirty="0">
                <a:effectLst/>
                <a:latin typeface="Times"/>
              </a:rPr>
              <a:t>Problems with losing the path of the lecture. </a:t>
            </a:r>
          </a:p>
          <a:p>
            <a:pPr>
              <a:buFont typeface="Arial" panose="020B0604020202020204" pitchFamily="34" charset="0"/>
              <a:buChar char="•"/>
            </a:pPr>
            <a:r>
              <a:rPr lang="en-GB" sz="2400" dirty="0">
                <a:effectLst/>
                <a:latin typeface="Times"/>
              </a:rPr>
              <a:t>Problems with general understanding. </a:t>
            </a:r>
          </a:p>
          <a:p>
            <a:pPr>
              <a:buFont typeface="Arial" panose="020B0604020202020204" pitchFamily="34" charset="0"/>
              <a:buChar char="•"/>
            </a:pPr>
            <a:r>
              <a:rPr lang="en-GB" sz="2400" dirty="0">
                <a:effectLst/>
                <a:latin typeface="Times"/>
              </a:rPr>
              <a:t>Problems understanding sections of the lecture. </a:t>
            </a:r>
          </a:p>
        </p:txBody>
      </p:sp>
    </p:spTree>
    <p:extLst>
      <p:ext uri="{BB962C8B-B14F-4D97-AF65-F5344CB8AC3E}">
        <p14:creationId xmlns:p14="http://schemas.microsoft.com/office/powerpoint/2010/main" val="506371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64B141-139C-6042-1F6A-CD28EBAF2476}"/>
              </a:ext>
            </a:extLst>
          </p:cNvPr>
          <p:cNvSpPr>
            <a:spLocks noGrp="1"/>
          </p:cNvSpPr>
          <p:nvPr>
            <p:ph type="title"/>
          </p:nvPr>
        </p:nvSpPr>
        <p:spPr/>
        <p:txBody>
          <a:bodyPr>
            <a:normAutofit fontScale="90000"/>
          </a:bodyPr>
          <a:lstStyle/>
          <a:p>
            <a:r>
              <a:rPr lang="en-GB" sz="4400" dirty="0">
                <a:solidFill>
                  <a:srgbClr val="000000"/>
                </a:solidFill>
                <a:effectLst/>
                <a:latin typeface="Arial" panose="020B0604020202020204" pitchFamily="34" charset="0"/>
              </a:rPr>
              <a:t>Compare lectures with other spoken genres. Give examples.</a:t>
            </a:r>
            <a:endParaRPr lang="en-US" dirty="0"/>
          </a:p>
        </p:txBody>
      </p:sp>
      <p:sp>
        <p:nvSpPr>
          <p:cNvPr id="3" name="Content Placeholder 2">
            <a:extLst>
              <a:ext uri="{FF2B5EF4-FFF2-40B4-BE49-F238E27FC236}">
                <a16:creationId xmlns:a16="http://schemas.microsoft.com/office/drawing/2014/main" xmlns="" id="{E3E62FFD-C4FD-2402-AF33-A9E8C358716E}"/>
              </a:ext>
            </a:extLst>
          </p:cNvPr>
          <p:cNvSpPr>
            <a:spLocks noGrp="1"/>
          </p:cNvSpPr>
          <p:nvPr>
            <p:ph idx="1"/>
          </p:nvPr>
        </p:nvSpPr>
        <p:spPr/>
        <p:txBody>
          <a:bodyPr>
            <a:normAutofit/>
          </a:bodyPr>
          <a:lstStyle/>
          <a:p>
            <a:pPr>
              <a:buFont typeface="Arial" panose="020B0604020202020204" pitchFamily="34" charset="0"/>
              <a:buChar char="•"/>
            </a:pPr>
            <a:r>
              <a:rPr lang="en-GB" sz="2400" dirty="0">
                <a:solidFill>
                  <a:srgbClr val="4A434A"/>
                </a:solidFill>
                <a:effectLst/>
                <a:latin typeface="Times"/>
              </a:rPr>
              <a:t>The lecturer has prepared what s/he is going to say in advance.</a:t>
            </a:r>
          </a:p>
          <a:p>
            <a:endParaRPr lang="en-GB" sz="2400" dirty="0">
              <a:solidFill>
                <a:srgbClr val="4A434A"/>
              </a:solidFill>
              <a:effectLst/>
              <a:latin typeface="Times"/>
            </a:endParaRPr>
          </a:p>
          <a:p>
            <a:pPr>
              <a:buFont typeface="Arial" panose="020B0604020202020204" pitchFamily="34" charset="0"/>
              <a:buChar char="•"/>
            </a:pPr>
            <a:r>
              <a:rPr lang="en-GB" sz="2400" dirty="0">
                <a:solidFill>
                  <a:srgbClr val="4A434A"/>
                </a:solidFill>
                <a:effectLst/>
                <a:latin typeface="Times"/>
              </a:rPr>
              <a:t>The lecturer speaks for a long time. </a:t>
            </a:r>
          </a:p>
          <a:p>
            <a:endParaRPr lang="en-GB" sz="2400" dirty="0">
              <a:solidFill>
                <a:srgbClr val="4A434A"/>
              </a:solidFill>
              <a:effectLst/>
              <a:latin typeface="Times"/>
            </a:endParaRPr>
          </a:p>
          <a:p>
            <a:pPr>
              <a:buFont typeface="Arial" panose="020B0604020202020204" pitchFamily="34" charset="0"/>
              <a:buChar char="•"/>
            </a:pPr>
            <a:r>
              <a:rPr lang="en-GB" sz="2400" dirty="0">
                <a:solidFill>
                  <a:srgbClr val="4A434A"/>
                </a:solidFill>
                <a:effectLst/>
                <a:latin typeface="Times"/>
              </a:rPr>
              <a:t>The students do not usually ask questions.</a:t>
            </a:r>
          </a:p>
        </p:txBody>
      </p:sp>
    </p:spTree>
    <p:extLst>
      <p:ext uri="{BB962C8B-B14F-4D97-AF65-F5344CB8AC3E}">
        <p14:creationId xmlns:p14="http://schemas.microsoft.com/office/powerpoint/2010/main" val="83590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4D4B3EB-BA05-5E28-CC1E-0C3023DEBBEC}"/>
              </a:ext>
            </a:extLst>
          </p:cNvPr>
          <p:cNvPicPr>
            <a:picLocks noChangeAspect="1"/>
          </p:cNvPicPr>
          <p:nvPr/>
        </p:nvPicPr>
        <p:blipFill>
          <a:blip r:embed="rId2"/>
          <a:stretch>
            <a:fillRect/>
          </a:stretch>
        </p:blipFill>
        <p:spPr>
          <a:xfrm>
            <a:off x="1952385" y="698849"/>
            <a:ext cx="8006003" cy="5659089"/>
          </a:xfrm>
          <a:prstGeom prst="rect">
            <a:avLst/>
          </a:prstGeom>
        </p:spPr>
      </p:pic>
    </p:spTree>
    <p:extLst>
      <p:ext uri="{BB962C8B-B14F-4D97-AF65-F5344CB8AC3E}">
        <p14:creationId xmlns:p14="http://schemas.microsoft.com/office/powerpoint/2010/main" val="1785268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3A6828-2E41-D9EE-1BBD-19B6C5B57A6F}"/>
              </a:ext>
            </a:extLst>
          </p:cNvPr>
          <p:cNvSpPr>
            <a:spLocks noGrp="1"/>
          </p:cNvSpPr>
          <p:nvPr>
            <p:ph type="title"/>
          </p:nvPr>
        </p:nvSpPr>
        <p:spPr/>
        <p:txBody>
          <a:bodyPr>
            <a:normAutofit fontScale="90000"/>
          </a:bodyPr>
          <a:lstStyle/>
          <a:p>
            <a:r>
              <a:rPr lang="en-GB" b="0" i="0" u="none" strike="noStrike" dirty="0">
                <a:solidFill>
                  <a:srgbClr val="212529"/>
                </a:solidFill>
                <a:effectLst/>
                <a:highlight>
                  <a:srgbClr val="FFFFFF"/>
                </a:highlight>
                <a:latin typeface="-apple-system"/>
              </a:rPr>
              <a:t>CLASS 6 </a:t>
            </a:r>
            <a:r>
              <a:rPr lang="en-GB" b="0" i="0" u="none" strike="noStrike" dirty="0" err="1">
                <a:solidFill>
                  <a:srgbClr val="212529"/>
                </a:solidFill>
                <a:effectLst/>
                <a:highlight>
                  <a:srgbClr val="FFFFFF"/>
                </a:highlight>
                <a:latin typeface="-apple-system"/>
              </a:rPr>
              <a:t>PM_Lecture</a:t>
            </a:r>
            <a:r>
              <a:rPr lang="en-GB" b="0" i="0" u="none" strike="noStrike" dirty="0">
                <a:solidFill>
                  <a:srgbClr val="212529"/>
                </a:solidFill>
                <a:effectLst/>
                <a:highlight>
                  <a:srgbClr val="FFFFFF"/>
                </a:highlight>
                <a:latin typeface="-apple-system"/>
              </a:rPr>
              <a:t>: Academic </a:t>
            </a:r>
            <a:r>
              <a:rPr lang="en-GB" dirty="0" err="1">
                <a:solidFill>
                  <a:srgbClr val="212529"/>
                </a:solidFill>
                <a:highlight>
                  <a:srgbClr val="FFFFFF"/>
                </a:highlight>
                <a:latin typeface="-apple-system"/>
              </a:rPr>
              <a:t>S</a:t>
            </a:r>
            <a:r>
              <a:rPr lang="en-GB" b="0" i="0" u="none" strike="noStrike" dirty="0" err="1">
                <a:solidFill>
                  <a:srgbClr val="212529"/>
                </a:solidFill>
                <a:effectLst/>
                <a:highlight>
                  <a:srgbClr val="FFFFFF"/>
                </a:highlight>
                <a:latin typeface="-apple-system"/>
              </a:rPr>
              <a:t>tudy_John</a:t>
            </a:r>
            <a:r>
              <a:rPr lang="en-GB" b="0" i="0" u="none" strike="noStrike" dirty="0">
                <a:solidFill>
                  <a:srgbClr val="212529"/>
                </a:solidFill>
                <a:effectLst/>
                <a:highlight>
                  <a:srgbClr val="FFFFFF"/>
                </a:highlight>
                <a:latin typeface="-apple-system"/>
              </a:rPr>
              <a:t> </a:t>
            </a:r>
            <a:r>
              <a:rPr lang="en-GB" b="0" i="0" u="none" strike="noStrike" dirty="0" err="1">
                <a:solidFill>
                  <a:srgbClr val="212529"/>
                </a:solidFill>
                <a:effectLst/>
                <a:highlight>
                  <a:srgbClr val="FFFFFF"/>
                </a:highlight>
                <a:latin typeface="-apple-system"/>
              </a:rPr>
              <a:t>Slaght_University</a:t>
            </a:r>
            <a:r>
              <a:rPr lang="en-GB" b="0" i="0" u="none" strike="noStrike" dirty="0">
                <a:solidFill>
                  <a:srgbClr val="212529"/>
                </a:solidFill>
                <a:effectLst/>
                <a:highlight>
                  <a:srgbClr val="FFFFFF"/>
                </a:highlight>
                <a:latin typeface="-apple-system"/>
              </a:rPr>
              <a:t> of Reading</a:t>
            </a:r>
            <a:endParaRPr lang="en-US" dirty="0"/>
          </a:p>
        </p:txBody>
      </p:sp>
      <p:sp>
        <p:nvSpPr>
          <p:cNvPr id="3" name="Content Placeholder 2">
            <a:extLst>
              <a:ext uri="{FF2B5EF4-FFF2-40B4-BE49-F238E27FC236}">
                <a16:creationId xmlns:a16="http://schemas.microsoft.com/office/drawing/2014/main" xmlns="" id="{51F3A53F-53DA-1C20-1D08-A839E96484DC}"/>
              </a:ext>
            </a:extLst>
          </p:cNvPr>
          <p:cNvSpPr>
            <a:spLocks noGrp="1"/>
          </p:cNvSpPr>
          <p:nvPr>
            <p:ph sz="half" idx="1"/>
          </p:nvPr>
        </p:nvSpPr>
        <p:spPr/>
        <p:txBody>
          <a:bodyPr>
            <a:normAutofit/>
          </a:bodyPr>
          <a:lstStyle/>
          <a:p>
            <a:pPr marL="457200" indent="-457200">
              <a:buAutoNum type="arabicPeriod"/>
            </a:pPr>
            <a:r>
              <a:rPr lang="en-GB" b="0" i="0" u="none" strike="noStrike" dirty="0">
                <a:solidFill>
                  <a:srgbClr val="212529"/>
                </a:solidFill>
                <a:effectLst/>
                <a:highlight>
                  <a:srgbClr val="FFFFFF"/>
                </a:highlight>
                <a:latin typeface="-apple-system"/>
              </a:rPr>
              <a:t>What is the purpose of this lecture?</a:t>
            </a:r>
          </a:p>
          <a:p>
            <a:pPr marL="457200" indent="-457200">
              <a:buAutoNum type="arabicPeriod"/>
            </a:pPr>
            <a:r>
              <a:rPr lang="en-GB" b="0" i="0" u="none" strike="noStrike" dirty="0">
                <a:solidFill>
                  <a:srgbClr val="212529"/>
                </a:solidFill>
                <a:effectLst/>
                <a:highlight>
                  <a:srgbClr val="FFFFFF"/>
                </a:highlight>
                <a:latin typeface="-apple-system"/>
              </a:rPr>
              <a:t>What are you expected to do?</a:t>
            </a:r>
          </a:p>
          <a:p>
            <a:pPr marL="457200" indent="-457200">
              <a:buAutoNum type="arabicPeriod"/>
            </a:pPr>
            <a:r>
              <a:rPr lang="en-GB" dirty="0">
                <a:solidFill>
                  <a:srgbClr val="212529"/>
                </a:solidFill>
                <a:highlight>
                  <a:srgbClr val="FFFFFF"/>
                </a:highlight>
                <a:latin typeface="-apple-system"/>
              </a:rPr>
              <a:t>Have you experienced any difficulty?</a:t>
            </a:r>
            <a:endParaRPr lang="en-GB" b="0" i="0" u="none" strike="noStrike" dirty="0">
              <a:solidFill>
                <a:srgbClr val="212529"/>
              </a:solidFill>
              <a:effectLst/>
              <a:highlight>
                <a:srgbClr val="FFFFFF"/>
              </a:highlight>
              <a:latin typeface="-apple-system"/>
            </a:endParaRPr>
          </a:p>
        </p:txBody>
      </p:sp>
      <p:sp>
        <p:nvSpPr>
          <p:cNvPr id="4" name="Content Placeholder 3">
            <a:extLst>
              <a:ext uri="{FF2B5EF4-FFF2-40B4-BE49-F238E27FC236}">
                <a16:creationId xmlns:a16="http://schemas.microsoft.com/office/drawing/2014/main" xmlns="" id="{BB946C0C-7A54-82EB-3920-C97004261140}"/>
              </a:ext>
            </a:extLst>
          </p:cNvPr>
          <p:cNvSpPr>
            <a:spLocks noGrp="1"/>
          </p:cNvSpPr>
          <p:nvPr>
            <p:ph sz="half" idx="2"/>
          </p:nvPr>
        </p:nvSpPr>
        <p:spPr/>
        <p:txBody>
          <a:bodyPr>
            <a:normAutofit/>
          </a:bodyPr>
          <a:lstStyle/>
          <a:p>
            <a:r>
              <a:rPr lang="en-US" dirty="0" smtClean="0"/>
              <a:t>Lecture  Academic Study</a:t>
            </a:r>
          </a:p>
          <a:p>
            <a:r>
              <a:rPr lang="en-US" dirty="0" smtClean="0"/>
              <a:t>John </a:t>
            </a:r>
            <a:r>
              <a:rPr lang="en-US" dirty="0" err="1" smtClean="0"/>
              <a:t>Slaght</a:t>
            </a:r>
            <a:endParaRPr lang="en-US" dirty="0" smtClean="0"/>
          </a:p>
          <a:p>
            <a:r>
              <a:rPr lang="en-US" dirty="0" smtClean="0">
                <a:hlinkClick r:id="rId2" action="ppaction://hlinkfile"/>
              </a:rPr>
              <a:t>Part 1</a:t>
            </a:r>
            <a:endParaRPr lang="en-US" dirty="0"/>
          </a:p>
        </p:txBody>
      </p:sp>
    </p:spTree>
    <p:extLst>
      <p:ext uri="{BB962C8B-B14F-4D97-AF65-F5344CB8AC3E}">
        <p14:creationId xmlns:p14="http://schemas.microsoft.com/office/powerpoint/2010/main" val="32203294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319FEC5-99FC-C6EE-A17E-E2D5747C1C98}"/>
              </a:ext>
            </a:extLst>
          </p:cNvPr>
          <p:cNvSpPr txBox="1"/>
          <p:nvPr/>
        </p:nvSpPr>
        <p:spPr>
          <a:xfrm>
            <a:off x="335666" y="428178"/>
            <a:ext cx="11690430" cy="6263253"/>
          </a:xfrm>
          <a:prstGeom prst="rect">
            <a:avLst/>
          </a:prstGeom>
          <a:noFill/>
        </p:spPr>
        <p:txBody>
          <a:bodyPr wrap="square">
            <a:spAutoFit/>
          </a:bodyPr>
          <a:lstStyle/>
          <a:p>
            <a:pPr>
              <a:spcAft>
                <a:spcPts val="600"/>
              </a:spcAft>
            </a:pPr>
            <a:r>
              <a:rPr lang="en-GB" sz="2300" dirty="0" smtClean="0">
                <a:effectLst/>
                <a:latin typeface="font0000000020707718"/>
              </a:rPr>
              <a:t>“You’re insane! You’ve completely lost it.” </a:t>
            </a:r>
            <a:endParaRPr lang="en-GB" sz="2300" dirty="0" smtClean="0"/>
          </a:p>
          <a:p>
            <a:pPr>
              <a:spcAft>
                <a:spcPts val="600"/>
              </a:spcAft>
            </a:pPr>
            <a:r>
              <a:rPr lang="en-GB" sz="2300" dirty="0" smtClean="0">
                <a:effectLst/>
                <a:latin typeface="font0000000020707718"/>
              </a:rPr>
              <a:t>I crammed my feet into my recently purchased shoes, which were too narrow and pinched uncomfortably, threw open the front door and ran out. I checked whether the elevator was going to go all the way up to the top floor, and then dashed down three flights of stairs. Only after I’d managed to jump on the underground train as it was just about to leave did I have time to take in my appearance, reflected in the dark carriage window. I ran my fingers through my hair, did up my tie, and attempted to smooth out the creases in my shirt. My wife’s unnaturally serene face, her incongruously firm voice, surfaced in my mind. </a:t>
            </a:r>
            <a:endParaRPr lang="en-GB" sz="2300" dirty="0" smtClean="0"/>
          </a:p>
          <a:p>
            <a:r>
              <a:rPr lang="en-GB" sz="2300" i="1" dirty="0" smtClean="0">
                <a:effectLst/>
                <a:latin typeface="font0000000020707718"/>
              </a:rPr>
              <a:t>I had a dream</a:t>
            </a:r>
            <a:r>
              <a:rPr lang="en-GB" sz="2300" dirty="0" smtClean="0">
                <a:effectLst/>
                <a:latin typeface="font0000000020707718"/>
              </a:rPr>
              <a:t>—she’d said that twice now. Beyond the window, in the dark tunnel, her face flitted by—her face, but unfamiliar, as though I were seeing it for the first time. However, as I had thirty minutes in which to concoct an excuse for my client that would justify my lateness, as well as putting together a draft proposal for today’s meeting, there was no time for mulling over the strange </a:t>
            </a:r>
            <a:r>
              <a:rPr lang="en-GB" sz="2300" dirty="0" err="1" smtClean="0">
                <a:effectLst/>
                <a:latin typeface="font0000000020707718"/>
              </a:rPr>
              <a:t>behavior</a:t>
            </a:r>
            <a:r>
              <a:rPr lang="en-GB" sz="2300" dirty="0" smtClean="0">
                <a:effectLst/>
                <a:latin typeface="font0000000020707718"/>
              </a:rPr>
              <a:t> of my even-stranger wife. Having said that, I told myself that somehow or other I had to leave the office early today (never mind that in the several months since I’d switched to my new position there hadn’t been a single day where I’d got off before midnight), and steeled myself for a confrontation. </a:t>
            </a:r>
            <a:endParaRPr lang="en-GB" sz="2300" dirty="0"/>
          </a:p>
        </p:txBody>
      </p:sp>
    </p:spTree>
    <p:extLst>
      <p:ext uri="{BB962C8B-B14F-4D97-AF65-F5344CB8AC3E}">
        <p14:creationId xmlns:p14="http://schemas.microsoft.com/office/powerpoint/2010/main" val="2716116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BevelVTI">
  <a:themeElements>
    <a:clrScheme name="AnalogousFromRegularSeed_2SEEDS">
      <a:dk1>
        <a:srgbClr val="000000"/>
      </a:dk1>
      <a:lt1>
        <a:srgbClr val="FFFFFF"/>
      </a:lt1>
      <a:dk2>
        <a:srgbClr val="3D2229"/>
      </a:dk2>
      <a:lt2>
        <a:srgbClr val="E2E5E8"/>
      </a:lt2>
      <a:accent1>
        <a:srgbClr val="D56A17"/>
      </a:accent1>
      <a:accent2>
        <a:srgbClr val="E72D29"/>
      </a:accent2>
      <a:accent3>
        <a:srgbClr val="B8A221"/>
      </a:accent3>
      <a:accent4>
        <a:srgbClr val="14B4A3"/>
      </a:accent4>
      <a:accent5>
        <a:srgbClr val="29ADE7"/>
      </a:accent5>
      <a:accent6>
        <a:srgbClr val="174CD5"/>
      </a:accent6>
      <a:hlink>
        <a:srgbClr val="3F87BF"/>
      </a:hlink>
      <a:folHlink>
        <a:srgbClr val="7F7F7F"/>
      </a:folHlink>
    </a:clrScheme>
    <a:fontScheme name="Custom 53">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evelVTI" id="{C9E5F598-602B-46C1-AA16-073CEB959654}" vid="{2AE1FD39-65AD-4D34-93E9-C7019D0ECBAC}"/>
    </a:ext>
  </a:extLst>
</a:theme>
</file>

<file path=docProps/app.xml><?xml version="1.0" encoding="utf-8"?>
<Properties xmlns="http://schemas.openxmlformats.org/officeDocument/2006/extended-properties" xmlns:vt="http://schemas.openxmlformats.org/officeDocument/2006/docPropsVTypes">
  <TotalTime>78</TotalTime>
  <Words>558</Words>
  <Application>Microsoft Office PowerPoint</Application>
  <PresentationFormat>Personalizado</PresentationFormat>
  <Paragraphs>63</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BevelVTI</vt:lpstr>
      <vt:lpstr>The purpose of lectures </vt:lpstr>
      <vt:lpstr>Discuss in groups</vt:lpstr>
      <vt:lpstr>Define lectures and list their purposes</vt:lpstr>
      <vt:lpstr>What are lecturers and listeners expected to do?</vt:lpstr>
      <vt:lpstr>What can listeners do to overcome the difficulties to understand lectures?</vt:lpstr>
      <vt:lpstr>Compare lectures with other spoken genres. Give examples.</vt:lpstr>
      <vt:lpstr>Presentación de PowerPoint</vt:lpstr>
      <vt:lpstr>CLASS 6 PM_Lecture: Academic Study_John Slaght_University of Reading</vt:lpstr>
      <vt:lpstr>Presentación de PowerPoint</vt:lpstr>
      <vt:lpstr>Task 2: The Vegetarian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purpose of lectures </dc:title>
  <dc:creator>Mariana Palmieri</dc:creator>
  <cp:lastModifiedBy>Usuario</cp:lastModifiedBy>
  <cp:revision>4</cp:revision>
  <cp:lastPrinted>2024-05-20T18:11:40Z</cp:lastPrinted>
  <dcterms:created xsi:type="dcterms:W3CDTF">2024-05-20T16:46:54Z</dcterms:created>
  <dcterms:modified xsi:type="dcterms:W3CDTF">2024-05-20T18:21:36Z</dcterms:modified>
</cp:coreProperties>
</file>