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9" r:id="rId3"/>
    <p:sldId id="258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11/05/2017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11/05/2017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11/05/2017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11/05/2017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11/05/2017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40CD7BE-57F7-4714-8858-28B6F516878E}" type="datetimeFigureOut">
              <a:rPr lang="es-AR" smtClean="0"/>
              <a:t>11/05/2017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11/05/2017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AR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11/05/2017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11/05/2017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11/05/2017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40CD7BE-57F7-4714-8858-28B6F516878E}" type="datetimeFigureOut">
              <a:rPr lang="es-AR" smtClean="0"/>
              <a:t>11/05/2017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40CD7BE-57F7-4714-8858-28B6F516878E}" type="datetimeFigureOut">
              <a:rPr lang="es-AR" smtClean="0"/>
              <a:t>11/05/2017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Clase teórica</a:t>
            </a:r>
          </a:p>
          <a:p>
            <a:r>
              <a:rPr lang="es-AR" dirty="0" err="1" smtClean="0"/>
              <a:t>Dr</a:t>
            </a:r>
            <a:r>
              <a:rPr lang="es-AR" dirty="0" smtClean="0"/>
              <a:t> Silvana </a:t>
            </a:r>
            <a:r>
              <a:rPr lang="es-AR" dirty="0" err="1" smtClean="0"/>
              <a:t>Barboni</a:t>
            </a:r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Dicción Inglesa 1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403648" y="764704"/>
            <a:ext cx="63308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err="1" smtClean="0"/>
              <a:t>Conversation</a:t>
            </a:r>
            <a:r>
              <a:rPr lang="es-AR" b="1" dirty="0" smtClean="0"/>
              <a:t> </a:t>
            </a:r>
            <a:r>
              <a:rPr lang="es-AR" b="1" dirty="0" err="1" smtClean="0"/>
              <a:t>takes</a:t>
            </a:r>
            <a:r>
              <a:rPr lang="es-AR" b="1" dirty="0" smtClean="0"/>
              <a:t> place in a </a:t>
            </a:r>
            <a:r>
              <a:rPr lang="es-AR" b="1" dirty="0" err="1" smtClean="0"/>
              <a:t>shared</a:t>
            </a:r>
            <a:r>
              <a:rPr lang="es-AR" b="1" dirty="0" smtClean="0"/>
              <a:t> </a:t>
            </a:r>
            <a:r>
              <a:rPr lang="es-AR" b="1" dirty="0" err="1" smtClean="0"/>
              <a:t>context</a:t>
            </a:r>
            <a:endParaRPr lang="es-AR" b="1" dirty="0" smtClean="0"/>
          </a:p>
          <a:p>
            <a:endParaRPr lang="es-AR" dirty="0"/>
          </a:p>
          <a:p>
            <a:endParaRPr lang="es-AR" dirty="0" smtClean="0"/>
          </a:p>
          <a:p>
            <a:r>
              <a:rPr lang="es-AR" dirty="0" smtClean="0"/>
              <a:t>Heavy </a:t>
            </a:r>
            <a:r>
              <a:rPr lang="es-AR" dirty="0" err="1" smtClean="0"/>
              <a:t>reliance</a:t>
            </a:r>
            <a:r>
              <a:rPr lang="es-AR" dirty="0" smtClean="0"/>
              <a:t> </a:t>
            </a:r>
            <a:r>
              <a:rPr lang="es-AR" dirty="0" err="1" smtClean="0"/>
              <a:t>on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shared</a:t>
            </a:r>
            <a:r>
              <a:rPr lang="es-AR" dirty="0" smtClean="0"/>
              <a:t> </a:t>
            </a:r>
            <a:r>
              <a:rPr lang="es-AR" dirty="0" err="1" smtClean="0"/>
              <a:t>knowledge</a:t>
            </a:r>
            <a:r>
              <a:rPr lang="es-AR" dirty="0" smtClean="0"/>
              <a:t> of </a:t>
            </a:r>
            <a:r>
              <a:rPr lang="es-AR" dirty="0" err="1" smtClean="0"/>
              <a:t>participants</a:t>
            </a:r>
            <a:r>
              <a:rPr lang="es-AR" dirty="0" smtClean="0"/>
              <a:t> (</a:t>
            </a:r>
            <a:r>
              <a:rPr lang="es-AR" dirty="0" err="1" smtClean="0"/>
              <a:t>including</a:t>
            </a:r>
            <a:r>
              <a:rPr lang="es-AR" dirty="0" smtClean="0"/>
              <a:t> </a:t>
            </a:r>
            <a:r>
              <a:rPr lang="es-AR" dirty="0" err="1" smtClean="0"/>
              <a:t>physical</a:t>
            </a:r>
            <a:r>
              <a:rPr lang="es-AR" dirty="0" smtClean="0"/>
              <a:t>, </a:t>
            </a:r>
            <a:r>
              <a:rPr lang="es-AR" dirty="0" err="1" smtClean="0"/>
              <a:t>institutional</a:t>
            </a:r>
            <a:r>
              <a:rPr lang="es-AR" dirty="0" smtClean="0"/>
              <a:t>, social and cultural </a:t>
            </a:r>
            <a:r>
              <a:rPr lang="es-AR" dirty="0" err="1" smtClean="0"/>
              <a:t>contexts</a:t>
            </a:r>
            <a:r>
              <a:rPr lang="es-AR" dirty="0" smtClean="0"/>
              <a:t>) </a:t>
            </a:r>
            <a:r>
              <a:rPr lang="es-AR" dirty="0" err="1" smtClean="0"/>
              <a:t>acounts</a:t>
            </a:r>
            <a:r>
              <a:rPr lang="es-AR" dirty="0" smtClean="0"/>
              <a:t> </a:t>
            </a:r>
            <a:r>
              <a:rPr lang="es-AR" dirty="0" err="1" smtClean="0"/>
              <a:t>for</a:t>
            </a:r>
            <a:r>
              <a:rPr lang="es-AR" dirty="0" smtClean="0"/>
              <a:t> a </a:t>
            </a:r>
            <a:r>
              <a:rPr lang="es-AR" dirty="0" err="1" smtClean="0"/>
              <a:t>numbre</a:t>
            </a:r>
            <a:r>
              <a:rPr lang="es-AR" dirty="0" smtClean="0"/>
              <a:t> of </a:t>
            </a:r>
            <a:r>
              <a:rPr lang="es-AR" dirty="0" err="1" smtClean="0"/>
              <a:t>features</a:t>
            </a:r>
            <a:r>
              <a:rPr lang="es-AR" dirty="0" smtClean="0"/>
              <a:t>:</a:t>
            </a:r>
          </a:p>
          <a:p>
            <a:endParaRPr lang="es-AR" dirty="0"/>
          </a:p>
          <a:p>
            <a:endParaRPr lang="es-A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err="1" smtClean="0"/>
              <a:t>Frequent</a:t>
            </a:r>
            <a:r>
              <a:rPr lang="es-AR" dirty="0" smtClean="0"/>
              <a:t> use of </a:t>
            </a:r>
            <a:r>
              <a:rPr lang="es-AR" dirty="0" err="1" smtClean="0"/>
              <a:t>pronouns</a:t>
            </a:r>
            <a:endParaRPr lang="es-A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 </a:t>
            </a:r>
            <a:r>
              <a:rPr lang="es-AR" dirty="0" err="1" smtClean="0"/>
              <a:t>frequency</a:t>
            </a:r>
            <a:r>
              <a:rPr lang="es-AR" dirty="0" smtClean="0"/>
              <a:t> of </a:t>
            </a:r>
            <a:r>
              <a:rPr lang="es-AR" dirty="0" err="1" smtClean="0"/>
              <a:t>deictic</a:t>
            </a:r>
            <a:r>
              <a:rPr lang="es-AR" dirty="0" smtClean="0"/>
              <a:t> ítems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 </a:t>
            </a:r>
            <a:r>
              <a:rPr lang="es-AR" dirty="0" err="1" smtClean="0"/>
              <a:t>ellipsis</a:t>
            </a:r>
            <a:endParaRPr lang="es-A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Non-</a:t>
            </a:r>
            <a:r>
              <a:rPr lang="es-AR" dirty="0" err="1" smtClean="0"/>
              <a:t>clausal</a:t>
            </a:r>
            <a:r>
              <a:rPr lang="es-AR" dirty="0" smtClean="0"/>
              <a:t> </a:t>
            </a:r>
            <a:r>
              <a:rPr lang="es-AR" dirty="0" err="1" smtClean="0"/>
              <a:t>expressions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5487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115616" y="836712"/>
            <a:ext cx="691856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err="1" smtClean="0"/>
              <a:t>Conversation</a:t>
            </a:r>
            <a:r>
              <a:rPr lang="es-AR" b="1" dirty="0" smtClean="0"/>
              <a:t> </a:t>
            </a:r>
            <a:r>
              <a:rPr lang="es-AR" b="1" dirty="0" err="1" smtClean="0"/>
              <a:t>is</a:t>
            </a:r>
            <a:r>
              <a:rPr lang="es-AR" b="1" dirty="0" smtClean="0"/>
              <a:t> </a:t>
            </a:r>
            <a:r>
              <a:rPr lang="es-AR" b="1" dirty="0" err="1" smtClean="0"/>
              <a:t>interactive</a:t>
            </a:r>
            <a:endParaRPr lang="es-AR" b="1" dirty="0" smtClean="0"/>
          </a:p>
          <a:p>
            <a:endParaRPr lang="es-AR" dirty="0"/>
          </a:p>
          <a:p>
            <a:endParaRPr lang="es-AR" dirty="0" smtClean="0"/>
          </a:p>
          <a:p>
            <a:r>
              <a:rPr lang="es-AR" dirty="0" err="1" smtClean="0"/>
              <a:t>Dialogic</a:t>
            </a:r>
            <a:r>
              <a:rPr lang="es-AR" dirty="0" smtClean="0"/>
              <a:t> </a:t>
            </a:r>
            <a:r>
              <a:rPr lang="es-AR" dirty="0" err="1" smtClean="0"/>
              <a:t>or</a:t>
            </a:r>
            <a:r>
              <a:rPr lang="es-AR" dirty="0" smtClean="0"/>
              <a:t> </a:t>
            </a:r>
            <a:r>
              <a:rPr lang="es-AR" dirty="0" err="1" smtClean="0"/>
              <a:t>multilogic</a:t>
            </a:r>
            <a:r>
              <a:rPr lang="es-AR" dirty="0" smtClean="0"/>
              <a:t> (</a:t>
            </a:r>
            <a:r>
              <a:rPr lang="es-AR" dirty="0" err="1" smtClean="0"/>
              <a:t>jointly</a:t>
            </a:r>
            <a:r>
              <a:rPr lang="es-AR" dirty="0" smtClean="0"/>
              <a:t> </a:t>
            </a:r>
            <a:r>
              <a:rPr lang="es-AR" dirty="0" err="1" smtClean="0"/>
              <a:t>constructed</a:t>
            </a:r>
            <a:r>
              <a:rPr lang="es-AR" dirty="0" smtClean="0"/>
              <a:t> and </a:t>
            </a:r>
            <a:r>
              <a:rPr lang="es-AR" dirty="0" err="1" smtClean="0"/>
              <a:t>multiauthored</a:t>
            </a:r>
            <a:r>
              <a:rPr lang="es-AR" dirty="0" smtClean="0"/>
              <a:t>)</a:t>
            </a:r>
          </a:p>
          <a:p>
            <a:r>
              <a:rPr lang="es-AR" dirty="0" err="1" smtClean="0"/>
              <a:t>It</a:t>
            </a:r>
            <a:r>
              <a:rPr lang="es-AR" dirty="0" smtClean="0"/>
              <a:t> </a:t>
            </a:r>
            <a:r>
              <a:rPr lang="es-AR" dirty="0" err="1" smtClean="0"/>
              <a:t>evolves</a:t>
            </a:r>
            <a:r>
              <a:rPr lang="es-AR" dirty="0" smtClean="0"/>
              <a:t> </a:t>
            </a:r>
            <a:r>
              <a:rPr lang="es-AR" dirty="0" err="1" smtClean="0"/>
              <a:t>through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talking</a:t>
            </a:r>
            <a:r>
              <a:rPr lang="es-AR" dirty="0" smtClean="0"/>
              <a:t> of </a:t>
            </a:r>
            <a:r>
              <a:rPr lang="es-AR" dirty="0" err="1" smtClean="0"/>
              <a:t>successive</a:t>
            </a:r>
            <a:r>
              <a:rPr lang="es-AR" dirty="0" smtClean="0"/>
              <a:t> </a:t>
            </a:r>
            <a:r>
              <a:rPr lang="es-AR" dirty="0" err="1" smtClean="0"/>
              <a:t>turns</a:t>
            </a:r>
            <a:r>
              <a:rPr lang="es-AR" dirty="0" smtClean="0"/>
              <a:t> </a:t>
            </a:r>
            <a:r>
              <a:rPr lang="es-AR" dirty="0" err="1" smtClean="0"/>
              <a:t>by</a:t>
            </a:r>
            <a:r>
              <a:rPr lang="es-AR" dirty="0" smtClean="0"/>
              <a:t> </a:t>
            </a:r>
            <a:r>
              <a:rPr lang="es-AR" dirty="0" err="1" smtClean="0"/>
              <a:t>two</a:t>
            </a:r>
            <a:r>
              <a:rPr lang="es-AR" dirty="0" smtClean="0"/>
              <a:t> </a:t>
            </a:r>
            <a:r>
              <a:rPr lang="es-AR" dirty="0" err="1" smtClean="0"/>
              <a:t>or</a:t>
            </a:r>
            <a:r>
              <a:rPr lang="es-AR" dirty="0" smtClean="0"/>
              <a:t> more </a:t>
            </a:r>
            <a:r>
              <a:rPr lang="es-AR" dirty="0" err="1" smtClean="0"/>
              <a:t>participants</a:t>
            </a:r>
            <a:r>
              <a:rPr lang="es-AR" dirty="0" smtClean="0"/>
              <a:t>, no </a:t>
            </a:r>
            <a:r>
              <a:rPr lang="es-AR" dirty="0" err="1" smtClean="0"/>
              <a:t>participant</a:t>
            </a:r>
            <a:r>
              <a:rPr lang="es-AR" dirty="0" smtClean="0"/>
              <a:t> holding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floor</a:t>
            </a:r>
            <a:r>
              <a:rPr lang="es-AR" dirty="0" smtClean="0"/>
              <a:t> </a:t>
            </a:r>
            <a:r>
              <a:rPr lang="es-AR" dirty="0" err="1" smtClean="0"/>
              <a:t>for</a:t>
            </a:r>
            <a:r>
              <a:rPr lang="es-AR" dirty="0" smtClean="0"/>
              <a:t> more </a:t>
            </a:r>
            <a:r>
              <a:rPr lang="es-AR" dirty="0" err="1" smtClean="0"/>
              <a:t>than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appropriate</a:t>
            </a:r>
            <a:r>
              <a:rPr lang="es-AR" dirty="0" smtClean="0"/>
              <a:t> time .</a:t>
            </a:r>
          </a:p>
          <a:p>
            <a:endParaRPr lang="es-AR" dirty="0"/>
          </a:p>
          <a:p>
            <a:r>
              <a:rPr lang="es-AR" dirty="0" smtClean="0"/>
              <a:t>Dual </a:t>
            </a:r>
            <a:r>
              <a:rPr lang="es-AR" dirty="0" err="1" smtClean="0"/>
              <a:t>nature</a:t>
            </a:r>
            <a:r>
              <a:rPr lang="es-AR" dirty="0" smtClean="0"/>
              <a:t> of </a:t>
            </a:r>
            <a:r>
              <a:rPr lang="es-AR" dirty="0" err="1" smtClean="0"/>
              <a:t>utterances</a:t>
            </a:r>
            <a:r>
              <a:rPr lang="es-AR" dirty="0" smtClean="0"/>
              <a:t>: </a:t>
            </a:r>
            <a:r>
              <a:rPr lang="es-AR" dirty="0" err="1" smtClean="0"/>
              <a:t>contingency</a:t>
            </a:r>
            <a:r>
              <a:rPr lang="es-AR" dirty="0" smtClean="0"/>
              <a:t> (</a:t>
            </a:r>
            <a:r>
              <a:rPr lang="es-AR" dirty="0" err="1" smtClean="0"/>
              <a:t>prospective</a:t>
            </a:r>
            <a:r>
              <a:rPr lang="es-AR" dirty="0" smtClean="0"/>
              <a:t> and </a:t>
            </a:r>
            <a:r>
              <a:rPr lang="es-AR" dirty="0" err="1" smtClean="0"/>
              <a:t>retrospective</a:t>
            </a:r>
            <a:r>
              <a:rPr lang="es-AR" dirty="0" smtClean="0"/>
              <a:t>) – </a:t>
            </a:r>
            <a:r>
              <a:rPr lang="es-AR" dirty="0" err="1" smtClean="0"/>
              <a:t>Words</a:t>
            </a:r>
            <a:r>
              <a:rPr lang="es-AR" dirty="0" smtClean="0"/>
              <a:t> and </a:t>
            </a:r>
            <a:r>
              <a:rPr lang="es-AR" dirty="0" err="1" smtClean="0"/>
              <a:t>phrases</a:t>
            </a:r>
            <a:r>
              <a:rPr lang="es-AR" dirty="0" smtClean="0"/>
              <a:t> are </a:t>
            </a:r>
            <a:r>
              <a:rPr lang="es-AR" dirty="0" err="1" smtClean="0"/>
              <a:t>used</a:t>
            </a:r>
            <a:r>
              <a:rPr lang="es-AR" dirty="0" smtClean="0"/>
              <a:t> to </a:t>
            </a:r>
            <a:r>
              <a:rPr lang="es-AR" dirty="0" err="1" smtClean="0"/>
              <a:t>signal</a:t>
            </a:r>
            <a:r>
              <a:rPr lang="es-AR" dirty="0" smtClean="0"/>
              <a:t> </a:t>
            </a:r>
            <a:r>
              <a:rPr lang="es-AR" dirty="0" err="1" smtClean="0"/>
              <a:t>direction</a:t>
            </a:r>
            <a:r>
              <a:rPr lang="es-AR" dirty="0" smtClean="0"/>
              <a:t> (</a:t>
            </a:r>
            <a:r>
              <a:rPr lang="es-AR" dirty="0" err="1" smtClean="0"/>
              <a:t>eg</a:t>
            </a:r>
            <a:r>
              <a:rPr lang="es-AR" dirty="0" smtClean="0"/>
              <a:t>. </a:t>
            </a:r>
            <a:r>
              <a:rPr lang="es-AR" dirty="0" err="1" smtClean="0"/>
              <a:t>Discourse</a:t>
            </a:r>
            <a:r>
              <a:rPr lang="es-AR" dirty="0" smtClean="0"/>
              <a:t> </a:t>
            </a:r>
            <a:r>
              <a:rPr lang="es-AR" dirty="0" err="1" smtClean="0"/>
              <a:t>markers</a:t>
            </a:r>
            <a:r>
              <a:rPr lang="es-AR" dirty="0" smtClean="0"/>
              <a:t>).</a:t>
            </a:r>
          </a:p>
          <a:p>
            <a:endParaRPr lang="es-AR" dirty="0"/>
          </a:p>
          <a:p>
            <a:r>
              <a:rPr lang="es-AR" dirty="0" err="1" smtClean="0"/>
              <a:t>Talk</a:t>
            </a:r>
            <a:r>
              <a:rPr lang="es-AR" dirty="0" smtClean="0"/>
              <a:t> has a </a:t>
            </a:r>
            <a:r>
              <a:rPr lang="es-AR" dirty="0" err="1" smtClean="0"/>
              <a:t>narrower</a:t>
            </a:r>
            <a:r>
              <a:rPr lang="es-AR" dirty="0" smtClean="0"/>
              <a:t> </a:t>
            </a:r>
            <a:r>
              <a:rPr lang="es-AR" dirty="0" err="1" smtClean="0"/>
              <a:t>range</a:t>
            </a:r>
            <a:r>
              <a:rPr lang="es-AR" dirty="0" smtClean="0"/>
              <a:t> of </a:t>
            </a:r>
            <a:r>
              <a:rPr lang="es-AR" dirty="0" err="1" smtClean="0"/>
              <a:t>markers</a:t>
            </a:r>
            <a:r>
              <a:rPr lang="es-AR" dirty="0" smtClean="0"/>
              <a:t> </a:t>
            </a:r>
            <a:r>
              <a:rPr lang="es-AR" dirty="0" err="1" smtClean="0"/>
              <a:t>but</a:t>
            </a:r>
            <a:r>
              <a:rPr lang="es-AR" dirty="0" smtClean="0"/>
              <a:t> uses </a:t>
            </a:r>
            <a:r>
              <a:rPr lang="es-AR" dirty="0" err="1" smtClean="0"/>
              <a:t>them</a:t>
            </a:r>
            <a:r>
              <a:rPr lang="es-AR" dirty="0" smtClean="0"/>
              <a:t> more </a:t>
            </a:r>
            <a:r>
              <a:rPr lang="es-AR" dirty="0" err="1" smtClean="0"/>
              <a:t>frequently</a:t>
            </a:r>
            <a:r>
              <a:rPr lang="es-AR" dirty="0" smtClean="0"/>
              <a:t>.</a:t>
            </a:r>
          </a:p>
          <a:p>
            <a:endParaRPr lang="es-AR" dirty="0"/>
          </a:p>
          <a:p>
            <a:r>
              <a:rPr lang="es-AR" dirty="0" err="1" smtClean="0"/>
              <a:t>Involvement</a:t>
            </a:r>
            <a:r>
              <a:rPr lang="es-AR" dirty="0" smtClean="0"/>
              <a:t>: </a:t>
            </a:r>
            <a:r>
              <a:rPr lang="es-AR" dirty="0" err="1" smtClean="0"/>
              <a:t>term</a:t>
            </a:r>
            <a:r>
              <a:rPr lang="es-AR" dirty="0" smtClean="0"/>
              <a:t> </a:t>
            </a:r>
            <a:r>
              <a:rPr lang="es-AR" dirty="0" err="1" smtClean="0"/>
              <a:t>used</a:t>
            </a:r>
            <a:r>
              <a:rPr lang="es-AR" dirty="0" smtClean="0"/>
              <a:t> to </a:t>
            </a:r>
            <a:r>
              <a:rPr lang="es-AR" dirty="0" err="1" smtClean="0"/>
              <a:t>characterize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co</a:t>
            </a:r>
            <a:r>
              <a:rPr lang="es-AR" dirty="0" smtClean="0"/>
              <a:t>- </a:t>
            </a:r>
            <a:r>
              <a:rPr lang="es-AR" dirty="0" err="1" smtClean="0"/>
              <a:t>authorship</a:t>
            </a:r>
            <a:r>
              <a:rPr lang="es-AR" dirty="0" smtClean="0"/>
              <a:t> of </a:t>
            </a:r>
            <a:r>
              <a:rPr lang="es-AR" dirty="0" err="1" smtClean="0"/>
              <a:t>conversation</a:t>
            </a:r>
            <a:r>
              <a:rPr lang="es-AR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2057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11560" y="1196752"/>
            <a:ext cx="749809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b="1" dirty="0" err="1" smtClean="0"/>
              <a:t>Conversation</a:t>
            </a:r>
            <a:r>
              <a:rPr lang="es-AR" b="1" dirty="0" smtClean="0"/>
              <a:t> </a:t>
            </a:r>
            <a:r>
              <a:rPr lang="es-AR" b="1" dirty="0" err="1" smtClean="0"/>
              <a:t>is</a:t>
            </a:r>
            <a:r>
              <a:rPr lang="es-AR" b="1" dirty="0" smtClean="0"/>
              <a:t> interpersonal</a:t>
            </a:r>
          </a:p>
          <a:p>
            <a:endParaRPr lang="es-AR" dirty="0"/>
          </a:p>
          <a:p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relationship</a:t>
            </a:r>
            <a:r>
              <a:rPr lang="es-AR" dirty="0" smtClean="0"/>
              <a:t> </a:t>
            </a:r>
            <a:r>
              <a:rPr lang="es-AR" dirty="0" err="1" smtClean="0"/>
              <a:t>between</a:t>
            </a:r>
            <a:r>
              <a:rPr lang="es-AR" dirty="0" smtClean="0"/>
              <a:t> </a:t>
            </a:r>
            <a:r>
              <a:rPr lang="es-AR" dirty="0" err="1" smtClean="0"/>
              <a:t>speakers</a:t>
            </a:r>
            <a:r>
              <a:rPr lang="es-AR" dirty="0" smtClean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</a:t>
            </a:r>
            <a:r>
              <a:rPr lang="es-AR" dirty="0" err="1" smtClean="0"/>
              <a:t>symmetrical</a:t>
            </a:r>
            <a:r>
              <a:rPr lang="es-AR" dirty="0" smtClean="0"/>
              <a:t> (</a:t>
            </a:r>
            <a:r>
              <a:rPr lang="es-AR" dirty="0" err="1" smtClean="0"/>
              <a:t>equal</a:t>
            </a:r>
            <a:r>
              <a:rPr lang="es-AR" dirty="0" smtClean="0"/>
              <a:t> </a:t>
            </a:r>
            <a:r>
              <a:rPr lang="es-AR" dirty="0" err="1" smtClean="0"/>
              <a:t>distribution</a:t>
            </a:r>
            <a:r>
              <a:rPr lang="es-AR" dirty="0" smtClean="0"/>
              <a:t> of </a:t>
            </a:r>
            <a:r>
              <a:rPr lang="es-AR" dirty="0" err="1" smtClean="0"/>
              <a:t>rights</a:t>
            </a:r>
            <a:r>
              <a:rPr lang="es-AR" dirty="0" smtClean="0"/>
              <a:t> and </a:t>
            </a:r>
            <a:r>
              <a:rPr lang="es-AR" dirty="0" err="1" smtClean="0"/>
              <a:t>duties</a:t>
            </a:r>
            <a:r>
              <a:rPr lang="es-AR" dirty="0" smtClean="0"/>
              <a:t> in </a:t>
            </a:r>
            <a:r>
              <a:rPr lang="es-AR" dirty="0" err="1" smtClean="0"/>
              <a:t>talk</a:t>
            </a:r>
            <a:r>
              <a:rPr lang="es-AR" dirty="0" smtClean="0"/>
              <a:t>).</a:t>
            </a:r>
          </a:p>
          <a:p>
            <a:endParaRPr lang="es-AR" dirty="0"/>
          </a:p>
          <a:p>
            <a:r>
              <a:rPr lang="es-AR" dirty="0" err="1" smtClean="0"/>
              <a:t>It</a:t>
            </a:r>
            <a:r>
              <a:rPr lang="es-AR" dirty="0" smtClean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</a:t>
            </a:r>
            <a:r>
              <a:rPr lang="es-AR" dirty="0" err="1" smtClean="0"/>
              <a:t>primarily</a:t>
            </a:r>
            <a:r>
              <a:rPr lang="es-AR" dirty="0" smtClean="0"/>
              <a:t> interpersonal </a:t>
            </a:r>
            <a:r>
              <a:rPr lang="es-AR" dirty="0" err="1" smtClean="0"/>
              <a:t>since</a:t>
            </a:r>
            <a:r>
              <a:rPr lang="es-AR" dirty="0" smtClean="0"/>
              <a:t> </a:t>
            </a:r>
            <a:r>
              <a:rPr lang="es-AR" dirty="0" err="1" smtClean="0"/>
              <a:t>it</a:t>
            </a:r>
            <a:r>
              <a:rPr lang="es-AR" dirty="0" smtClean="0"/>
              <a:t> </a:t>
            </a:r>
            <a:r>
              <a:rPr lang="es-AR" dirty="0" err="1" smtClean="0"/>
              <a:t>focuses</a:t>
            </a:r>
            <a:r>
              <a:rPr lang="es-AR" dirty="0" smtClean="0"/>
              <a:t> </a:t>
            </a:r>
            <a:r>
              <a:rPr lang="es-AR" dirty="0" err="1" smtClean="0"/>
              <a:t>on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personal </a:t>
            </a:r>
            <a:r>
              <a:rPr lang="es-AR" dirty="0" err="1" smtClean="0"/>
              <a:t>element</a:t>
            </a:r>
            <a:r>
              <a:rPr lang="es-AR" dirty="0" smtClean="0"/>
              <a:t> in </a:t>
            </a:r>
            <a:r>
              <a:rPr lang="es-AR" dirty="0" err="1" smtClean="0"/>
              <a:t>contrast</a:t>
            </a:r>
            <a:r>
              <a:rPr lang="es-AR" dirty="0" smtClean="0"/>
              <a:t> to a </a:t>
            </a:r>
            <a:r>
              <a:rPr lang="es-AR" dirty="0" err="1" smtClean="0"/>
              <a:t>focus</a:t>
            </a:r>
            <a:r>
              <a:rPr lang="es-AR" dirty="0" smtClean="0"/>
              <a:t> </a:t>
            </a:r>
            <a:r>
              <a:rPr lang="es-AR" dirty="0" err="1" smtClean="0"/>
              <a:t>on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message</a:t>
            </a:r>
            <a:r>
              <a:rPr lang="es-AR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0235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59632" y="1124744"/>
            <a:ext cx="70692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err="1" smtClean="0"/>
              <a:t>Conversation</a:t>
            </a:r>
            <a:r>
              <a:rPr lang="es-AR" b="1" dirty="0" smtClean="0"/>
              <a:t> </a:t>
            </a:r>
            <a:r>
              <a:rPr lang="es-AR" b="1" dirty="0" err="1" smtClean="0"/>
              <a:t>is</a:t>
            </a:r>
            <a:r>
              <a:rPr lang="es-AR" b="1" dirty="0" smtClean="0"/>
              <a:t> informal</a:t>
            </a:r>
          </a:p>
          <a:p>
            <a:endParaRPr lang="es-AR" dirty="0"/>
          </a:p>
          <a:p>
            <a:endParaRPr lang="es-AR" dirty="0" smtClean="0"/>
          </a:p>
          <a:p>
            <a:r>
              <a:rPr lang="es-AR" dirty="0" err="1" smtClean="0"/>
              <a:t>Informality</a:t>
            </a:r>
            <a:r>
              <a:rPr lang="es-AR" dirty="0" smtClean="0"/>
              <a:t> in </a:t>
            </a:r>
            <a:r>
              <a:rPr lang="es-AR" dirty="0" err="1" smtClean="0"/>
              <a:t>speech</a:t>
            </a:r>
            <a:r>
              <a:rPr lang="es-AR" dirty="0" smtClean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</a:t>
            </a:r>
            <a:r>
              <a:rPr lang="es-AR" dirty="0" err="1" smtClean="0"/>
              <a:t>characterised</a:t>
            </a:r>
            <a:r>
              <a:rPr lang="es-AR" dirty="0" smtClean="0"/>
              <a:t> </a:t>
            </a:r>
            <a:r>
              <a:rPr lang="es-AR" dirty="0" err="1" smtClean="0"/>
              <a:t>by</a:t>
            </a:r>
            <a:r>
              <a:rPr lang="es-AR" dirty="0" smtClean="0"/>
              <a:t>:</a:t>
            </a:r>
          </a:p>
          <a:p>
            <a:r>
              <a:rPr lang="es-AR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lexical </a:t>
            </a:r>
            <a:r>
              <a:rPr lang="es-AR" dirty="0" err="1" smtClean="0"/>
              <a:t>choices</a:t>
            </a: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 </a:t>
            </a:r>
            <a:r>
              <a:rPr lang="es-AR" dirty="0" err="1" smtClean="0"/>
              <a:t>pronunciation</a:t>
            </a:r>
            <a:r>
              <a:rPr lang="es-AR" dirty="0" smtClean="0"/>
              <a:t> </a:t>
            </a:r>
            <a:r>
              <a:rPr lang="es-AR" dirty="0" err="1" smtClean="0"/>
              <a:t>features</a:t>
            </a:r>
            <a:r>
              <a:rPr lang="es-AR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err="1" smtClean="0"/>
              <a:t>vernacular</a:t>
            </a:r>
            <a:r>
              <a:rPr lang="es-AR" dirty="0" smtClean="0"/>
              <a:t> </a:t>
            </a:r>
            <a:r>
              <a:rPr lang="es-AR" dirty="0" err="1" smtClean="0"/>
              <a:t>grammar</a:t>
            </a:r>
            <a:r>
              <a:rPr lang="es-AR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5001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27584" y="1124744"/>
            <a:ext cx="79710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b="1" dirty="0" err="1" smtClean="0"/>
              <a:t>Conversation</a:t>
            </a:r>
            <a:r>
              <a:rPr lang="es-AR" b="1" dirty="0" smtClean="0"/>
              <a:t> </a:t>
            </a:r>
            <a:r>
              <a:rPr lang="es-AR" b="1" dirty="0" err="1" smtClean="0"/>
              <a:t>is</a:t>
            </a:r>
            <a:r>
              <a:rPr lang="es-AR" b="1" dirty="0" smtClean="0"/>
              <a:t> </a:t>
            </a:r>
            <a:r>
              <a:rPr lang="es-AR" b="1" dirty="0" err="1" smtClean="0"/>
              <a:t>expressive</a:t>
            </a:r>
            <a:r>
              <a:rPr lang="es-AR" b="1" dirty="0" smtClean="0"/>
              <a:t> of </a:t>
            </a:r>
            <a:r>
              <a:rPr lang="es-AR" b="1" dirty="0" err="1" smtClean="0"/>
              <a:t>identity</a:t>
            </a:r>
            <a:endParaRPr lang="es-AR" b="1" dirty="0" smtClean="0"/>
          </a:p>
          <a:p>
            <a:endParaRPr lang="es-AR" dirty="0"/>
          </a:p>
          <a:p>
            <a:r>
              <a:rPr lang="es-AR" dirty="0" err="1" smtClean="0"/>
              <a:t>People</a:t>
            </a:r>
            <a:r>
              <a:rPr lang="es-AR" dirty="0" smtClean="0"/>
              <a:t> </a:t>
            </a:r>
            <a:r>
              <a:rPr lang="es-AR" dirty="0" err="1" smtClean="0"/>
              <a:t>establish</a:t>
            </a:r>
            <a:r>
              <a:rPr lang="es-AR" dirty="0" smtClean="0"/>
              <a:t> and </a:t>
            </a:r>
            <a:r>
              <a:rPr lang="es-AR" dirty="0" err="1" smtClean="0"/>
              <a:t>maintain</a:t>
            </a:r>
            <a:r>
              <a:rPr lang="es-AR" dirty="0" smtClean="0"/>
              <a:t> </a:t>
            </a:r>
            <a:r>
              <a:rPr lang="es-AR" dirty="0" err="1" smtClean="0"/>
              <a:t>their</a:t>
            </a:r>
            <a:r>
              <a:rPr lang="es-AR" dirty="0" smtClean="0"/>
              <a:t> </a:t>
            </a:r>
            <a:r>
              <a:rPr lang="es-AR" dirty="0" err="1" smtClean="0"/>
              <a:t>affiliation</a:t>
            </a:r>
            <a:r>
              <a:rPr lang="es-AR" dirty="0" smtClean="0"/>
              <a:t> </a:t>
            </a:r>
            <a:r>
              <a:rPr lang="es-AR" dirty="0" err="1" smtClean="0"/>
              <a:t>with</a:t>
            </a:r>
            <a:r>
              <a:rPr lang="es-AR" dirty="0" smtClean="0"/>
              <a:t> a particular social </a:t>
            </a:r>
            <a:r>
              <a:rPr lang="es-AR" dirty="0" err="1" smtClean="0"/>
              <a:t>group</a:t>
            </a:r>
            <a:r>
              <a:rPr lang="es-AR" dirty="0" smtClean="0"/>
              <a:t> </a:t>
            </a:r>
            <a:r>
              <a:rPr lang="es-AR" dirty="0" err="1" smtClean="0"/>
              <a:t>through</a:t>
            </a:r>
            <a:r>
              <a:rPr lang="es-AR" dirty="0" smtClean="0"/>
              <a:t> </a:t>
            </a:r>
            <a:r>
              <a:rPr lang="es-AR" dirty="0" err="1" smtClean="0"/>
              <a:t>conversation</a:t>
            </a:r>
            <a:r>
              <a:rPr lang="es-AR" dirty="0" smtClean="0"/>
              <a:t>.</a:t>
            </a:r>
          </a:p>
          <a:p>
            <a:r>
              <a:rPr lang="es-AR" dirty="0" err="1" smtClean="0"/>
              <a:t>This</a:t>
            </a:r>
            <a:r>
              <a:rPr lang="es-AR" dirty="0" smtClean="0"/>
              <a:t> social </a:t>
            </a:r>
            <a:r>
              <a:rPr lang="es-AR" dirty="0" err="1" smtClean="0"/>
              <a:t>identity</a:t>
            </a:r>
            <a:r>
              <a:rPr lang="es-AR" dirty="0" smtClean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</a:t>
            </a:r>
            <a:r>
              <a:rPr lang="es-AR" dirty="0" err="1" smtClean="0"/>
              <a:t>encoded</a:t>
            </a:r>
            <a:r>
              <a:rPr lang="es-AR" dirty="0" smtClean="0"/>
              <a:t> </a:t>
            </a:r>
            <a:r>
              <a:rPr lang="es-AR" dirty="0" err="1" smtClean="0"/>
              <a:t>linguistically</a:t>
            </a:r>
            <a:r>
              <a:rPr lang="es-AR" dirty="0" smtClean="0"/>
              <a:t> </a:t>
            </a:r>
            <a:r>
              <a:rPr lang="es-AR" dirty="0" err="1" smtClean="0"/>
              <a:t>through</a:t>
            </a:r>
            <a:r>
              <a:rPr lang="es-AR" dirty="0" smtClean="0"/>
              <a:t>:</a:t>
            </a:r>
          </a:p>
          <a:p>
            <a:endParaRPr lang="es-AR" dirty="0"/>
          </a:p>
          <a:p>
            <a:r>
              <a:rPr lang="es-AR" dirty="0" err="1" smtClean="0"/>
              <a:t>Eg</a:t>
            </a:r>
            <a:r>
              <a:rPr lang="es-AR" dirty="0" smtClean="0"/>
              <a:t>:</a:t>
            </a:r>
          </a:p>
          <a:p>
            <a:endParaRPr lang="es-AR" dirty="0"/>
          </a:p>
          <a:p>
            <a:r>
              <a:rPr lang="es-AR" dirty="0" smtClean="0"/>
              <a:t>Back </a:t>
            </a:r>
            <a:r>
              <a:rPr lang="es-AR" dirty="0" err="1" smtClean="0"/>
              <a:t>channelling</a:t>
            </a:r>
            <a:endParaRPr lang="es-AR" dirty="0" smtClean="0"/>
          </a:p>
          <a:p>
            <a:r>
              <a:rPr lang="es-AR" dirty="0" err="1" smtClean="0"/>
              <a:t>Appraisal</a:t>
            </a:r>
            <a:r>
              <a:rPr lang="es-AR" dirty="0" smtClean="0"/>
              <a:t> </a:t>
            </a:r>
            <a:r>
              <a:rPr lang="es-AR" dirty="0" err="1" smtClean="0"/>
              <a:t>language</a:t>
            </a:r>
            <a:endParaRPr lang="es-AR" dirty="0" smtClean="0"/>
          </a:p>
          <a:p>
            <a:r>
              <a:rPr lang="es-AR" dirty="0" err="1" smtClean="0"/>
              <a:t>Stories</a:t>
            </a:r>
            <a:r>
              <a:rPr lang="es-AR" dirty="0" smtClean="0"/>
              <a:t> </a:t>
            </a:r>
            <a:r>
              <a:rPr lang="es-AR" dirty="0" err="1" smtClean="0"/>
              <a:t>told</a:t>
            </a:r>
            <a:endParaRPr lang="es-AR" dirty="0" smtClean="0"/>
          </a:p>
          <a:p>
            <a:r>
              <a:rPr lang="es-AR" dirty="0" err="1" smtClean="0"/>
              <a:t>The</a:t>
            </a:r>
            <a:r>
              <a:rPr lang="es-AR" dirty="0" smtClean="0"/>
              <a:t> use of </a:t>
            </a:r>
            <a:r>
              <a:rPr lang="es-AR" dirty="0" err="1" smtClean="0"/>
              <a:t>humour</a:t>
            </a:r>
            <a:endParaRPr lang="es-AR" dirty="0" smtClean="0"/>
          </a:p>
          <a:p>
            <a:r>
              <a:rPr lang="es-AR" dirty="0" err="1" smtClean="0"/>
              <a:t>The</a:t>
            </a:r>
            <a:r>
              <a:rPr lang="es-AR" dirty="0" smtClean="0"/>
              <a:t> use of </a:t>
            </a:r>
            <a:r>
              <a:rPr lang="es-AR" dirty="0" err="1" smtClean="0"/>
              <a:t>swearing</a:t>
            </a:r>
            <a:endParaRPr lang="es-AR" dirty="0" smtClean="0"/>
          </a:p>
          <a:p>
            <a:r>
              <a:rPr lang="es-AR" dirty="0" err="1" smtClean="0"/>
              <a:t>The</a:t>
            </a:r>
            <a:r>
              <a:rPr lang="es-AR" dirty="0" smtClean="0"/>
              <a:t> use of </a:t>
            </a:r>
            <a:r>
              <a:rPr lang="es-AR" dirty="0" err="1" smtClean="0"/>
              <a:t>address</a:t>
            </a:r>
            <a:r>
              <a:rPr lang="es-AR" dirty="0" smtClean="0"/>
              <a:t> </a:t>
            </a:r>
            <a:r>
              <a:rPr lang="es-AR" dirty="0" err="1" smtClean="0"/>
              <a:t>terms</a:t>
            </a:r>
            <a:r>
              <a:rPr lang="es-AR" dirty="0" smtClean="0"/>
              <a:t> and </a:t>
            </a:r>
            <a:r>
              <a:rPr lang="es-AR" dirty="0" err="1" smtClean="0"/>
              <a:t>nicknames</a:t>
            </a:r>
            <a:endParaRPr lang="es-AR" dirty="0" smtClean="0"/>
          </a:p>
          <a:p>
            <a:r>
              <a:rPr lang="es-AR" dirty="0" err="1" smtClean="0"/>
              <a:t>Choice</a:t>
            </a:r>
            <a:r>
              <a:rPr lang="es-AR" dirty="0" smtClean="0"/>
              <a:t> of </a:t>
            </a:r>
            <a:r>
              <a:rPr lang="es-AR" dirty="0" err="1" smtClean="0"/>
              <a:t>lexicalised</a:t>
            </a:r>
            <a:r>
              <a:rPr lang="es-AR" dirty="0" smtClean="0"/>
              <a:t> </a:t>
            </a:r>
            <a:r>
              <a:rPr lang="es-AR" dirty="0" err="1" smtClean="0"/>
              <a:t>items</a:t>
            </a:r>
            <a:endParaRPr lang="es-AR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8027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AR" dirty="0" smtClean="0"/>
              <a:t>“</a:t>
            </a:r>
            <a:r>
              <a:rPr lang="es-AR" dirty="0" err="1" smtClean="0"/>
              <a:t>Comparison</a:t>
            </a:r>
            <a:r>
              <a:rPr lang="es-AR" dirty="0" smtClean="0"/>
              <a:t> of </a:t>
            </a:r>
            <a:r>
              <a:rPr lang="es-AR" dirty="0" err="1" smtClean="0"/>
              <a:t>spoken</a:t>
            </a:r>
            <a:r>
              <a:rPr lang="es-AR" dirty="0" smtClean="0"/>
              <a:t> </a:t>
            </a:r>
            <a:r>
              <a:rPr lang="es-AR" dirty="0" err="1" smtClean="0"/>
              <a:t>texts</a:t>
            </a:r>
            <a:r>
              <a:rPr lang="es-AR" dirty="0" smtClean="0"/>
              <a:t> </a:t>
            </a:r>
            <a:r>
              <a:rPr lang="es-AR" dirty="0" err="1" smtClean="0"/>
              <a:t>from</a:t>
            </a:r>
            <a:r>
              <a:rPr lang="es-AR" dirty="0" smtClean="0"/>
              <a:t> </a:t>
            </a:r>
            <a:r>
              <a:rPr lang="es-AR" dirty="0" err="1" smtClean="0"/>
              <a:t>different</a:t>
            </a:r>
            <a:r>
              <a:rPr lang="es-AR" dirty="0" smtClean="0"/>
              <a:t> </a:t>
            </a:r>
            <a:r>
              <a:rPr lang="es-AR" dirty="0" err="1" smtClean="0"/>
              <a:t>settings</a:t>
            </a:r>
            <a:r>
              <a:rPr lang="es-AR" dirty="0" smtClean="0"/>
              <a:t> and </a:t>
            </a:r>
            <a:r>
              <a:rPr lang="es-AR" dirty="0" err="1" smtClean="0"/>
              <a:t>involving</a:t>
            </a:r>
            <a:r>
              <a:rPr lang="es-AR" dirty="0" smtClean="0"/>
              <a:t> </a:t>
            </a:r>
            <a:r>
              <a:rPr lang="es-AR" dirty="0" err="1" smtClean="0"/>
              <a:t>different</a:t>
            </a:r>
            <a:r>
              <a:rPr lang="es-AR" dirty="0" smtClean="0"/>
              <a:t> </a:t>
            </a:r>
            <a:r>
              <a:rPr lang="es-AR" dirty="0" err="1" smtClean="0"/>
              <a:t>participants</a:t>
            </a:r>
            <a:r>
              <a:rPr lang="es-AR" dirty="0" smtClean="0"/>
              <a:t>  </a:t>
            </a:r>
            <a:r>
              <a:rPr lang="es-AR" dirty="0" err="1" smtClean="0"/>
              <a:t>often</a:t>
            </a:r>
            <a:r>
              <a:rPr lang="es-AR" dirty="0" smtClean="0"/>
              <a:t> show up lexical and </a:t>
            </a:r>
            <a:r>
              <a:rPr lang="es-AR" dirty="0" err="1" smtClean="0"/>
              <a:t>grammatical</a:t>
            </a:r>
            <a:r>
              <a:rPr lang="es-AR" dirty="0" smtClean="0"/>
              <a:t> </a:t>
            </a:r>
            <a:r>
              <a:rPr lang="es-AR" dirty="0" err="1" smtClean="0"/>
              <a:t>similarities</a:t>
            </a:r>
            <a:r>
              <a:rPr lang="es-AR" dirty="0" smtClean="0"/>
              <a:t> </a:t>
            </a:r>
            <a:r>
              <a:rPr lang="es-AR" dirty="0" err="1" smtClean="0"/>
              <a:t>that</a:t>
            </a:r>
            <a:r>
              <a:rPr lang="es-AR" dirty="0" smtClean="0"/>
              <a:t> </a:t>
            </a:r>
            <a:r>
              <a:rPr lang="es-AR" dirty="0" err="1" smtClean="0"/>
              <a:t>enable</a:t>
            </a:r>
            <a:r>
              <a:rPr lang="es-AR" dirty="0" smtClean="0"/>
              <a:t> </a:t>
            </a:r>
            <a:r>
              <a:rPr lang="es-AR" dirty="0" err="1" smtClean="0"/>
              <a:t>us</a:t>
            </a:r>
            <a:r>
              <a:rPr lang="es-AR" dirty="0" smtClean="0"/>
              <a:t> </a:t>
            </a:r>
            <a:r>
              <a:rPr lang="es-AR" dirty="0" err="1" smtClean="0"/>
              <a:t>to</a:t>
            </a:r>
            <a:r>
              <a:rPr lang="es-AR" dirty="0" smtClean="0"/>
              <a:t> observe </a:t>
            </a:r>
            <a:r>
              <a:rPr lang="es-AR" dirty="0" err="1" smtClean="0"/>
              <a:t>generic</a:t>
            </a:r>
            <a:r>
              <a:rPr lang="es-AR" dirty="0" smtClean="0"/>
              <a:t> </a:t>
            </a:r>
            <a:r>
              <a:rPr lang="es-AR" dirty="0" err="1" smtClean="0"/>
              <a:t>patterns</a:t>
            </a:r>
            <a:r>
              <a:rPr lang="es-AR" dirty="0" smtClean="0"/>
              <a:t> </a:t>
            </a:r>
            <a:r>
              <a:rPr lang="es-AR" dirty="0" err="1" smtClean="0"/>
              <a:t>wherein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local </a:t>
            </a:r>
            <a:r>
              <a:rPr lang="es-AR" dirty="0" err="1" smtClean="0"/>
              <a:t>features</a:t>
            </a:r>
            <a:r>
              <a:rPr lang="es-AR" dirty="0" smtClean="0"/>
              <a:t> of </a:t>
            </a:r>
            <a:r>
              <a:rPr lang="es-AR" dirty="0" err="1" smtClean="0"/>
              <a:t>lexis</a:t>
            </a:r>
            <a:r>
              <a:rPr lang="es-AR" dirty="0" smtClean="0"/>
              <a:t> and </a:t>
            </a:r>
            <a:r>
              <a:rPr lang="es-AR" dirty="0" err="1" smtClean="0"/>
              <a:t>grammar</a:t>
            </a:r>
            <a:r>
              <a:rPr lang="es-AR" dirty="0" smtClean="0"/>
              <a:t> </a:t>
            </a:r>
            <a:r>
              <a:rPr lang="es-AR" dirty="0" err="1" smtClean="0"/>
              <a:t>correspond</a:t>
            </a:r>
            <a:r>
              <a:rPr lang="es-AR" dirty="0" smtClean="0"/>
              <a:t> </a:t>
            </a:r>
            <a:r>
              <a:rPr lang="es-AR" dirty="0" err="1" smtClean="0"/>
              <a:t>to</a:t>
            </a:r>
            <a:r>
              <a:rPr lang="es-AR" dirty="0" smtClean="0"/>
              <a:t> global </a:t>
            </a:r>
            <a:r>
              <a:rPr lang="es-AR" dirty="0" err="1" smtClean="0"/>
              <a:t>features</a:t>
            </a:r>
            <a:r>
              <a:rPr lang="es-AR" dirty="0" smtClean="0"/>
              <a:t> of </a:t>
            </a:r>
            <a:r>
              <a:rPr lang="es-AR" dirty="0" err="1" smtClean="0"/>
              <a:t>goal</a:t>
            </a:r>
            <a:r>
              <a:rPr lang="es-AR" dirty="0" smtClean="0"/>
              <a:t> </a:t>
            </a:r>
            <a:r>
              <a:rPr lang="es-AR" dirty="0" err="1" smtClean="0"/>
              <a:t>type</a:t>
            </a:r>
            <a:r>
              <a:rPr lang="es-AR" dirty="0" smtClean="0"/>
              <a:t> and </a:t>
            </a:r>
            <a:r>
              <a:rPr lang="es-AR" dirty="0" err="1" smtClean="0"/>
              <a:t>types</a:t>
            </a:r>
            <a:r>
              <a:rPr lang="es-AR" dirty="0" smtClean="0"/>
              <a:t> of </a:t>
            </a:r>
            <a:r>
              <a:rPr lang="es-AR" dirty="0" err="1" smtClean="0"/>
              <a:t>participant</a:t>
            </a:r>
            <a:r>
              <a:rPr lang="es-AR" dirty="0" smtClean="0"/>
              <a:t> </a:t>
            </a:r>
            <a:r>
              <a:rPr lang="es-AR" dirty="0" err="1" smtClean="0"/>
              <a:t>relationships</a:t>
            </a:r>
            <a:r>
              <a:rPr lang="es-AR" dirty="0" smtClean="0"/>
              <a:t>.”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83568" y="1412776"/>
            <a:ext cx="7901522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/>
              <a:t> PUBLIC TALK      </a:t>
            </a:r>
            <a:r>
              <a:rPr lang="es-AR" sz="3200" dirty="0" smtClean="0"/>
              <a:t>    </a:t>
            </a:r>
            <a:r>
              <a:rPr lang="es-AR" sz="3200" dirty="0" smtClean="0"/>
              <a:t>-        PRIVATE TALK</a:t>
            </a:r>
          </a:p>
          <a:p>
            <a:endParaRPr lang="es-AR" sz="3200" dirty="0"/>
          </a:p>
          <a:p>
            <a:endParaRPr lang="es-AR" sz="3200" dirty="0" smtClean="0"/>
          </a:p>
          <a:p>
            <a:r>
              <a:rPr lang="es-AR" sz="3200" dirty="0" smtClean="0"/>
              <a:t>PLANNED             </a:t>
            </a:r>
            <a:r>
              <a:rPr lang="es-AR" sz="3200" dirty="0" smtClean="0"/>
              <a:t>    </a:t>
            </a:r>
            <a:r>
              <a:rPr lang="es-AR" sz="3200" dirty="0" smtClean="0"/>
              <a:t>-           UNPLANNED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6328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/>
              <a:t>UNPLANNED PRIVATE TALK </a:t>
            </a:r>
            <a:r>
              <a:rPr lang="es-AR" sz="2800" dirty="0" err="1" smtClean="0"/>
              <a:t>is</a:t>
            </a:r>
            <a:r>
              <a:rPr lang="es-AR" sz="2800" dirty="0" smtClean="0"/>
              <a:t> </a:t>
            </a:r>
            <a:r>
              <a:rPr lang="es-AR" sz="2800" dirty="0" err="1" smtClean="0"/>
              <a:t>defined</a:t>
            </a:r>
            <a:r>
              <a:rPr lang="es-AR" sz="2800" dirty="0" smtClean="0"/>
              <a:t> as </a:t>
            </a:r>
            <a:r>
              <a:rPr lang="es-AR" sz="2800" dirty="0" err="1" smtClean="0"/>
              <a:t>the</a:t>
            </a:r>
            <a:r>
              <a:rPr lang="es-AR" sz="2800" dirty="0" smtClean="0"/>
              <a:t> </a:t>
            </a:r>
            <a:r>
              <a:rPr lang="es-AR" sz="2800" dirty="0" err="1" smtClean="0"/>
              <a:t>interaction</a:t>
            </a:r>
            <a:r>
              <a:rPr lang="es-AR" sz="2800" dirty="0" smtClean="0"/>
              <a:t> </a:t>
            </a:r>
            <a:r>
              <a:rPr lang="es-AR" sz="2800" dirty="0" err="1" smtClean="0"/>
              <a:t>ocurring</a:t>
            </a:r>
            <a:r>
              <a:rPr lang="es-AR" sz="2800" dirty="0" smtClean="0"/>
              <a:t> in a </a:t>
            </a:r>
            <a:r>
              <a:rPr lang="es-AR" sz="2800" dirty="0" err="1" smtClean="0"/>
              <a:t>context</a:t>
            </a:r>
            <a:r>
              <a:rPr lang="es-AR" sz="2800" dirty="0" smtClean="0"/>
              <a:t> </a:t>
            </a:r>
            <a:r>
              <a:rPr lang="es-AR" sz="2800" dirty="0" err="1" smtClean="0"/>
              <a:t>where</a:t>
            </a:r>
            <a:r>
              <a:rPr lang="es-AR" sz="2800" dirty="0" smtClean="0"/>
              <a:t> </a:t>
            </a:r>
            <a:r>
              <a:rPr lang="es-AR" sz="2800" dirty="0" err="1" smtClean="0"/>
              <a:t>participants</a:t>
            </a:r>
            <a:r>
              <a:rPr lang="es-AR" sz="2800" dirty="0" smtClean="0"/>
              <a:t> </a:t>
            </a:r>
            <a:r>
              <a:rPr lang="es-AR" sz="2800" dirty="0" err="1" smtClean="0"/>
              <a:t>know</a:t>
            </a:r>
            <a:r>
              <a:rPr lang="es-AR" sz="2800" dirty="0" smtClean="0"/>
              <a:t> </a:t>
            </a:r>
            <a:r>
              <a:rPr lang="es-AR" sz="2800" dirty="0" err="1" smtClean="0"/>
              <a:t>each</a:t>
            </a:r>
            <a:r>
              <a:rPr lang="es-AR" sz="2800" dirty="0" smtClean="0"/>
              <a:t> </a:t>
            </a:r>
            <a:r>
              <a:rPr lang="es-AR" sz="2800" dirty="0" err="1" smtClean="0"/>
              <a:t>other</a:t>
            </a:r>
            <a:r>
              <a:rPr lang="es-AR" sz="2800" dirty="0" smtClean="0"/>
              <a:t> </a:t>
            </a:r>
            <a:r>
              <a:rPr lang="es-AR" sz="2800" dirty="0" err="1" smtClean="0"/>
              <a:t>well</a:t>
            </a:r>
            <a:r>
              <a:rPr lang="es-AR" sz="2800" dirty="0" smtClean="0"/>
              <a:t> </a:t>
            </a:r>
            <a:r>
              <a:rPr lang="es-AR" sz="2800" dirty="0" err="1" smtClean="0"/>
              <a:t>or</a:t>
            </a:r>
            <a:r>
              <a:rPr lang="es-AR" sz="2800" dirty="0" smtClean="0"/>
              <a:t> </a:t>
            </a:r>
            <a:r>
              <a:rPr lang="es-AR" sz="2800" dirty="0" err="1" smtClean="0"/>
              <a:t>reasonably</a:t>
            </a:r>
            <a:r>
              <a:rPr lang="es-AR" sz="2800" dirty="0" smtClean="0"/>
              <a:t> </a:t>
            </a:r>
            <a:r>
              <a:rPr lang="es-AR" sz="2800" dirty="0" err="1" smtClean="0"/>
              <a:t>well</a:t>
            </a:r>
            <a:r>
              <a:rPr lang="es-AR" sz="2800" dirty="0" smtClean="0"/>
              <a:t> and </a:t>
            </a:r>
            <a:r>
              <a:rPr lang="es-AR" sz="2800" dirty="0" err="1" smtClean="0"/>
              <a:t>where</a:t>
            </a:r>
            <a:r>
              <a:rPr lang="es-AR" sz="2800" dirty="0" smtClean="0"/>
              <a:t> </a:t>
            </a:r>
            <a:r>
              <a:rPr lang="es-AR" sz="2800" dirty="0" err="1" smtClean="0"/>
              <a:t>interaction</a:t>
            </a:r>
            <a:r>
              <a:rPr lang="es-AR" sz="2800" dirty="0" smtClean="0"/>
              <a:t> </a:t>
            </a:r>
            <a:r>
              <a:rPr lang="es-AR" sz="2800" dirty="0" err="1" smtClean="0"/>
              <a:t>is</a:t>
            </a:r>
            <a:r>
              <a:rPr lang="es-AR" sz="2800" dirty="0" smtClean="0"/>
              <a:t>  in </a:t>
            </a:r>
            <a:r>
              <a:rPr lang="es-AR" sz="2800" dirty="0" err="1" smtClean="0"/>
              <a:t>some</a:t>
            </a:r>
            <a:r>
              <a:rPr lang="es-AR" sz="2800" dirty="0" smtClean="0"/>
              <a:t> </a:t>
            </a:r>
            <a:r>
              <a:rPr lang="es-AR" sz="2800" dirty="0" err="1" smtClean="0"/>
              <a:t>way</a:t>
            </a:r>
            <a:r>
              <a:rPr lang="es-AR" sz="2800" dirty="0" smtClean="0"/>
              <a:t> personal </a:t>
            </a:r>
            <a:r>
              <a:rPr lang="es-AR" sz="2800" dirty="0" err="1" smtClean="0"/>
              <a:t>if</a:t>
            </a:r>
            <a:r>
              <a:rPr lang="es-AR" sz="2800" dirty="0" smtClean="0"/>
              <a:t> </a:t>
            </a:r>
            <a:r>
              <a:rPr lang="es-AR" sz="2800" dirty="0" err="1" smtClean="0"/>
              <a:t>not</a:t>
            </a:r>
            <a:r>
              <a:rPr lang="es-AR" sz="2800" dirty="0" smtClean="0"/>
              <a:t> </a:t>
            </a:r>
            <a:r>
              <a:rPr lang="es-AR" sz="2800" dirty="0" err="1" smtClean="0"/>
              <a:t>domestic</a:t>
            </a:r>
            <a:r>
              <a:rPr lang="es-AR" sz="2800" dirty="0" smtClean="0"/>
              <a:t>. In </a:t>
            </a:r>
            <a:r>
              <a:rPr lang="es-AR" sz="2800" dirty="0" err="1" smtClean="0"/>
              <a:t>consequence</a:t>
            </a:r>
            <a:r>
              <a:rPr lang="es-AR" sz="2800" dirty="0" smtClean="0"/>
              <a:t>, </a:t>
            </a:r>
            <a:r>
              <a:rPr lang="es-AR" sz="2800" dirty="0" err="1" smtClean="0"/>
              <a:t>it</a:t>
            </a:r>
            <a:r>
              <a:rPr lang="es-AR" sz="2800" dirty="0" smtClean="0"/>
              <a:t> </a:t>
            </a:r>
            <a:r>
              <a:rPr lang="es-AR" sz="2800" dirty="0" err="1" smtClean="0"/>
              <a:t>is</a:t>
            </a:r>
            <a:r>
              <a:rPr lang="es-AR" sz="2800" dirty="0" smtClean="0"/>
              <a:t> more </a:t>
            </a:r>
            <a:r>
              <a:rPr lang="es-AR" sz="2800" dirty="0" err="1" smtClean="0"/>
              <a:t>likely</a:t>
            </a:r>
            <a:r>
              <a:rPr lang="es-AR" sz="2800" dirty="0" smtClean="0"/>
              <a:t> </a:t>
            </a:r>
            <a:r>
              <a:rPr lang="es-AR" sz="2800" dirty="0" err="1" smtClean="0"/>
              <a:t>to</a:t>
            </a:r>
            <a:r>
              <a:rPr lang="es-AR" sz="2800" dirty="0" smtClean="0"/>
              <a:t> </a:t>
            </a:r>
            <a:r>
              <a:rPr lang="es-AR" sz="2800" dirty="0" err="1" smtClean="0"/>
              <a:t>take</a:t>
            </a:r>
            <a:r>
              <a:rPr lang="es-AR" sz="2800" dirty="0" smtClean="0"/>
              <a:t> place </a:t>
            </a:r>
            <a:r>
              <a:rPr lang="es-AR" sz="2800" dirty="0" err="1" smtClean="0"/>
              <a:t>among</a:t>
            </a:r>
            <a:r>
              <a:rPr lang="es-AR" sz="2800" dirty="0" smtClean="0"/>
              <a:t> familiar </a:t>
            </a:r>
            <a:r>
              <a:rPr lang="es-AR" sz="2800" dirty="0" err="1" smtClean="0"/>
              <a:t>participants</a:t>
            </a:r>
            <a:r>
              <a:rPr lang="es-AR" sz="2800" dirty="0" smtClean="0"/>
              <a:t> in a </a:t>
            </a:r>
            <a:r>
              <a:rPr lang="es-AR" sz="2800" dirty="0" err="1" smtClean="0"/>
              <a:t>private</a:t>
            </a:r>
            <a:r>
              <a:rPr lang="es-AR" sz="2800" dirty="0" smtClean="0"/>
              <a:t> </a:t>
            </a:r>
            <a:r>
              <a:rPr lang="es-AR" sz="2800" dirty="0" err="1" smtClean="0"/>
              <a:t>context</a:t>
            </a:r>
            <a:r>
              <a:rPr lang="es-AR" sz="2800" dirty="0" smtClean="0"/>
              <a:t>. </a:t>
            </a:r>
            <a:r>
              <a:rPr lang="es-AR" sz="2800" dirty="0" err="1" smtClean="0"/>
              <a:t>Because</a:t>
            </a:r>
            <a:r>
              <a:rPr lang="es-AR" sz="2800" dirty="0" smtClean="0"/>
              <a:t> of </a:t>
            </a:r>
            <a:r>
              <a:rPr lang="es-AR" sz="2800" dirty="0" err="1" smtClean="0"/>
              <a:t>this</a:t>
            </a:r>
            <a:r>
              <a:rPr lang="es-AR" sz="2800" dirty="0" smtClean="0"/>
              <a:t> </a:t>
            </a:r>
            <a:r>
              <a:rPr lang="es-AR" sz="2800" dirty="0" err="1" smtClean="0"/>
              <a:t>we</a:t>
            </a:r>
            <a:r>
              <a:rPr lang="es-AR" sz="2800" dirty="0" smtClean="0"/>
              <a:t> </a:t>
            </a:r>
            <a:r>
              <a:rPr lang="es-AR" sz="2800" dirty="0" err="1" smtClean="0"/>
              <a:t>might</a:t>
            </a:r>
            <a:r>
              <a:rPr lang="es-AR" sz="2800" dirty="0" smtClean="0"/>
              <a:t> </a:t>
            </a:r>
            <a:r>
              <a:rPr lang="es-AR" sz="2800" dirty="0" err="1" smtClean="0"/>
              <a:t>expect</a:t>
            </a:r>
            <a:r>
              <a:rPr lang="es-AR" sz="2800" dirty="0" smtClean="0"/>
              <a:t> a </a:t>
            </a:r>
            <a:r>
              <a:rPr lang="es-AR" sz="2800" dirty="0" err="1" smtClean="0"/>
              <a:t>high</a:t>
            </a:r>
            <a:r>
              <a:rPr lang="es-AR" sz="2800" dirty="0" smtClean="0"/>
              <a:t> </a:t>
            </a:r>
            <a:r>
              <a:rPr lang="es-AR" sz="2800" dirty="0" err="1" smtClean="0"/>
              <a:t>level</a:t>
            </a:r>
            <a:r>
              <a:rPr lang="es-AR" sz="2800" dirty="0" smtClean="0"/>
              <a:t> of </a:t>
            </a:r>
            <a:r>
              <a:rPr lang="es-AR" sz="2800" dirty="0" err="1" smtClean="0"/>
              <a:t>implicatures</a:t>
            </a:r>
            <a:r>
              <a:rPr lang="es-AR" sz="2800" dirty="0" smtClean="0"/>
              <a:t>, more non </a:t>
            </a:r>
            <a:r>
              <a:rPr lang="es-AR" sz="2800" dirty="0" err="1" smtClean="0"/>
              <a:t>fluency</a:t>
            </a:r>
            <a:r>
              <a:rPr lang="es-AR" sz="2800" dirty="0" smtClean="0"/>
              <a:t> </a:t>
            </a:r>
            <a:r>
              <a:rPr lang="es-AR" sz="2800" dirty="0" err="1" smtClean="0"/>
              <a:t>features</a:t>
            </a:r>
            <a:r>
              <a:rPr lang="es-AR" sz="2800" dirty="0" smtClean="0"/>
              <a:t>, </a:t>
            </a:r>
            <a:r>
              <a:rPr lang="es-AR" sz="2800" dirty="0" err="1" smtClean="0"/>
              <a:t>overlaps</a:t>
            </a:r>
            <a:r>
              <a:rPr lang="es-AR" sz="2800" dirty="0" smtClean="0"/>
              <a:t> and </a:t>
            </a:r>
            <a:r>
              <a:rPr lang="es-AR" sz="2800" dirty="0" err="1" smtClean="0"/>
              <a:t>interruptions</a:t>
            </a:r>
            <a:r>
              <a:rPr lang="es-AR" sz="2800" dirty="0" smtClean="0"/>
              <a:t> </a:t>
            </a:r>
            <a:r>
              <a:rPr lang="es-AR" sz="2800" dirty="0" err="1" smtClean="0"/>
              <a:t>among</a:t>
            </a:r>
            <a:r>
              <a:rPr lang="es-AR" sz="2800" dirty="0" smtClean="0"/>
              <a:t> </a:t>
            </a:r>
            <a:r>
              <a:rPr lang="es-AR" sz="2800" dirty="0" err="1" smtClean="0"/>
              <a:t>other</a:t>
            </a:r>
            <a:r>
              <a:rPr lang="es-AR" sz="2800" dirty="0" smtClean="0"/>
              <a:t> </a:t>
            </a:r>
            <a:r>
              <a:rPr lang="es-AR" sz="2800" dirty="0" err="1" smtClean="0"/>
              <a:t>features</a:t>
            </a:r>
            <a:r>
              <a:rPr lang="es-AR" sz="2800" dirty="0" smtClean="0"/>
              <a:t>.</a:t>
            </a:r>
            <a:endParaRPr lang="es-A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1412776"/>
            <a:ext cx="7552773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 err="1" smtClean="0"/>
              <a:t>Cockroft´s</a:t>
            </a:r>
            <a:r>
              <a:rPr lang="es-AR" sz="2400" b="1" dirty="0" smtClean="0"/>
              <a:t>  </a:t>
            </a:r>
            <a:r>
              <a:rPr lang="es-AR" sz="2400" b="1" dirty="0" err="1" smtClean="0"/>
              <a:t>categorisation</a:t>
            </a:r>
            <a:r>
              <a:rPr lang="es-AR" sz="2400" b="1" dirty="0" smtClean="0"/>
              <a:t> of </a:t>
            </a:r>
            <a:r>
              <a:rPr lang="es-AR" sz="2400" b="1" dirty="0" err="1" smtClean="0"/>
              <a:t>unplanned</a:t>
            </a:r>
            <a:r>
              <a:rPr lang="es-AR" sz="2400" b="1" dirty="0" smtClean="0"/>
              <a:t> </a:t>
            </a:r>
          </a:p>
          <a:p>
            <a:r>
              <a:rPr lang="es-AR" sz="2400" b="1" dirty="0" err="1" smtClean="0"/>
              <a:t>private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talk</a:t>
            </a:r>
            <a:r>
              <a:rPr lang="es-AR" sz="2400" b="1" dirty="0" smtClean="0"/>
              <a:t>:</a:t>
            </a:r>
          </a:p>
          <a:p>
            <a:endParaRPr lang="es-AR" sz="2400" dirty="0"/>
          </a:p>
          <a:p>
            <a:r>
              <a:rPr lang="es-AR" sz="2400" dirty="0" smtClean="0"/>
              <a:t>*Casual </a:t>
            </a:r>
            <a:r>
              <a:rPr lang="es-AR" sz="2400" dirty="0" err="1" smtClean="0"/>
              <a:t>conversation</a:t>
            </a:r>
            <a:r>
              <a:rPr lang="es-AR" sz="2400" dirty="0" smtClean="0"/>
              <a:t> </a:t>
            </a:r>
            <a:r>
              <a:rPr lang="es-AR" sz="2400" dirty="0" err="1" smtClean="0"/>
              <a:t>among</a:t>
            </a:r>
            <a:r>
              <a:rPr lang="es-AR" sz="2400" dirty="0" smtClean="0"/>
              <a:t> </a:t>
            </a:r>
            <a:r>
              <a:rPr lang="es-AR" sz="2400" dirty="0" err="1" smtClean="0"/>
              <a:t>family</a:t>
            </a:r>
            <a:r>
              <a:rPr lang="es-AR" sz="2400" dirty="0" smtClean="0"/>
              <a:t> and </a:t>
            </a:r>
            <a:r>
              <a:rPr lang="es-AR" sz="2400" dirty="0" err="1" smtClean="0"/>
              <a:t>friends</a:t>
            </a:r>
            <a:endParaRPr lang="es-AR" sz="2400" dirty="0" smtClean="0"/>
          </a:p>
          <a:p>
            <a:pPr>
              <a:buFont typeface="Arial" charset="0"/>
              <a:buChar char="•"/>
            </a:pPr>
            <a:r>
              <a:rPr lang="es-AR" sz="2400" dirty="0" err="1" smtClean="0"/>
              <a:t>Telling</a:t>
            </a:r>
            <a:r>
              <a:rPr lang="es-AR" sz="2400" dirty="0" smtClean="0"/>
              <a:t> </a:t>
            </a:r>
            <a:r>
              <a:rPr lang="es-AR" sz="2400" dirty="0" err="1" smtClean="0"/>
              <a:t>stories</a:t>
            </a:r>
            <a:r>
              <a:rPr lang="es-AR" sz="2400" dirty="0" smtClean="0"/>
              <a:t> and </a:t>
            </a:r>
            <a:r>
              <a:rPr lang="es-AR" sz="2400" dirty="0" err="1" smtClean="0"/>
              <a:t>jokes</a:t>
            </a:r>
            <a:endParaRPr lang="es-AR" sz="2400" dirty="0" smtClean="0"/>
          </a:p>
          <a:p>
            <a:pPr>
              <a:buFont typeface="Arial" charset="0"/>
              <a:buChar char="•"/>
            </a:pPr>
            <a:r>
              <a:rPr lang="es-AR" sz="2400" dirty="0"/>
              <a:t> </a:t>
            </a:r>
            <a:r>
              <a:rPr lang="es-AR" sz="2400" dirty="0" err="1" smtClean="0"/>
              <a:t>Talking</a:t>
            </a:r>
            <a:r>
              <a:rPr lang="es-AR" sz="2400" dirty="0" smtClean="0"/>
              <a:t> </a:t>
            </a:r>
            <a:r>
              <a:rPr lang="es-AR" sz="2400" dirty="0" err="1" smtClean="0"/>
              <a:t>on</a:t>
            </a:r>
            <a:r>
              <a:rPr lang="es-AR" sz="2400" dirty="0" smtClean="0"/>
              <a:t>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telephone</a:t>
            </a:r>
            <a:endParaRPr lang="es-AR" sz="2400" dirty="0" smtClean="0"/>
          </a:p>
          <a:p>
            <a:pPr>
              <a:buFont typeface="Arial" charset="0"/>
              <a:buChar char="•"/>
            </a:pPr>
            <a:r>
              <a:rPr lang="es-AR" sz="2400" dirty="0"/>
              <a:t> </a:t>
            </a:r>
            <a:r>
              <a:rPr lang="es-AR" sz="2400" dirty="0" err="1" smtClean="0"/>
              <a:t>Talking</a:t>
            </a:r>
            <a:r>
              <a:rPr lang="es-AR" sz="2400" dirty="0" smtClean="0"/>
              <a:t> </a:t>
            </a:r>
            <a:r>
              <a:rPr lang="es-AR" sz="2400" dirty="0" err="1" smtClean="0"/>
              <a:t>to</a:t>
            </a:r>
            <a:r>
              <a:rPr lang="es-AR" sz="2400" dirty="0" smtClean="0"/>
              <a:t> </a:t>
            </a:r>
            <a:r>
              <a:rPr lang="es-AR" sz="2400" dirty="0" err="1" smtClean="0"/>
              <a:t>children</a:t>
            </a:r>
            <a:endParaRPr lang="es-AR" sz="2400" dirty="0" smtClean="0"/>
          </a:p>
          <a:p>
            <a:pPr>
              <a:buFont typeface="Arial" charset="0"/>
              <a:buChar char="•"/>
            </a:pPr>
            <a:r>
              <a:rPr lang="es-AR" sz="2400" dirty="0"/>
              <a:t> </a:t>
            </a:r>
            <a:r>
              <a:rPr lang="es-AR" sz="2400" dirty="0" err="1" smtClean="0"/>
              <a:t>Talking</a:t>
            </a:r>
            <a:r>
              <a:rPr lang="es-AR" sz="2400" dirty="0" smtClean="0"/>
              <a:t> </a:t>
            </a:r>
            <a:r>
              <a:rPr lang="es-AR" sz="2400" dirty="0" err="1" smtClean="0"/>
              <a:t>to</a:t>
            </a:r>
            <a:r>
              <a:rPr lang="es-AR" sz="2400" dirty="0" smtClean="0"/>
              <a:t> </a:t>
            </a:r>
            <a:r>
              <a:rPr lang="es-AR" sz="2400" dirty="0" err="1" smtClean="0"/>
              <a:t>animals</a:t>
            </a:r>
            <a:endParaRPr lang="es-AR" sz="2400" dirty="0" smtClean="0"/>
          </a:p>
          <a:p>
            <a:pPr>
              <a:buFont typeface="Arial" charset="0"/>
              <a:buChar char="•"/>
            </a:pPr>
            <a:r>
              <a:rPr lang="es-AR" sz="2400" dirty="0"/>
              <a:t> </a:t>
            </a:r>
            <a:r>
              <a:rPr lang="es-AR" sz="2400" dirty="0" err="1" smtClean="0"/>
              <a:t>Talking</a:t>
            </a:r>
            <a:r>
              <a:rPr lang="es-AR" sz="2400" dirty="0" smtClean="0"/>
              <a:t> </a:t>
            </a:r>
            <a:r>
              <a:rPr lang="es-AR" sz="2400" dirty="0" err="1" smtClean="0"/>
              <a:t>to</a:t>
            </a:r>
            <a:r>
              <a:rPr lang="es-AR" sz="2400" dirty="0" smtClean="0"/>
              <a:t>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elderly</a:t>
            </a:r>
            <a:endParaRPr lang="es-AR" sz="2400" dirty="0" smtClean="0"/>
          </a:p>
          <a:p>
            <a:pPr>
              <a:buFont typeface="Arial" charset="0"/>
              <a:buChar char="•"/>
            </a:pPr>
            <a:r>
              <a:rPr lang="es-AR" sz="2400" dirty="0" err="1" smtClean="0"/>
              <a:t>Talking</a:t>
            </a:r>
            <a:r>
              <a:rPr lang="es-AR" sz="2400" dirty="0" smtClean="0"/>
              <a:t> as monologue</a:t>
            </a:r>
            <a:endParaRPr 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547664" y="1124744"/>
            <a:ext cx="656664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err="1" smtClean="0"/>
              <a:t>Conversation</a:t>
            </a:r>
            <a:r>
              <a:rPr lang="es-AR" dirty="0" smtClean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informal </a:t>
            </a:r>
            <a:r>
              <a:rPr lang="es-AR" dirty="0" err="1" smtClean="0"/>
              <a:t>interactive</a:t>
            </a:r>
            <a:r>
              <a:rPr lang="es-AR" dirty="0" smtClean="0"/>
              <a:t> </a:t>
            </a:r>
            <a:r>
              <a:rPr lang="es-AR" dirty="0" err="1" smtClean="0"/>
              <a:t>talk</a:t>
            </a:r>
            <a:r>
              <a:rPr lang="es-AR" dirty="0" smtClean="0"/>
              <a:t> </a:t>
            </a:r>
            <a:r>
              <a:rPr lang="es-AR" dirty="0" err="1" smtClean="0"/>
              <a:t>between</a:t>
            </a:r>
            <a:r>
              <a:rPr lang="es-AR" dirty="0" smtClean="0"/>
              <a:t> </a:t>
            </a:r>
            <a:r>
              <a:rPr lang="es-AR" dirty="0" err="1" smtClean="0"/>
              <a:t>two</a:t>
            </a:r>
            <a:r>
              <a:rPr lang="es-AR" dirty="0" smtClean="0"/>
              <a:t> </a:t>
            </a:r>
            <a:r>
              <a:rPr lang="es-AR" dirty="0" err="1" smtClean="0"/>
              <a:t>or</a:t>
            </a:r>
            <a:r>
              <a:rPr lang="es-AR" dirty="0" smtClean="0"/>
              <a:t> more </a:t>
            </a:r>
            <a:r>
              <a:rPr lang="es-AR" dirty="0" err="1" smtClean="0"/>
              <a:t>people</a:t>
            </a:r>
            <a:r>
              <a:rPr lang="es-AR" dirty="0" smtClean="0"/>
              <a:t>, </a:t>
            </a:r>
            <a:r>
              <a:rPr lang="es-AR" dirty="0" err="1" smtClean="0"/>
              <a:t>which</a:t>
            </a:r>
            <a:r>
              <a:rPr lang="es-AR" dirty="0" smtClean="0"/>
              <a:t> </a:t>
            </a:r>
            <a:r>
              <a:rPr lang="es-AR" dirty="0" err="1" smtClean="0"/>
              <a:t>happens</a:t>
            </a:r>
            <a:r>
              <a:rPr lang="es-AR" dirty="0" smtClean="0"/>
              <a:t> in real time, </a:t>
            </a:r>
            <a:r>
              <a:rPr lang="es-AR" dirty="0" err="1" smtClean="0"/>
              <a:t>is</a:t>
            </a:r>
            <a:r>
              <a:rPr lang="es-AR" dirty="0" smtClean="0"/>
              <a:t> </a:t>
            </a:r>
            <a:r>
              <a:rPr lang="es-AR" dirty="0" err="1" smtClean="0"/>
              <a:t>spontaneous</a:t>
            </a:r>
            <a:r>
              <a:rPr lang="es-AR" dirty="0" smtClean="0"/>
              <a:t>, has a </a:t>
            </a:r>
            <a:r>
              <a:rPr lang="es-AR" dirty="0" err="1" smtClean="0"/>
              <a:t>largely</a:t>
            </a:r>
            <a:r>
              <a:rPr lang="es-AR" dirty="0" smtClean="0"/>
              <a:t> interpersonal </a:t>
            </a:r>
            <a:r>
              <a:rPr lang="es-AR" dirty="0" err="1" smtClean="0"/>
              <a:t>function</a:t>
            </a:r>
            <a:r>
              <a:rPr lang="es-AR" dirty="0" smtClean="0"/>
              <a:t> in </a:t>
            </a:r>
            <a:r>
              <a:rPr lang="es-AR" dirty="0" err="1" smtClean="0"/>
              <a:t>which</a:t>
            </a:r>
            <a:r>
              <a:rPr lang="es-AR" dirty="0" smtClean="0"/>
              <a:t> </a:t>
            </a:r>
            <a:r>
              <a:rPr lang="es-AR" dirty="0" err="1" smtClean="0"/>
              <a:t>participants</a:t>
            </a:r>
            <a:r>
              <a:rPr lang="es-AR" dirty="0" smtClean="0"/>
              <a:t> share </a:t>
            </a:r>
            <a:r>
              <a:rPr lang="es-AR" dirty="0" err="1" smtClean="0"/>
              <a:t>symmetrical</a:t>
            </a:r>
            <a:r>
              <a:rPr lang="es-AR" dirty="0" smtClean="0"/>
              <a:t> </a:t>
            </a:r>
            <a:r>
              <a:rPr lang="es-AR" dirty="0" err="1" smtClean="0"/>
              <a:t>rights</a:t>
            </a:r>
            <a:r>
              <a:rPr lang="es-AR" dirty="0" smtClean="0"/>
              <a:t>.</a:t>
            </a:r>
          </a:p>
          <a:p>
            <a:endParaRPr lang="es-AR" dirty="0"/>
          </a:p>
          <a:p>
            <a:r>
              <a:rPr lang="es-AR" dirty="0" err="1" smtClean="0"/>
              <a:t>It</a:t>
            </a:r>
            <a:r>
              <a:rPr lang="es-AR" dirty="0" smtClean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</a:t>
            </a:r>
            <a:r>
              <a:rPr lang="es-AR" dirty="0" err="1" smtClean="0"/>
              <a:t>structurally</a:t>
            </a:r>
            <a:r>
              <a:rPr lang="es-AR" dirty="0" smtClean="0"/>
              <a:t> </a:t>
            </a:r>
            <a:r>
              <a:rPr lang="es-AR" dirty="0" err="1" smtClean="0"/>
              <a:t>patterned</a:t>
            </a:r>
            <a:r>
              <a:rPr lang="es-AR" dirty="0" smtClean="0"/>
              <a:t> and </a:t>
            </a:r>
            <a:r>
              <a:rPr lang="es-AR" dirty="0" err="1" smtClean="0"/>
              <a:t>displays</a:t>
            </a:r>
            <a:r>
              <a:rPr lang="es-AR" dirty="0" smtClean="0"/>
              <a:t> and </a:t>
            </a:r>
            <a:r>
              <a:rPr lang="es-AR" dirty="0" err="1" smtClean="0"/>
              <a:t>orderliness</a:t>
            </a:r>
            <a:r>
              <a:rPr lang="es-AR" dirty="0" smtClean="0"/>
              <a:t> </a:t>
            </a:r>
            <a:r>
              <a:rPr lang="es-AR" dirty="0" err="1" smtClean="0"/>
              <a:t>that</a:t>
            </a:r>
            <a:r>
              <a:rPr lang="es-AR" dirty="0" smtClean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</a:t>
            </a:r>
            <a:r>
              <a:rPr lang="es-AR" dirty="0" err="1" smtClean="0"/>
              <a:t>tightly</a:t>
            </a:r>
            <a:r>
              <a:rPr lang="es-AR" dirty="0" smtClean="0"/>
              <a:t> </a:t>
            </a:r>
            <a:r>
              <a:rPr lang="es-AR" dirty="0" err="1" smtClean="0"/>
              <a:t>organised</a:t>
            </a:r>
            <a:r>
              <a:rPr lang="es-AR" dirty="0" smtClean="0"/>
              <a:t> and </a:t>
            </a:r>
            <a:r>
              <a:rPr lang="es-AR" dirty="0" err="1" smtClean="0"/>
              <a:t>coherent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5000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331640" y="1196752"/>
            <a:ext cx="620394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err="1" smtClean="0"/>
              <a:t>Conversation</a:t>
            </a:r>
            <a:r>
              <a:rPr lang="es-AR" dirty="0" smtClean="0"/>
              <a:t> :</a:t>
            </a:r>
          </a:p>
          <a:p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err="1" smtClean="0"/>
              <a:t>Is</a:t>
            </a:r>
            <a:r>
              <a:rPr lang="es-AR" dirty="0" smtClean="0"/>
              <a:t> </a:t>
            </a:r>
            <a:r>
              <a:rPr lang="es-AR" dirty="0" err="1" smtClean="0"/>
              <a:t>spoken</a:t>
            </a:r>
            <a:endParaRPr lang="es-A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 </a:t>
            </a:r>
            <a:r>
              <a:rPr lang="es-AR" dirty="0" err="1" smtClean="0"/>
              <a:t>takes</a:t>
            </a:r>
            <a:r>
              <a:rPr lang="es-AR" dirty="0" smtClean="0"/>
              <a:t> place </a:t>
            </a:r>
            <a:r>
              <a:rPr lang="es-AR" dirty="0" err="1" smtClean="0"/>
              <a:t>spontaneously</a:t>
            </a:r>
            <a:r>
              <a:rPr lang="es-AR" dirty="0" smtClean="0"/>
              <a:t> in real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 </a:t>
            </a:r>
            <a:r>
              <a:rPr lang="es-AR" dirty="0" err="1" smtClean="0"/>
              <a:t>occurs</a:t>
            </a:r>
            <a:r>
              <a:rPr lang="es-AR" dirty="0" smtClean="0"/>
              <a:t> in a </a:t>
            </a:r>
            <a:r>
              <a:rPr lang="es-AR" dirty="0" err="1" smtClean="0"/>
              <a:t>shared</a:t>
            </a:r>
            <a:r>
              <a:rPr lang="es-AR" dirty="0" smtClean="0"/>
              <a:t> </a:t>
            </a:r>
            <a:r>
              <a:rPr lang="es-AR" dirty="0" err="1" smtClean="0"/>
              <a:t>context</a:t>
            </a:r>
            <a:endParaRPr lang="es-A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</a:t>
            </a:r>
            <a:r>
              <a:rPr lang="es-AR" dirty="0" err="1" smtClean="0"/>
              <a:t>interactive</a:t>
            </a:r>
            <a:r>
              <a:rPr lang="es-AR" dirty="0" smtClean="0"/>
              <a:t>, </a:t>
            </a:r>
            <a:r>
              <a:rPr lang="es-AR" dirty="0" err="1" smtClean="0"/>
              <a:t>jointly</a:t>
            </a:r>
            <a:r>
              <a:rPr lang="es-AR" dirty="0" smtClean="0"/>
              <a:t> </a:t>
            </a:r>
            <a:r>
              <a:rPr lang="es-AR" dirty="0" err="1" smtClean="0"/>
              <a:t>constructed</a:t>
            </a:r>
            <a:r>
              <a:rPr lang="es-AR" dirty="0" smtClean="0"/>
              <a:t> and </a:t>
            </a:r>
            <a:r>
              <a:rPr lang="es-AR" dirty="0" err="1" smtClean="0"/>
              <a:t>reciprocal</a:t>
            </a:r>
            <a:endParaRPr lang="es-A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</a:t>
            </a:r>
            <a:r>
              <a:rPr lang="es-AR" dirty="0" err="1" smtClean="0"/>
              <a:t>primarily</a:t>
            </a:r>
            <a:r>
              <a:rPr lang="es-AR" dirty="0" smtClean="0"/>
              <a:t> interpersonal in </a:t>
            </a:r>
            <a:r>
              <a:rPr lang="es-AR" dirty="0" err="1" smtClean="0"/>
              <a:t>its</a:t>
            </a:r>
            <a:r>
              <a:rPr lang="es-AR" dirty="0" smtClean="0"/>
              <a:t> </a:t>
            </a:r>
            <a:r>
              <a:rPr lang="es-AR" dirty="0" err="1" smtClean="0"/>
              <a:t>function</a:t>
            </a:r>
            <a:endParaRPr lang="es-A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informal and a </a:t>
            </a:r>
            <a:r>
              <a:rPr lang="es-AR" dirty="0" err="1" smtClean="0"/>
              <a:t>site</a:t>
            </a:r>
            <a:r>
              <a:rPr lang="es-AR" dirty="0" smtClean="0"/>
              <a:t> </a:t>
            </a:r>
            <a:r>
              <a:rPr lang="es-AR" dirty="0" err="1" smtClean="0"/>
              <a:t>for</a:t>
            </a:r>
            <a:r>
              <a:rPr lang="es-AR" dirty="0" smtClean="0"/>
              <a:t> </a:t>
            </a:r>
            <a:r>
              <a:rPr lang="es-AR" dirty="0" err="1" smtClean="0"/>
              <a:t>negotiation</a:t>
            </a:r>
            <a:r>
              <a:rPr lang="es-AR" dirty="0" smtClean="0"/>
              <a:t> of social </a:t>
            </a:r>
            <a:r>
              <a:rPr lang="es-AR" dirty="0" err="1" smtClean="0"/>
              <a:t>identities</a:t>
            </a:r>
            <a:r>
              <a:rPr lang="es-AR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1062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39552" y="980728"/>
            <a:ext cx="799431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b="1" dirty="0" err="1" smtClean="0"/>
              <a:t>Conversation</a:t>
            </a:r>
            <a:r>
              <a:rPr lang="es-AR" b="1" dirty="0" smtClean="0"/>
              <a:t> </a:t>
            </a:r>
            <a:r>
              <a:rPr lang="es-AR" b="1" dirty="0" err="1" smtClean="0"/>
              <a:t>is</a:t>
            </a:r>
            <a:r>
              <a:rPr lang="es-AR" b="1" dirty="0" smtClean="0"/>
              <a:t> </a:t>
            </a:r>
            <a:r>
              <a:rPr lang="es-AR" b="1" dirty="0" err="1" smtClean="0"/>
              <a:t>spoken</a:t>
            </a:r>
            <a:endParaRPr lang="es-AR" b="1" dirty="0" smtClean="0"/>
          </a:p>
          <a:p>
            <a:pPr algn="ctr"/>
            <a:endParaRPr lang="es-AR" dirty="0"/>
          </a:p>
          <a:p>
            <a:pPr algn="ctr"/>
            <a:endParaRPr lang="es-AR" dirty="0" smtClean="0"/>
          </a:p>
          <a:p>
            <a:pPr algn="ctr"/>
            <a:r>
              <a:rPr lang="es-AR" dirty="0" smtClean="0"/>
              <a:t>MODE</a:t>
            </a:r>
          </a:p>
          <a:p>
            <a:pPr algn="ctr"/>
            <a:endParaRPr lang="es-AR" dirty="0" smtClean="0"/>
          </a:p>
          <a:p>
            <a:pPr algn="ctr"/>
            <a:r>
              <a:rPr lang="es-AR" dirty="0" err="1" smtClean="0"/>
              <a:t>Much</a:t>
            </a:r>
            <a:r>
              <a:rPr lang="es-AR" dirty="0" smtClean="0"/>
              <a:t> </a:t>
            </a:r>
            <a:r>
              <a:rPr lang="es-AR" dirty="0" err="1" smtClean="0"/>
              <a:t>conversational</a:t>
            </a:r>
            <a:r>
              <a:rPr lang="es-AR" dirty="0" smtClean="0"/>
              <a:t> </a:t>
            </a:r>
            <a:r>
              <a:rPr lang="es-AR" dirty="0" err="1" smtClean="0"/>
              <a:t>work</a:t>
            </a:r>
            <a:r>
              <a:rPr lang="es-AR" dirty="0" smtClean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done </a:t>
            </a:r>
            <a:r>
              <a:rPr lang="es-AR" dirty="0" err="1" smtClean="0"/>
              <a:t>through</a:t>
            </a:r>
            <a:r>
              <a:rPr lang="es-AR" dirty="0" smtClean="0"/>
              <a:t> </a:t>
            </a:r>
            <a:r>
              <a:rPr lang="es-AR" dirty="0" err="1" smtClean="0"/>
              <a:t>prosody</a:t>
            </a:r>
            <a:r>
              <a:rPr lang="es-AR" dirty="0" smtClean="0"/>
              <a:t>, </a:t>
            </a:r>
            <a:r>
              <a:rPr lang="es-AR" dirty="0" err="1" smtClean="0"/>
              <a:t>hence</a:t>
            </a:r>
            <a:r>
              <a:rPr lang="es-AR" dirty="0" smtClean="0"/>
              <a:t>, </a:t>
            </a:r>
            <a:r>
              <a:rPr lang="es-AR" dirty="0" err="1" smtClean="0"/>
              <a:t>any</a:t>
            </a:r>
            <a:r>
              <a:rPr lang="es-AR" dirty="0" smtClean="0"/>
              <a:t> </a:t>
            </a:r>
            <a:r>
              <a:rPr lang="es-AR" dirty="0" err="1" smtClean="0"/>
              <a:t>transcription</a:t>
            </a:r>
            <a:r>
              <a:rPr lang="es-AR" dirty="0" smtClean="0"/>
              <a:t> </a:t>
            </a:r>
            <a:r>
              <a:rPr lang="es-AR" dirty="0" err="1" smtClean="0"/>
              <a:t>must</a:t>
            </a:r>
            <a:r>
              <a:rPr lang="es-AR" dirty="0" smtClean="0"/>
              <a:t> </a:t>
            </a:r>
            <a:r>
              <a:rPr lang="es-AR" dirty="0" err="1" smtClean="0"/>
              <a:t>account</a:t>
            </a:r>
            <a:r>
              <a:rPr lang="es-AR" dirty="0" smtClean="0"/>
              <a:t> </a:t>
            </a:r>
            <a:r>
              <a:rPr lang="es-AR" dirty="0" err="1" smtClean="0"/>
              <a:t>for</a:t>
            </a:r>
            <a:r>
              <a:rPr lang="es-AR" dirty="0" smtClean="0"/>
              <a:t> </a:t>
            </a:r>
            <a:r>
              <a:rPr lang="es-AR" dirty="0" err="1" smtClean="0"/>
              <a:t>elements</a:t>
            </a:r>
            <a:r>
              <a:rPr lang="es-AR" dirty="0" smtClean="0"/>
              <a:t> of </a:t>
            </a:r>
            <a:r>
              <a:rPr lang="es-AR" dirty="0" err="1" smtClean="0"/>
              <a:t>prosody</a:t>
            </a:r>
            <a:r>
              <a:rPr lang="es-AR" dirty="0" smtClean="0"/>
              <a:t> (</a:t>
            </a:r>
            <a:r>
              <a:rPr lang="es-AR" dirty="0" err="1" smtClean="0"/>
              <a:t>eg</a:t>
            </a:r>
            <a:r>
              <a:rPr lang="es-AR" dirty="0" smtClean="0"/>
              <a:t>. Stress, </a:t>
            </a:r>
            <a:r>
              <a:rPr lang="es-AR" dirty="0" err="1" smtClean="0"/>
              <a:t>intonation</a:t>
            </a:r>
            <a:r>
              <a:rPr lang="es-AR" dirty="0" smtClean="0"/>
              <a:t>, tempo </a:t>
            </a:r>
            <a:r>
              <a:rPr lang="es-AR" dirty="0" err="1" smtClean="0"/>
              <a:t>articulation</a:t>
            </a:r>
            <a:r>
              <a:rPr lang="es-AR" dirty="0" smtClean="0"/>
              <a:t> </a:t>
            </a:r>
            <a:r>
              <a:rPr lang="es-AR" dirty="0" err="1" smtClean="0"/>
              <a:t>rate</a:t>
            </a:r>
            <a:r>
              <a:rPr lang="es-AR" dirty="0" smtClean="0"/>
              <a:t>, </a:t>
            </a:r>
            <a:r>
              <a:rPr lang="es-AR" dirty="0" err="1" smtClean="0"/>
              <a:t>rhythm</a:t>
            </a:r>
            <a:r>
              <a:rPr lang="es-AR" dirty="0" smtClean="0"/>
              <a:t>).</a:t>
            </a:r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3686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71600" y="836712"/>
            <a:ext cx="7160935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b="1" dirty="0" err="1" smtClean="0"/>
              <a:t>Conversation</a:t>
            </a:r>
            <a:r>
              <a:rPr lang="es-AR" b="1" dirty="0" smtClean="0"/>
              <a:t> </a:t>
            </a:r>
            <a:r>
              <a:rPr lang="es-AR" b="1" dirty="0" err="1" smtClean="0"/>
              <a:t>happens</a:t>
            </a:r>
            <a:r>
              <a:rPr lang="es-AR" b="1" dirty="0" smtClean="0"/>
              <a:t> in real time</a:t>
            </a:r>
          </a:p>
          <a:p>
            <a:endParaRPr lang="es-AR" dirty="0"/>
          </a:p>
          <a:p>
            <a:r>
              <a:rPr lang="es-AR" dirty="0" err="1" smtClean="0"/>
              <a:t>Spontaniety</a:t>
            </a:r>
            <a:r>
              <a:rPr lang="es-AR" dirty="0" smtClean="0"/>
              <a:t> of </a:t>
            </a:r>
            <a:r>
              <a:rPr lang="es-AR" dirty="0" err="1" smtClean="0"/>
              <a:t>talk</a:t>
            </a:r>
            <a:r>
              <a:rPr lang="es-AR" dirty="0" smtClean="0"/>
              <a:t> </a:t>
            </a:r>
            <a:r>
              <a:rPr lang="es-AR" dirty="0" err="1" smtClean="0"/>
              <a:t>accounts</a:t>
            </a:r>
            <a:r>
              <a:rPr lang="es-AR" dirty="0" smtClean="0"/>
              <a:t> </a:t>
            </a:r>
            <a:r>
              <a:rPr lang="es-AR" dirty="0" err="1" smtClean="0"/>
              <a:t>for</a:t>
            </a:r>
            <a:r>
              <a:rPr lang="es-AR" dirty="0" smtClean="0"/>
              <a:t> </a:t>
            </a:r>
            <a:r>
              <a:rPr lang="es-AR" dirty="0" err="1" smtClean="0"/>
              <a:t>disfluency</a:t>
            </a:r>
            <a:r>
              <a:rPr lang="es-AR" dirty="0" smtClean="0"/>
              <a:t> </a:t>
            </a:r>
            <a:r>
              <a:rPr lang="es-AR" dirty="0" err="1" smtClean="0"/>
              <a:t>features</a:t>
            </a:r>
            <a:r>
              <a:rPr lang="es-AR" dirty="0" smtClean="0"/>
              <a:t>:</a:t>
            </a:r>
          </a:p>
          <a:p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err="1" smtClean="0"/>
              <a:t>Hesitations</a:t>
            </a:r>
            <a:endParaRPr lang="es-A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Word </a:t>
            </a:r>
            <a:r>
              <a:rPr lang="es-AR" dirty="0" err="1" smtClean="0"/>
              <a:t>repetition</a:t>
            </a:r>
            <a:endParaRPr lang="es-A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 </a:t>
            </a:r>
            <a:r>
              <a:rPr lang="es-AR" dirty="0" smtClean="0"/>
              <a:t>false </a:t>
            </a:r>
            <a:r>
              <a:rPr lang="es-AR" dirty="0" err="1" smtClean="0"/>
              <a:t>starts</a:t>
            </a:r>
            <a:endParaRPr lang="es-A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err="1" smtClean="0"/>
              <a:t>Repairs</a:t>
            </a:r>
            <a:r>
              <a:rPr lang="es-AR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err="1" smtClean="0"/>
              <a:t>Unfinished</a:t>
            </a:r>
            <a:r>
              <a:rPr lang="es-AR" dirty="0" smtClean="0"/>
              <a:t> </a:t>
            </a:r>
            <a:r>
              <a:rPr lang="es-AR" dirty="0" err="1" smtClean="0"/>
              <a:t>utterances</a:t>
            </a:r>
            <a:endParaRPr lang="es-A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err="1" smtClean="0"/>
              <a:t>Ungrammaticality</a:t>
            </a:r>
            <a:endParaRPr lang="es-A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 smtClean="0"/>
          </a:p>
          <a:p>
            <a:r>
              <a:rPr lang="es-AR" dirty="0" err="1" smtClean="0"/>
              <a:t>Also</a:t>
            </a:r>
            <a:r>
              <a:rPr lang="es-AR" dirty="0" smtClean="0"/>
              <a:t>, </a:t>
            </a:r>
            <a:r>
              <a:rPr lang="es-AR" dirty="0" err="1" smtClean="0"/>
              <a:t>certain</a:t>
            </a:r>
            <a:r>
              <a:rPr lang="es-AR" dirty="0" smtClean="0"/>
              <a:t> </a:t>
            </a:r>
            <a:r>
              <a:rPr lang="es-AR" dirty="0" err="1" smtClean="0"/>
              <a:t>devices</a:t>
            </a:r>
            <a:r>
              <a:rPr lang="es-AR" dirty="0" smtClean="0"/>
              <a:t> are </a:t>
            </a:r>
            <a:r>
              <a:rPr lang="es-AR" dirty="0" err="1" smtClean="0"/>
              <a:t>used</a:t>
            </a:r>
            <a:r>
              <a:rPr lang="es-AR" dirty="0" smtClean="0"/>
              <a:t> to “</a:t>
            </a:r>
            <a:r>
              <a:rPr lang="es-AR" dirty="0" err="1" smtClean="0"/>
              <a:t>buy</a:t>
            </a:r>
            <a:r>
              <a:rPr lang="es-AR" dirty="0" smtClean="0"/>
              <a:t>” </a:t>
            </a:r>
            <a:r>
              <a:rPr lang="es-AR" dirty="0" err="1" smtClean="0"/>
              <a:t>planning</a:t>
            </a:r>
            <a:r>
              <a:rPr lang="es-AR" dirty="0" smtClean="0"/>
              <a:t> time:</a:t>
            </a:r>
          </a:p>
          <a:p>
            <a:endParaRPr lang="es-AR" dirty="0"/>
          </a:p>
          <a:p>
            <a:r>
              <a:rPr lang="es-AR" dirty="0" smtClean="0"/>
              <a:t>* </a:t>
            </a:r>
            <a:r>
              <a:rPr lang="es-AR" dirty="0" err="1" smtClean="0"/>
              <a:t>The</a:t>
            </a:r>
            <a:r>
              <a:rPr lang="es-AR" dirty="0" smtClean="0"/>
              <a:t> use of </a:t>
            </a:r>
            <a:r>
              <a:rPr lang="es-AR" dirty="0" err="1" smtClean="0"/>
              <a:t>fillers</a:t>
            </a:r>
            <a:r>
              <a:rPr lang="es-AR" dirty="0" smtClean="0"/>
              <a:t>, </a:t>
            </a:r>
            <a:r>
              <a:rPr lang="es-AR" dirty="0" err="1" smtClean="0"/>
              <a:t>sentence</a:t>
            </a:r>
            <a:r>
              <a:rPr lang="es-AR" dirty="0" smtClean="0"/>
              <a:t> </a:t>
            </a:r>
            <a:r>
              <a:rPr lang="es-AR" dirty="0" err="1" smtClean="0"/>
              <a:t>frame</a:t>
            </a:r>
            <a:r>
              <a:rPr lang="es-AR" dirty="0" smtClean="0"/>
              <a:t> </a:t>
            </a:r>
            <a:r>
              <a:rPr lang="es-AR" dirty="0" err="1" smtClean="0"/>
              <a:t>repetitions</a:t>
            </a:r>
            <a:r>
              <a:rPr lang="es-AR" dirty="0" smtClean="0"/>
              <a:t> and </a:t>
            </a:r>
            <a:r>
              <a:rPr lang="es-AR" dirty="0" err="1" smtClean="0"/>
              <a:t>lexicalised</a:t>
            </a:r>
            <a:r>
              <a:rPr lang="es-AR" dirty="0" smtClean="0"/>
              <a:t> </a:t>
            </a:r>
            <a:r>
              <a:rPr lang="es-AR" dirty="0" err="1" smtClean="0"/>
              <a:t>items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2390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280</TotalTime>
  <Words>600</Words>
  <Application>Microsoft Office PowerPoint</Application>
  <PresentationFormat>Presentación en pantalla (4:3)</PresentationFormat>
  <Paragraphs>99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Georgia</vt:lpstr>
      <vt:lpstr>Wingdings</vt:lpstr>
      <vt:lpstr>Wingdings 2</vt:lpstr>
      <vt:lpstr>Civil</vt:lpstr>
      <vt:lpstr>Dicción Inglesa 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Dicción Inglesa 1</dc:title>
  <dc:creator>user</dc:creator>
  <cp:lastModifiedBy>Silvana Barboni</cp:lastModifiedBy>
  <cp:revision>49</cp:revision>
  <dcterms:created xsi:type="dcterms:W3CDTF">2017-05-04T22:44:51Z</dcterms:created>
  <dcterms:modified xsi:type="dcterms:W3CDTF">2017-05-12T02:22:49Z</dcterms:modified>
</cp:coreProperties>
</file>