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slides/slide9.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6.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8.xml" ContentType="application/vnd.openxmlformats-officedocument.presentationml.slide+xml"/>
  <Override PartName="/ppt/slides/slide7.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Layouts/slideLayout24.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23.xml" ContentType="application/vnd.openxmlformats-officedocument.presentationml.slideLayout+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2.xml" ContentType="application/vnd.openxmlformats-officedocument.presentationml.slideLayout+xml"/>
  <Override PartName="/ppt/slideLayouts/slideLayout9.xml" ContentType="application/vnd.openxmlformats-officedocument.presentationml.slideLayout+xml"/>
  <Override PartName="/ppt/slideLayouts/slideLayout1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15.xml" ContentType="application/vnd.openxmlformats-officedocument.presentationml.slideLayout+xml"/>
  <Override PartName="/ppt/slideLayouts/_rels/slideLayout23.xml.rels" ContentType="application/vnd.openxmlformats-package.relationships+xml"/>
  <Override PartName="/ppt/slideLayouts/_rels/slideLayout22.xml.rels" ContentType="application/vnd.openxmlformats-package.relationships+xml"/>
  <Override PartName="/ppt/slideLayouts/_rels/slideLayout20.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18.xml.rels" ContentType="application/vnd.openxmlformats-package.relationships+xml"/>
  <Override PartName="/ppt/slideLayouts/_rels/slideLayout17.xml.rels" ContentType="application/vnd.openxmlformats-package.relationships+xml"/>
  <Override PartName="/ppt/slideLayouts/_rels/slideLayout16.xml.rels" ContentType="application/vnd.openxmlformats-package.relationships+xml"/>
  <Override PartName="/ppt/slideLayouts/_rels/slideLayout14.xml.rels" ContentType="application/vnd.openxmlformats-package.relationships+xml"/>
  <Override PartName="/ppt/slideLayouts/_rels/slideLayout13.xml.rels" ContentType="application/vnd.openxmlformats-package.relationships+xml"/>
  <Override PartName="/ppt/slideLayouts/_rels/slideLayout15.xml.rels" ContentType="application/vnd.openxmlformats-package.relationships+xml"/>
  <Override PartName="/ppt/slideLayouts/_rels/slideLayout11.xml.rels" ContentType="application/vnd.openxmlformats-package.relationships+xml"/>
  <Override PartName="/ppt/slideLayouts/_rels/slideLayout9.xml.rels" ContentType="application/vnd.openxmlformats-package.relationships+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5.xml.rels" ContentType="application/vnd.openxmlformats-package.relationships+xml"/>
  <Override PartName="/ppt/slideLayouts/_rels/slideLayout24.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10.xml.rels" ContentType="application/vnd.openxmlformats-package.relationships+xml"/>
  <Override PartName="/ppt/slideLayouts/_rels/slideLayout2.xml.rels" ContentType="application/vnd.openxmlformats-package.relationships+xml"/>
  <Override PartName="/ppt/slideLayouts/_rels/slideLayout6.xml.rels" ContentType="application/vnd.openxmlformats-package.relationships+xml"/>
  <Override PartName="/ppt/slideLayouts/_rels/slideLayout12.xml.rels" ContentType="application/vnd.openxmlformats-package.relationships+xml"/>
  <Override PartName="/ppt/slideLayouts/_rels/slideLayout1.xml.rels" ContentType="application/vnd.openxmlformats-package.relationships+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media/image4.png" ContentType="image/png"/>
  <Override PartName="/ppt/media/image3.png" ContentType="image/png"/>
  <Override PartName="/ppt/media/image2.png" ContentType="image/png"/>
  <Override PartName="/ppt/media/image1.png" ContentType="image/png"/>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presentation.xml" ContentType="application/vnd.openxmlformats-officedocument.presentationml.presentation.main+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Lst>
  <p:sldSz cx="9144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 Id="rId3" Type="http://schemas.openxmlformats.org/officeDocument/2006/relationships/image" Target="../media/image4.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3600"/>
            <a:ext cx="8229240" cy="1145160"/>
          </a:xfrm>
          <a:prstGeom prst="rect">
            <a:avLst/>
          </a:prstGeom>
        </p:spPr>
        <p:txBody>
          <a:bodyPr lIns="0" rIns="0" tIns="0" bIns="0" anchor="ctr"/>
          <a:p>
            <a:endParaRPr/>
          </a:p>
        </p:txBody>
      </p:sp>
      <p:sp>
        <p:nvSpPr>
          <p:cNvPr id="45" name="PlaceHolder 2"/>
          <p:cNvSpPr>
            <a:spLocks noGrp="1"/>
          </p:cNvSpPr>
          <p:nvPr>
            <p:ph type="body"/>
          </p:nvPr>
        </p:nvSpPr>
        <p:spPr>
          <a:xfrm>
            <a:off x="457200" y="1604520"/>
            <a:ext cx="8229240" cy="1896840"/>
          </a:xfrm>
          <a:prstGeom prst="rect">
            <a:avLst/>
          </a:prstGeom>
        </p:spPr>
        <p:txBody>
          <a:bodyPr lIns="0" rIns="0" tIns="0" bIns="0"/>
          <a:p>
            <a:endParaRPr/>
          </a:p>
        </p:txBody>
      </p:sp>
      <p:sp>
        <p:nvSpPr>
          <p:cNvPr id="46" name="PlaceHolder 3"/>
          <p:cNvSpPr>
            <a:spLocks noGrp="1"/>
          </p:cNvSpPr>
          <p:nvPr>
            <p:ph type="body"/>
          </p:nvPr>
        </p:nvSpPr>
        <p:spPr>
          <a:xfrm>
            <a:off x="457200" y="3682080"/>
            <a:ext cx="8229240" cy="1896840"/>
          </a:xfrm>
          <a:prstGeom prst="rect">
            <a:avLst/>
          </a:prstGeom>
        </p:spPr>
        <p:txBody>
          <a:bodyPr lIns="0" rIns="0" tIns="0" bIns="0"/>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47" name="PlaceHolder 1"/>
          <p:cNvSpPr>
            <a:spLocks noGrp="1"/>
          </p:cNvSpPr>
          <p:nvPr>
            <p:ph type="title"/>
          </p:nvPr>
        </p:nvSpPr>
        <p:spPr>
          <a:xfrm>
            <a:off x="457200" y="273600"/>
            <a:ext cx="8229240" cy="1145160"/>
          </a:xfrm>
          <a:prstGeom prst="rect">
            <a:avLst/>
          </a:prstGeom>
        </p:spPr>
        <p:txBody>
          <a:bodyPr lIns="0" rIns="0" tIns="0" bIns="0" anchor="ctr"/>
          <a:p>
            <a:endParaRPr/>
          </a:p>
        </p:txBody>
      </p:sp>
      <p:sp>
        <p:nvSpPr>
          <p:cNvPr id="48" name="PlaceHolder 2"/>
          <p:cNvSpPr>
            <a:spLocks noGrp="1"/>
          </p:cNvSpPr>
          <p:nvPr>
            <p:ph type="body"/>
          </p:nvPr>
        </p:nvSpPr>
        <p:spPr>
          <a:xfrm>
            <a:off x="457200" y="1604520"/>
            <a:ext cx="4015800" cy="1896840"/>
          </a:xfrm>
          <a:prstGeom prst="rect">
            <a:avLst/>
          </a:prstGeom>
        </p:spPr>
        <p:txBody>
          <a:bodyPr lIns="0" rIns="0" tIns="0" bIns="0"/>
          <a:p>
            <a:endParaRPr/>
          </a:p>
        </p:txBody>
      </p:sp>
      <p:sp>
        <p:nvSpPr>
          <p:cNvPr id="49" name="PlaceHolder 3"/>
          <p:cNvSpPr>
            <a:spLocks noGrp="1"/>
          </p:cNvSpPr>
          <p:nvPr>
            <p:ph type="body"/>
          </p:nvPr>
        </p:nvSpPr>
        <p:spPr>
          <a:xfrm>
            <a:off x="4674240" y="1604520"/>
            <a:ext cx="4015800" cy="1896840"/>
          </a:xfrm>
          <a:prstGeom prst="rect">
            <a:avLst/>
          </a:prstGeom>
        </p:spPr>
        <p:txBody>
          <a:bodyPr lIns="0" rIns="0" tIns="0" bIns="0"/>
          <a:p>
            <a:endParaRPr/>
          </a:p>
        </p:txBody>
      </p:sp>
      <p:sp>
        <p:nvSpPr>
          <p:cNvPr id="50" name="PlaceHolder 4"/>
          <p:cNvSpPr>
            <a:spLocks noGrp="1"/>
          </p:cNvSpPr>
          <p:nvPr>
            <p:ph type="body"/>
          </p:nvPr>
        </p:nvSpPr>
        <p:spPr>
          <a:xfrm>
            <a:off x="4674240" y="3682080"/>
            <a:ext cx="4015800" cy="1896840"/>
          </a:xfrm>
          <a:prstGeom prst="rect">
            <a:avLst/>
          </a:prstGeom>
        </p:spPr>
        <p:txBody>
          <a:bodyPr lIns="0" rIns="0" tIns="0" bIns="0"/>
          <a:p>
            <a:endParaRPr/>
          </a:p>
        </p:txBody>
      </p:sp>
      <p:sp>
        <p:nvSpPr>
          <p:cNvPr id="51" name="PlaceHolder 5"/>
          <p:cNvSpPr>
            <a:spLocks noGrp="1"/>
          </p:cNvSpPr>
          <p:nvPr>
            <p:ph type="body"/>
          </p:nvPr>
        </p:nvSpPr>
        <p:spPr>
          <a:xfrm>
            <a:off x="457200" y="3682080"/>
            <a:ext cx="4015800" cy="1896840"/>
          </a:xfrm>
          <a:prstGeom prst="rect">
            <a:avLst/>
          </a:prstGeom>
        </p:spPr>
        <p:txBody>
          <a:bodyPr lIns="0" rIns="0" tIns="0" bIns="0"/>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457200" y="273600"/>
            <a:ext cx="8229240" cy="1145160"/>
          </a:xfrm>
          <a:prstGeom prst="rect">
            <a:avLst/>
          </a:prstGeom>
        </p:spPr>
        <p:txBody>
          <a:bodyPr lIns="0" rIns="0" tIns="0" bIns="0" anchor="ctr"/>
          <a:p>
            <a:endParaRPr/>
          </a:p>
        </p:txBody>
      </p:sp>
      <p:sp>
        <p:nvSpPr>
          <p:cNvPr id="53" name="PlaceHolder 2"/>
          <p:cNvSpPr>
            <a:spLocks noGrp="1"/>
          </p:cNvSpPr>
          <p:nvPr>
            <p:ph type="body"/>
          </p:nvPr>
        </p:nvSpPr>
        <p:spPr>
          <a:xfrm>
            <a:off x="457200" y="1604520"/>
            <a:ext cx="8229240" cy="3977280"/>
          </a:xfrm>
          <a:prstGeom prst="rect">
            <a:avLst/>
          </a:prstGeom>
        </p:spPr>
        <p:txBody>
          <a:bodyPr lIns="0" rIns="0" tIns="0" bIns="0"/>
          <a:p>
            <a:endParaRPr/>
          </a:p>
        </p:txBody>
      </p:sp>
      <p:sp>
        <p:nvSpPr>
          <p:cNvPr id="54" name="PlaceHolder 3"/>
          <p:cNvSpPr>
            <a:spLocks noGrp="1"/>
          </p:cNvSpPr>
          <p:nvPr>
            <p:ph type="body"/>
          </p:nvPr>
        </p:nvSpPr>
        <p:spPr>
          <a:xfrm>
            <a:off x="457200" y="1604520"/>
            <a:ext cx="8229240" cy="3977280"/>
          </a:xfrm>
          <a:prstGeom prst="rect">
            <a:avLst/>
          </a:prstGeom>
        </p:spPr>
        <p:txBody>
          <a:bodyPr lIns="0" rIns="0" tIns="0" bIns="0"/>
          <a:p>
            <a:endParaRPr/>
          </a:p>
        </p:txBody>
      </p:sp>
      <p:pic>
        <p:nvPicPr>
          <p:cNvPr id="55" name="" descr=""/>
          <p:cNvPicPr/>
          <p:nvPr/>
        </p:nvPicPr>
        <p:blipFill>
          <a:blip r:embed="rId2"/>
          <a:stretch>
            <a:fillRect/>
          </a:stretch>
        </p:blipFill>
        <p:spPr>
          <a:xfrm>
            <a:off x="2079000" y="1604520"/>
            <a:ext cx="4984920" cy="3977280"/>
          </a:xfrm>
          <a:prstGeom prst="rect">
            <a:avLst/>
          </a:prstGeom>
          <a:ln>
            <a:noFill/>
          </a:ln>
        </p:spPr>
      </p:pic>
      <p:pic>
        <p:nvPicPr>
          <p:cNvPr id="56" name="" descr=""/>
          <p:cNvPicPr/>
          <p:nvPr/>
        </p:nvPicPr>
        <p:blipFill>
          <a:blip r:embed="rId3"/>
          <a:stretch>
            <a:fillRect/>
          </a:stretch>
        </p:blipFill>
        <p:spPr>
          <a:xfrm>
            <a:off x="2079000" y="1604520"/>
            <a:ext cx="4984920" cy="3977280"/>
          </a:xfrm>
          <a:prstGeom prst="rect">
            <a:avLst/>
          </a:prstGeom>
          <a:ln>
            <a:noFill/>
          </a:ln>
        </p:spPr>
      </p:pic>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77" name="PlaceHolder 1"/>
          <p:cNvSpPr>
            <a:spLocks noGrp="1"/>
          </p:cNvSpPr>
          <p:nvPr>
            <p:ph type="title"/>
          </p:nvPr>
        </p:nvSpPr>
        <p:spPr>
          <a:xfrm>
            <a:off x="457200" y="273600"/>
            <a:ext cx="8229240" cy="1145160"/>
          </a:xfrm>
          <a:prstGeom prst="rect">
            <a:avLst/>
          </a:prstGeom>
        </p:spPr>
        <p:txBody>
          <a:bodyPr lIns="0" rIns="0" tIns="0" bIns="0" anchor="ctr"/>
          <a:p>
            <a:endParaRPr/>
          </a:p>
        </p:txBody>
      </p:sp>
      <p:sp>
        <p:nvSpPr>
          <p:cNvPr id="78" name="PlaceHolder 2"/>
          <p:cNvSpPr>
            <a:spLocks noGrp="1"/>
          </p:cNvSpPr>
          <p:nvPr>
            <p:ph type="subTitle"/>
          </p:nvPr>
        </p:nvSpPr>
        <p:spPr>
          <a:xfrm>
            <a:off x="457200" y="1604520"/>
            <a:ext cx="8229240" cy="3977640"/>
          </a:xfrm>
          <a:prstGeom prst="rect">
            <a:avLst/>
          </a:prstGeom>
        </p:spPr>
        <p:txBody>
          <a:bodyPr lIns="0" rIns="0" tIns="0" bIns="0" anchor="ctr"/>
          <a:p>
            <a:pPr algn="ctr"/>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79" name="PlaceHolder 1"/>
          <p:cNvSpPr>
            <a:spLocks noGrp="1"/>
          </p:cNvSpPr>
          <p:nvPr>
            <p:ph type="title"/>
          </p:nvPr>
        </p:nvSpPr>
        <p:spPr>
          <a:xfrm>
            <a:off x="457200" y="273600"/>
            <a:ext cx="8229240" cy="1145160"/>
          </a:xfrm>
          <a:prstGeom prst="rect">
            <a:avLst/>
          </a:prstGeom>
        </p:spPr>
        <p:txBody>
          <a:bodyPr lIns="0" rIns="0" tIns="0" bIns="0" anchor="ctr"/>
          <a:p>
            <a:endParaRPr/>
          </a:p>
        </p:txBody>
      </p:sp>
      <p:sp>
        <p:nvSpPr>
          <p:cNvPr id="80" name="PlaceHolder 2"/>
          <p:cNvSpPr>
            <a:spLocks noGrp="1"/>
          </p:cNvSpPr>
          <p:nvPr>
            <p:ph type="body"/>
          </p:nvPr>
        </p:nvSpPr>
        <p:spPr>
          <a:xfrm>
            <a:off x="457200" y="1604520"/>
            <a:ext cx="8229240" cy="3977280"/>
          </a:xfrm>
          <a:prstGeom prst="rect">
            <a:avLst/>
          </a:prstGeom>
        </p:spPr>
        <p:txBody>
          <a:bodyPr lIns="0" rIns="0" tIns="0" bIns="0"/>
          <a:p>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81" name="PlaceHolder 1"/>
          <p:cNvSpPr>
            <a:spLocks noGrp="1"/>
          </p:cNvSpPr>
          <p:nvPr>
            <p:ph type="title"/>
          </p:nvPr>
        </p:nvSpPr>
        <p:spPr>
          <a:xfrm>
            <a:off x="457200" y="273600"/>
            <a:ext cx="8229240" cy="1145160"/>
          </a:xfrm>
          <a:prstGeom prst="rect">
            <a:avLst/>
          </a:prstGeom>
        </p:spPr>
        <p:txBody>
          <a:bodyPr lIns="0" rIns="0" tIns="0" bIns="0" anchor="ctr"/>
          <a:p>
            <a:endParaRPr/>
          </a:p>
        </p:txBody>
      </p:sp>
      <p:sp>
        <p:nvSpPr>
          <p:cNvPr id="82" name="PlaceHolder 2"/>
          <p:cNvSpPr>
            <a:spLocks noGrp="1"/>
          </p:cNvSpPr>
          <p:nvPr>
            <p:ph type="body"/>
          </p:nvPr>
        </p:nvSpPr>
        <p:spPr>
          <a:xfrm>
            <a:off x="457200" y="1604520"/>
            <a:ext cx="4015800" cy="3977280"/>
          </a:xfrm>
          <a:prstGeom prst="rect">
            <a:avLst/>
          </a:prstGeom>
        </p:spPr>
        <p:txBody>
          <a:bodyPr lIns="0" rIns="0" tIns="0" bIns="0"/>
          <a:p>
            <a:endParaRPr/>
          </a:p>
        </p:txBody>
      </p:sp>
      <p:sp>
        <p:nvSpPr>
          <p:cNvPr id="83" name="PlaceHolder 3"/>
          <p:cNvSpPr>
            <a:spLocks noGrp="1"/>
          </p:cNvSpPr>
          <p:nvPr>
            <p:ph type="body"/>
          </p:nvPr>
        </p:nvSpPr>
        <p:spPr>
          <a:xfrm>
            <a:off x="4674240" y="1604520"/>
            <a:ext cx="4015800" cy="3977280"/>
          </a:xfrm>
          <a:prstGeom prst="rect">
            <a:avLst/>
          </a:prstGeom>
        </p:spPr>
        <p:txBody>
          <a:bodyPr lIns="0" rIns="0" tIns="0" bIns="0"/>
          <a:p>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84" name="PlaceHolder 1"/>
          <p:cNvSpPr>
            <a:spLocks noGrp="1"/>
          </p:cNvSpPr>
          <p:nvPr>
            <p:ph type="title"/>
          </p:nvPr>
        </p:nvSpPr>
        <p:spPr>
          <a:xfrm>
            <a:off x="457200" y="273600"/>
            <a:ext cx="8229240" cy="1145160"/>
          </a:xfrm>
          <a:prstGeom prst="rect">
            <a:avLst/>
          </a:prstGeom>
        </p:spPr>
        <p:txBody>
          <a:bodyPr lIns="0" rIns="0" tIns="0" bIns="0" anchor="ctr"/>
          <a:p>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85" name="PlaceHolder 1"/>
          <p:cNvSpPr>
            <a:spLocks noGrp="1"/>
          </p:cNvSpPr>
          <p:nvPr>
            <p:ph type="subTitle"/>
          </p:nvPr>
        </p:nvSpPr>
        <p:spPr>
          <a:xfrm>
            <a:off x="457200" y="273600"/>
            <a:ext cx="8229240" cy="5308200"/>
          </a:xfrm>
          <a:prstGeom prst="rect">
            <a:avLst/>
          </a:prstGeom>
        </p:spPr>
        <p:txBody>
          <a:bodyPr lIns="0" rIns="0" tIns="0" bIns="0" anchor="ctr"/>
          <a:p>
            <a:pPr algn="ctr"/>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86" name="PlaceHolder 1"/>
          <p:cNvSpPr>
            <a:spLocks noGrp="1"/>
          </p:cNvSpPr>
          <p:nvPr>
            <p:ph type="title"/>
          </p:nvPr>
        </p:nvSpPr>
        <p:spPr>
          <a:xfrm>
            <a:off x="457200" y="273600"/>
            <a:ext cx="8229240" cy="1145160"/>
          </a:xfrm>
          <a:prstGeom prst="rect">
            <a:avLst/>
          </a:prstGeom>
        </p:spPr>
        <p:txBody>
          <a:bodyPr lIns="0" rIns="0" tIns="0" bIns="0" anchor="ctr"/>
          <a:p>
            <a:endParaRPr/>
          </a:p>
        </p:txBody>
      </p:sp>
      <p:sp>
        <p:nvSpPr>
          <p:cNvPr id="87" name="PlaceHolder 2"/>
          <p:cNvSpPr>
            <a:spLocks noGrp="1"/>
          </p:cNvSpPr>
          <p:nvPr>
            <p:ph type="body"/>
          </p:nvPr>
        </p:nvSpPr>
        <p:spPr>
          <a:xfrm>
            <a:off x="457200" y="1604520"/>
            <a:ext cx="4015800" cy="1896840"/>
          </a:xfrm>
          <a:prstGeom prst="rect">
            <a:avLst/>
          </a:prstGeom>
        </p:spPr>
        <p:txBody>
          <a:bodyPr lIns="0" rIns="0" tIns="0" bIns="0"/>
          <a:p>
            <a:endParaRPr/>
          </a:p>
        </p:txBody>
      </p:sp>
      <p:sp>
        <p:nvSpPr>
          <p:cNvPr id="88" name="PlaceHolder 3"/>
          <p:cNvSpPr>
            <a:spLocks noGrp="1"/>
          </p:cNvSpPr>
          <p:nvPr>
            <p:ph type="body"/>
          </p:nvPr>
        </p:nvSpPr>
        <p:spPr>
          <a:xfrm>
            <a:off x="457200" y="3682080"/>
            <a:ext cx="4015800" cy="1896840"/>
          </a:xfrm>
          <a:prstGeom prst="rect">
            <a:avLst/>
          </a:prstGeom>
        </p:spPr>
        <p:txBody>
          <a:bodyPr lIns="0" rIns="0" tIns="0" bIns="0"/>
          <a:p>
            <a:endParaRPr/>
          </a:p>
        </p:txBody>
      </p:sp>
      <p:sp>
        <p:nvSpPr>
          <p:cNvPr id="89" name="PlaceHolder 4"/>
          <p:cNvSpPr>
            <a:spLocks noGrp="1"/>
          </p:cNvSpPr>
          <p:nvPr>
            <p:ph type="body"/>
          </p:nvPr>
        </p:nvSpPr>
        <p:spPr>
          <a:xfrm>
            <a:off x="4674240" y="1604520"/>
            <a:ext cx="4015800" cy="3977280"/>
          </a:xfrm>
          <a:prstGeom prst="rect">
            <a:avLst/>
          </a:prstGeom>
        </p:spPr>
        <p:txBody>
          <a:bodyPr lIns="0" rIns="0" tIns="0" bIns="0"/>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5160"/>
          </a:xfrm>
          <a:prstGeom prst="rect">
            <a:avLst/>
          </a:prstGeom>
        </p:spPr>
        <p:txBody>
          <a:bodyPr lIns="0" rIns="0" tIns="0" bIns="0" anchor="ctr"/>
          <a:p>
            <a:endParaRPr/>
          </a:p>
        </p:txBody>
      </p:sp>
      <p:sp>
        <p:nvSpPr>
          <p:cNvPr id="24" name="PlaceHolder 2"/>
          <p:cNvSpPr>
            <a:spLocks noGrp="1"/>
          </p:cNvSpPr>
          <p:nvPr>
            <p:ph type="subTitle"/>
          </p:nvPr>
        </p:nvSpPr>
        <p:spPr>
          <a:xfrm>
            <a:off x="457200" y="1604520"/>
            <a:ext cx="8229240" cy="3977640"/>
          </a:xfrm>
          <a:prstGeom prst="rect">
            <a:avLst/>
          </a:prstGeom>
        </p:spPr>
        <p:txBody>
          <a:bodyPr lIns="0" rIns="0" tIns="0" bIns="0" anchor="ctr"/>
          <a:p>
            <a:pPr algn="ctr"/>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90" name="PlaceHolder 1"/>
          <p:cNvSpPr>
            <a:spLocks noGrp="1"/>
          </p:cNvSpPr>
          <p:nvPr>
            <p:ph type="title"/>
          </p:nvPr>
        </p:nvSpPr>
        <p:spPr>
          <a:xfrm>
            <a:off x="457200" y="273600"/>
            <a:ext cx="8229240" cy="1145160"/>
          </a:xfrm>
          <a:prstGeom prst="rect">
            <a:avLst/>
          </a:prstGeom>
        </p:spPr>
        <p:txBody>
          <a:bodyPr lIns="0" rIns="0" tIns="0" bIns="0" anchor="ctr"/>
          <a:p>
            <a:endParaRPr/>
          </a:p>
        </p:txBody>
      </p:sp>
      <p:sp>
        <p:nvSpPr>
          <p:cNvPr id="91" name="PlaceHolder 2"/>
          <p:cNvSpPr>
            <a:spLocks noGrp="1"/>
          </p:cNvSpPr>
          <p:nvPr>
            <p:ph type="body"/>
          </p:nvPr>
        </p:nvSpPr>
        <p:spPr>
          <a:xfrm>
            <a:off x="457200" y="1604520"/>
            <a:ext cx="4015800" cy="3977280"/>
          </a:xfrm>
          <a:prstGeom prst="rect">
            <a:avLst/>
          </a:prstGeom>
        </p:spPr>
        <p:txBody>
          <a:bodyPr lIns="0" rIns="0" tIns="0" bIns="0"/>
          <a:p>
            <a:endParaRPr/>
          </a:p>
        </p:txBody>
      </p:sp>
      <p:sp>
        <p:nvSpPr>
          <p:cNvPr id="92" name="PlaceHolder 3"/>
          <p:cNvSpPr>
            <a:spLocks noGrp="1"/>
          </p:cNvSpPr>
          <p:nvPr>
            <p:ph type="body"/>
          </p:nvPr>
        </p:nvSpPr>
        <p:spPr>
          <a:xfrm>
            <a:off x="4674240" y="1604520"/>
            <a:ext cx="4015800" cy="1896840"/>
          </a:xfrm>
          <a:prstGeom prst="rect">
            <a:avLst/>
          </a:prstGeom>
        </p:spPr>
        <p:txBody>
          <a:bodyPr lIns="0" rIns="0" tIns="0" bIns="0"/>
          <a:p>
            <a:endParaRPr/>
          </a:p>
        </p:txBody>
      </p:sp>
      <p:sp>
        <p:nvSpPr>
          <p:cNvPr id="93" name="PlaceHolder 4"/>
          <p:cNvSpPr>
            <a:spLocks noGrp="1"/>
          </p:cNvSpPr>
          <p:nvPr>
            <p:ph type="body"/>
          </p:nvPr>
        </p:nvSpPr>
        <p:spPr>
          <a:xfrm>
            <a:off x="4674240" y="3682080"/>
            <a:ext cx="4015800" cy="1896840"/>
          </a:xfrm>
          <a:prstGeom prst="rect">
            <a:avLst/>
          </a:prstGeom>
        </p:spPr>
        <p:txBody>
          <a:bodyPr lIns="0" rIns="0" tIns="0" bIns="0"/>
          <a:p>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94" name="PlaceHolder 1"/>
          <p:cNvSpPr>
            <a:spLocks noGrp="1"/>
          </p:cNvSpPr>
          <p:nvPr>
            <p:ph type="title"/>
          </p:nvPr>
        </p:nvSpPr>
        <p:spPr>
          <a:xfrm>
            <a:off x="457200" y="273600"/>
            <a:ext cx="8229240" cy="1145160"/>
          </a:xfrm>
          <a:prstGeom prst="rect">
            <a:avLst/>
          </a:prstGeom>
        </p:spPr>
        <p:txBody>
          <a:bodyPr lIns="0" rIns="0" tIns="0" bIns="0" anchor="ctr"/>
          <a:p>
            <a:endParaRPr/>
          </a:p>
        </p:txBody>
      </p:sp>
      <p:sp>
        <p:nvSpPr>
          <p:cNvPr id="95" name="PlaceHolder 2"/>
          <p:cNvSpPr>
            <a:spLocks noGrp="1"/>
          </p:cNvSpPr>
          <p:nvPr>
            <p:ph type="body"/>
          </p:nvPr>
        </p:nvSpPr>
        <p:spPr>
          <a:xfrm>
            <a:off x="457200" y="1604520"/>
            <a:ext cx="4015800" cy="1896840"/>
          </a:xfrm>
          <a:prstGeom prst="rect">
            <a:avLst/>
          </a:prstGeom>
        </p:spPr>
        <p:txBody>
          <a:bodyPr lIns="0" rIns="0" tIns="0" bIns="0"/>
          <a:p>
            <a:endParaRPr/>
          </a:p>
        </p:txBody>
      </p:sp>
      <p:sp>
        <p:nvSpPr>
          <p:cNvPr id="96" name="PlaceHolder 3"/>
          <p:cNvSpPr>
            <a:spLocks noGrp="1"/>
          </p:cNvSpPr>
          <p:nvPr>
            <p:ph type="body"/>
          </p:nvPr>
        </p:nvSpPr>
        <p:spPr>
          <a:xfrm>
            <a:off x="4674240" y="1604520"/>
            <a:ext cx="4015800" cy="1896840"/>
          </a:xfrm>
          <a:prstGeom prst="rect">
            <a:avLst/>
          </a:prstGeom>
        </p:spPr>
        <p:txBody>
          <a:bodyPr lIns="0" rIns="0" tIns="0" bIns="0"/>
          <a:p>
            <a:endParaRPr/>
          </a:p>
        </p:txBody>
      </p:sp>
      <p:sp>
        <p:nvSpPr>
          <p:cNvPr id="97" name="PlaceHolder 4"/>
          <p:cNvSpPr>
            <a:spLocks noGrp="1"/>
          </p:cNvSpPr>
          <p:nvPr>
            <p:ph type="body"/>
          </p:nvPr>
        </p:nvSpPr>
        <p:spPr>
          <a:xfrm>
            <a:off x="457200" y="3682080"/>
            <a:ext cx="8229240" cy="1896840"/>
          </a:xfrm>
          <a:prstGeom prst="rect">
            <a:avLst/>
          </a:prstGeom>
        </p:spPr>
        <p:txBody>
          <a:bodyPr lIns="0" rIns="0" tIns="0" bIns="0"/>
          <a:p>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98" name="PlaceHolder 1"/>
          <p:cNvSpPr>
            <a:spLocks noGrp="1"/>
          </p:cNvSpPr>
          <p:nvPr>
            <p:ph type="title"/>
          </p:nvPr>
        </p:nvSpPr>
        <p:spPr>
          <a:xfrm>
            <a:off x="457200" y="273600"/>
            <a:ext cx="8229240" cy="1145160"/>
          </a:xfrm>
          <a:prstGeom prst="rect">
            <a:avLst/>
          </a:prstGeom>
        </p:spPr>
        <p:txBody>
          <a:bodyPr lIns="0" rIns="0" tIns="0" bIns="0" anchor="ctr"/>
          <a:p>
            <a:endParaRPr/>
          </a:p>
        </p:txBody>
      </p:sp>
      <p:sp>
        <p:nvSpPr>
          <p:cNvPr id="99" name="PlaceHolder 2"/>
          <p:cNvSpPr>
            <a:spLocks noGrp="1"/>
          </p:cNvSpPr>
          <p:nvPr>
            <p:ph type="body"/>
          </p:nvPr>
        </p:nvSpPr>
        <p:spPr>
          <a:xfrm>
            <a:off x="457200" y="1604520"/>
            <a:ext cx="8229240" cy="1896840"/>
          </a:xfrm>
          <a:prstGeom prst="rect">
            <a:avLst/>
          </a:prstGeom>
        </p:spPr>
        <p:txBody>
          <a:bodyPr lIns="0" rIns="0" tIns="0" bIns="0"/>
          <a:p>
            <a:endParaRPr/>
          </a:p>
        </p:txBody>
      </p:sp>
      <p:sp>
        <p:nvSpPr>
          <p:cNvPr id="100" name="PlaceHolder 3"/>
          <p:cNvSpPr>
            <a:spLocks noGrp="1"/>
          </p:cNvSpPr>
          <p:nvPr>
            <p:ph type="body"/>
          </p:nvPr>
        </p:nvSpPr>
        <p:spPr>
          <a:xfrm>
            <a:off x="457200" y="3682080"/>
            <a:ext cx="8229240" cy="1896840"/>
          </a:xfrm>
          <a:prstGeom prst="rect">
            <a:avLst/>
          </a:prstGeom>
        </p:spPr>
        <p:txBody>
          <a:bodyPr lIns="0" rIns="0" tIns="0" bIns="0"/>
          <a:p>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457200" y="273600"/>
            <a:ext cx="8229240" cy="1145160"/>
          </a:xfrm>
          <a:prstGeom prst="rect">
            <a:avLst/>
          </a:prstGeom>
        </p:spPr>
        <p:txBody>
          <a:bodyPr lIns="0" rIns="0" tIns="0" bIns="0" anchor="ctr"/>
          <a:p>
            <a:endParaRPr/>
          </a:p>
        </p:txBody>
      </p:sp>
      <p:sp>
        <p:nvSpPr>
          <p:cNvPr id="102" name="PlaceHolder 2"/>
          <p:cNvSpPr>
            <a:spLocks noGrp="1"/>
          </p:cNvSpPr>
          <p:nvPr>
            <p:ph type="body"/>
          </p:nvPr>
        </p:nvSpPr>
        <p:spPr>
          <a:xfrm>
            <a:off x="457200" y="1604520"/>
            <a:ext cx="4015800" cy="1896840"/>
          </a:xfrm>
          <a:prstGeom prst="rect">
            <a:avLst/>
          </a:prstGeom>
        </p:spPr>
        <p:txBody>
          <a:bodyPr lIns="0" rIns="0" tIns="0" bIns="0"/>
          <a:p>
            <a:endParaRPr/>
          </a:p>
        </p:txBody>
      </p:sp>
      <p:sp>
        <p:nvSpPr>
          <p:cNvPr id="103" name="PlaceHolder 3"/>
          <p:cNvSpPr>
            <a:spLocks noGrp="1"/>
          </p:cNvSpPr>
          <p:nvPr>
            <p:ph type="body"/>
          </p:nvPr>
        </p:nvSpPr>
        <p:spPr>
          <a:xfrm>
            <a:off x="4674240" y="1604520"/>
            <a:ext cx="4015800" cy="1896840"/>
          </a:xfrm>
          <a:prstGeom prst="rect">
            <a:avLst/>
          </a:prstGeom>
        </p:spPr>
        <p:txBody>
          <a:bodyPr lIns="0" rIns="0" tIns="0" bIns="0"/>
          <a:p>
            <a:endParaRPr/>
          </a:p>
        </p:txBody>
      </p:sp>
      <p:sp>
        <p:nvSpPr>
          <p:cNvPr id="104" name="PlaceHolder 4"/>
          <p:cNvSpPr>
            <a:spLocks noGrp="1"/>
          </p:cNvSpPr>
          <p:nvPr>
            <p:ph type="body"/>
          </p:nvPr>
        </p:nvSpPr>
        <p:spPr>
          <a:xfrm>
            <a:off x="4674240" y="3682080"/>
            <a:ext cx="4015800" cy="1896840"/>
          </a:xfrm>
          <a:prstGeom prst="rect">
            <a:avLst/>
          </a:prstGeom>
        </p:spPr>
        <p:txBody>
          <a:bodyPr lIns="0" rIns="0" tIns="0" bIns="0"/>
          <a:p>
            <a:endParaRPr/>
          </a:p>
        </p:txBody>
      </p:sp>
      <p:sp>
        <p:nvSpPr>
          <p:cNvPr id="105" name="PlaceHolder 5"/>
          <p:cNvSpPr>
            <a:spLocks noGrp="1"/>
          </p:cNvSpPr>
          <p:nvPr>
            <p:ph type="body"/>
          </p:nvPr>
        </p:nvSpPr>
        <p:spPr>
          <a:xfrm>
            <a:off x="457200" y="3682080"/>
            <a:ext cx="4015800" cy="1896840"/>
          </a:xfrm>
          <a:prstGeom prst="rect">
            <a:avLst/>
          </a:prstGeom>
        </p:spPr>
        <p:txBody>
          <a:bodyPr lIns="0" rIns="0" tIns="0" bIns="0"/>
          <a:p>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106" name="PlaceHolder 1"/>
          <p:cNvSpPr>
            <a:spLocks noGrp="1"/>
          </p:cNvSpPr>
          <p:nvPr>
            <p:ph type="title"/>
          </p:nvPr>
        </p:nvSpPr>
        <p:spPr>
          <a:xfrm>
            <a:off x="457200" y="273600"/>
            <a:ext cx="8229240" cy="1145160"/>
          </a:xfrm>
          <a:prstGeom prst="rect">
            <a:avLst/>
          </a:prstGeom>
        </p:spPr>
        <p:txBody>
          <a:bodyPr lIns="0" rIns="0" tIns="0" bIns="0" anchor="ctr"/>
          <a:p>
            <a:endParaRPr/>
          </a:p>
        </p:txBody>
      </p:sp>
      <p:sp>
        <p:nvSpPr>
          <p:cNvPr id="107" name="PlaceHolder 2"/>
          <p:cNvSpPr>
            <a:spLocks noGrp="1"/>
          </p:cNvSpPr>
          <p:nvPr>
            <p:ph type="body"/>
          </p:nvPr>
        </p:nvSpPr>
        <p:spPr>
          <a:xfrm>
            <a:off x="457200" y="1604520"/>
            <a:ext cx="8229240" cy="3977280"/>
          </a:xfrm>
          <a:prstGeom prst="rect">
            <a:avLst/>
          </a:prstGeom>
        </p:spPr>
        <p:txBody>
          <a:bodyPr lIns="0" rIns="0" tIns="0" bIns="0"/>
          <a:p>
            <a:endParaRPr/>
          </a:p>
        </p:txBody>
      </p:sp>
      <p:sp>
        <p:nvSpPr>
          <p:cNvPr id="108" name="PlaceHolder 3"/>
          <p:cNvSpPr>
            <a:spLocks noGrp="1"/>
          </p:cNvSpPr>
          <p:nvPr>
            <p:ph type="body"/>
          </p:nvPr>
        </p:nvSpPr>
        <p:spPr>
          <a:xfrm>
            <a:off x="457200" y="1604520"/>
            <a:ext cx="8229240" cy="3977280"/>
          </a:xfrm>
          <a:prstGeom prst="rect">
            <a:avLst/>
          </a:prstGeom>
        </p:spPr>
        <p:txBody>
          <a:bodyPr lIns="0" rIns="0" tIns="0" bIns="0"/>
          <a:p>
            <a:endParaRPr/>
          </a:p>
        </p:txBody>
      </p:sp>
      <p:pic>
        <p:nvPicPr>
          <p:cNvPr id="109" name="" descr=""/>
          <p:cNvPicPr/>
          <p:nvPr/>
        </p:nvPicPr>
        <p:blipFill>
          <a:blip r:embed="rId2"/>
          <a:stretch>
            <a:fillRect/>
          </a:stretch>
        </p:blipFill>
        <p:spPr>
          <a:xfrm>
            <a:off x="2079000" y="1604520"/>
            <a:ext cx="4984920" cy="3977280"/>
          </a:xfrm>
          <a:prstGeom prst="rect">
            <a:avLst/>
          </a:prstGeom>
          <a:ln>
            <a:noFill/>
          </a:ln>
        </p:spPr>
      </p:pic>
      <p:pic>
        <p:nvPicPr>
          <p:cNvPr id="110" name="" descr=""/>
          <p:cNvPicPr/>
          <p:nvPr/>
        </p:nvPicPr>
        <p:blipFill>
          <a:blip r:embed="rId3"/>
          <a:stretch>
            <a:fillRect/>
          </a:stretch>
        </p:blipFill>
        <p:spPr>
          <a:xfrm>
            <a:off x="2079000" y="1604520"/>
            <a:ext cx="4984920" cy="3977280"/>
          </a:xfrm>
          <a:prstGeom prst="rect">
            <a:avLst/>
          </a:prstGeom>
          <a:ln>
            <a:noFill/>
          </a:ln>
        </p:spPr>
      </p:pic>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457200" y="273600"/>
            <a:ext cx="8229240" cy="1145160"/>
          </a:xfrm>
          <a:prstGeom prst="rect">
            <a:avLst/>
          </a:prstGeom>
        </p:spPr>
        <p:txBody>
          <a:bodyPr lIns="0" rIns="0" tIns="0" bIns="0" anchor="ctr"/>
          <a:p>
            <a:endParaRPr/>
          </a:p>
        </p:txBody>
      </p:sp>
      <p:sp>
        <p:nvSpPr>
          <p:cNvPr id="26" name="PlaceHolder 2"/>
          <p:cNvSpPr>
            <a:spLocks noGrp="1"/>
          </p:cNvSpPr>
          <p:nvPr>
            <p:ph type="body"/>
          </p:nvPr>
        </p:nvSpPr>
        <p:spPr>
          <a:xfrm>
            <a:off x="457200" y="1604520"/>
            <a:ext cx="8229240" cy="3977280"/>
          </a:xfrm>
          <a:prstGeom prst="rect">
            <a:avLst/>
          </a:prstGeom>
        </p:spPr>
        <p:txBody>
          <a:bodyPr lIns="0" rIns="0" tIns="0" bIns="0"/>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273600"/>
            <a:ext cx="8229240" cy="1145160"/>
          </a:xfrm>
          <a:prstGeom prst="rect">
            <a:avLst/>
          </a:prstGeom>
        </p:spPr>
        <p:txBody>
          <a:bodyPr lIns="0" rIns="0" tIns="0" bIns="0" anchor="ctr"/>
          <a:p>
            <a:endParaRPr/>
          </a:p>
        </p:txBody>
      </p:sp>
      <p:sp>
        <p:nvSpPr>
          <p:cNvPr id="28" name="PlaceHolder 2"/>
          <p:cNvSpPr>
            <a:spLocks noGrp="1"/>
          </p:cNvSpPr>
          <p:nvPr>
            <p:ph type="body"/>
          </p:nvPr>
        </p:nvSpPr>
        <p:spPr>
          <a:xfrm>
            <a:off x="457200" y="1604520"/>
            <a:ext cx="4015800" cy="3977280"/>
          </a:xfrm>
          <a:prstGeom prst="rect">
            <a:avLst/>
          </a:prstGeom>
        </p:spPr>
        <p:txBody>
          <a:bodyPr lIns="0" rIns="0" tIns="0" bIns="0"/>
          <a:p>
            <a:endParaRPr/>
          </a:p>
        </p:txBody>
      </p:sp>
      <p:sp>
        <p:nvSpPr>
          <p:cNvPr id="29" name="PlaceHolder 3"/>
          <p:cNvSpPr>
            <a:spLocks noGrp="1"/>
          </p:cNvSpPr>
          <p:nvPr>
            <p:ph type="body"/>
          </p:nvPr>
        </p:nvSpPr>
        <p:spPr>
          <a:xfrm>
            <a:off x="4674240" y="1604520"/>
            <a:ext cx="4015800" cy="3977280"/>
          </a:xfrm>
          <a:prstGeom prst="rect">
            <a:avLst/>
          </a:prstGeom>
        </p:spPr>
        <p:txBody>
          <a:bodyPr lIns="0" rIns="0" tIns="0" bIns="0"/>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30" name="PlaceHolder 1"/>
          <p:cNvSpPr>
            <a:spLocks noGrp="1"/>
          </p:cNvSpPr>
          <p:nvPr>
            <p:ph type="title"/>
          </p:nvPr>
        </p:nvSpPr>
        <p:spPr>
          <a:xfrm>
            <a:off x="457200" y="273600"/>
            <a:ext cx="8229240" cy="1145160"/>
          </a:xfrm>
          <a:prstGeom prst="rect">
            <a:avLst/>
          </a:prstGeom>
        </p:spPr>
        <p:txBody>
          <a:bodyPr lIns="0" rIns="0" tIns="0" bIns="0" anchor="ctr"/>
          <a:p>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31" name="PlaceHolder 1"/>
          <p:cNvSpPr>
            <a:spLocks noGrp="1"/>
          </p:cNvSpPr>
          <p:nvPr>
            <p:ph type="subTitle"/>
          </p:nvPr>
        </p:nvSpPr>
        <p:spPr>
          <a:xfrm>
            <a:off x="457200" y="273600"/>
            <a:ext cx="8229240" cy="5308200"/>
          </a:xfrm>
          <a:prstGeom prst="rect">
            <a:avLst/>
          </a:prstGeom>
        </p:spPr>
        <p:txBody>
          <a:bodyPr lIns="0" rIns="0" tIns="0" bIns="0" anchor="ctr"/>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457200" y="273600"/>
            <a:ext cx="8229240" cy="1145160"/>
          </a:xfrm>
          <a:prstGeom prst="rect">
            <a:avLst/>
          </a:prstGeom>
        </p:spPr>
        <p:txBody>
          <a:bodyPr lIns="0" rIns="0" tIns="0" bIns="0" anchor="ctr"/>
          <a:p>
            <a:endParaRPr/>
          </a:p>
        </p:txBody>
      </p:sp>
      <p:sp>
        <p:nvSpPr>
          <p:cNvPr id="33" name="PlaceHolder 2"/>
          <p:cNvSpPr>
            <a:spLocks noGrp="1"/>
          </p:cNvSpPr>
          <p:nvPr>
            <p:ph type="body"/>
          </p:nvPr>
        </p:nvSpPr>
        <p:spPr>
          <a:xfrm>
            <a:off x="457200" y="1604520"/>
            <a:ext cx="4015800" cy="1896840"/>
          </a:xfrm>
          <a:prstGeom prst="rect">
            <a:avLst/>
          </a:prstGeom>
        </p:spPr>
        <p:txBody>
          <a:bodyPr lIns="0" rIns="0" tIns="0" bIns="0"/>
          <a:p>
            <a:endParaRPr/>
          </a:p>
        </p:txBody>
      </p:sp>
      <p:sp>
        <p:nvSpPr>
          <p:cNvPr id="34" name="PlaceHolder 3"/>
          <p:cNvSpPr>
            <a:spLocks noGrp="1"/>
          </p:cNvSpPr>
          <p:nvPr>
            <p:ph type="body"/>
          </p:nvPr>
        </p:nvSpPr>
        <p:spPr>
          <a:xfrm>
            <a:off x="457200" y="3682080"/>
            <a:ext cx="4015800" cy="1896840"/>
          </a:xfrm>
          <a:prstGeom prst="rect">
            <a:avLst/>
          </a:prstGeom>
        </p:spPr>
        <p:txBody>
          <a:bodyPr lIns="0" rIns="0" tIns="0" bIns="0"/>
          <a:p>
            <a:endParaRPr/>
          </a:p>
        </p:txBody>
      </p:sp>
      <p:sp>
        <p:nvSpPr>
          <p:cNvPr id="35" name="PlaceHolder 4"/>
          <p:cNvSpPr>
            <a:spLocks noGrp="1"/>
          </p:cNvSpPr>
          <p:nvPr>
            <p:ph type="body"/>
          </p:nvPr>
        </p:nvSpPr>
        <p:spPr>
          <a:xfrm>
            <a:off x="4674240" y="1604520"/>
            <a:ext cx="4015800" cy="3977280"/>
          </a:xfrm>
          <a:prstGeom prst="rect">
            <a:avLst/>
          </a:prstGeom>
        </p:spPr>
        <p:txBody>
          <a:bodyPr lIns="0" rIns="0" tIns="0" bIns="0"/>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457200" y="273600"/>
            <a:ext cx="8229240" cy="1145160"/>
          </a:xfrm>
          <a:prstGeom prst="rect">
            <a:avLst/>
          </a:prstGeom>
        </p:spPr>
        <p:txBody>
          <a:bodyPr lIns="0" rIns="0" tIns="0" bIns="0" anchor="ctr"/>
          <a:p>
            <a:endParaRPr/>
          </a:p>
        </p:txBody>
      </p:sp>
      <p:sp>
        <p:nvSpPr>
          <p:cNvPr id="37" name="PlaceHolder 2"/>
          <p:cNvSpPr>
            <a:spLocks noGrp="1"/>
          </p:cNvSpPr>
          <p:nvPr>
            <p:ph type="body"/>
          </p:nvPr>
        </p:nvSpPr>
        <p:spPr>
          <a:xfrm>
            <a:off x="457200" y="1604520"/>
            <a:ext cx="4015800" cy="3977280"/>
          </a:xfrm>
          <a:prstGeom prst="rect">
            <a:avLst/>
          </a:prstGeom>
        </p:spPr>
        <p:txBody>
          <a:bodyPr lIns="0" rIns="0" tIns="0" bIns="0"/>
          <a:p>
            <a:endParaRPr/>
          </a:p>
        </p:txBody>
      </p:sp>
      <p:sp>
        <p:nvSpPr>
          <p:cNvPr id="38" name="PlaceHolder 3"/>
          <p:cNvSpPr>
            <a:spLocks noGrp="1"/>
          </p:cNvSpPr>
          <p:nvPr>
            <p:ph type="body"/>
          </p:nvPr>
        </p:nvSpPr>
        <p:spPr>
          <a:xfrm>
            <a:off x="4674240" y="1604520"/>
            <a:ext cx="4015800" cy="1896840"/>
          </a:xfrm>
          <a:prstGeom prst="rect">
            <a:avLst/>
          </a:prstGeom>
        </p:spPr>
        <p:txBody>
          <a:bodyPr lIns="0" rIns="0" tIns="0" bIns="0"/>
          <a:p>
            <a:endParaRPr/>
          </a:p>
        </p:txBody>
      </p:sp>
      <p:sp>
        <p:nvSpPr>
          <p:cNvPr id="39" name="PlaceHolder 4"/>
          <p:cNvSpPr>
            <a:spLocks noGrp="1"/>
          </p:cNvSpPr>
          <p:nvPr>
            <p:ph type="body"/>
          </p:nvPr>
        </p:nvSpPr>
        <p:spPr>
          <a:xfrm>
            <a:off x="4674240" y="3682080"/>
            <a:ext cx="4015800" cy="1896840"/>
          </a:xfrm>
          <a:prstGeom prst="rect">
            <a:avLst/>
          </a:prstGeom>
        </p:spPr>
        <p:txBody>
          <a:bodyPr lIns="0" rIns="0" tIns="0" bIns="0"/>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273600"/>
            <a:ext cx="8229240" cy="1145160"/>
          </a:xfrm>
          <a:prstGeom prst="rect">
            <a:avLst/>
          </a:prstGeom>
        </p:spPr>
        <p:txBody>
          <a:bodyPr lIns="0" rIns="0" tIns="0" bIns="0" anchor="ctr"/>
          <a:p>
            <a:endParaRPr/>
          </a:p>
        </p:txBody>
      </p:sp>
      <p:sp>
        <p:nvSpPr>
          <p:cNvPr id="41" name="PlaceHolder 2"/>
          <p:cNvSpPr>
            <a:spLocks noGrp="1"/>
          </p:cNvSpPr>
          <p:nvPr>
            <p:ph type="body"/>
          </p:nvPr>
        </p:nvSpPr>
        <p:spPr>
          <a:xfrm>
            <a:off x="457200" y="1604520"/>
            <a:ext cx="4015800" cy="1896840"/>
          </a:xfrm>
          <a:prstGeom prst="rect">
            <a:avLst/>
          </a:prstGeom>
        </p:spPr>
        <p:txBody>
          <a:bodyPr lIns="0" rIns="0" tIns="0" bIns="0"/>
          <a:p>
            <a:endParaRPr/>
          </a:p>
        </p:txBody>
      </p:sp>
      <p:sp>
        <p:nvSpPr>
          <p:cNvPr id="42" name="PlaceHolder 3"/>
          <p:cNvSpPr>
            <a:spLocks noGrp="1"/>
          </p:cNvSpPr>
          <p:nvPr>
            <p:ph type="body"/>
          </p:nvPr>
        </p:nvSpPr>
        <p:spPr>
          <a:xfrm>
            <a:off x="4674240" y="1604520"/>
            <a:ext cx="4015800" cy="1896840"/>
          </a:xfrm>
          <a:prstGeom prst="rect">
            <a:avLst/>
          </a:prstGeom>
        </p:spPr>
        <p:txBody>
          <a:bodyPr lIns="0" rIns="0" tIns="0" bIns="0"/>
          <a:p>
            <a:endParaRPr/>
          </a:p>
        </p:txBody>
      </p:sp>
      <p:sp>
        <p:nvSpPr>
          <p:cNvPr id="43" name="PlaceHolder 4"/>
          <p:cNvSpPr>
            <a:spLocks noGrp="1"/>
          </p:cNvSpPr>
          <p:nvPr>
            <p:ph type="body"/>
          </p:nvPr>
        </p:nvSpPr>
        <p:spPr>
          <a:xfrm>
            <a:off x="457200" y="3682080"/>
            <a:ext cx="8229240" cy="1896840"/>
          </a:xfrm>
          <a:prstGeom prst="rect">
            <a:avLst/>
          </a:prstGeom>
        </p:spPr>
        <p:txBody>
          <a:bodyPr lIns="0" rIns="0" tIns="0" bIns="0"/>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Pr>
        <a:solidFill>
          <a:srgbClr val="c5d1d7"/>
        </a:solidFill>
      </p:bgPr>
    </p:bg>
    <p:spTree>
      <p:nvGrpSpPr>
        <p:cNvPr id="1" name=""/>
        <p:cNvGrpSpPr/>
        <p:nvPr/>
      </p:nvGrpSpPr>
      <p:grpSpPr>
        <a:xfrm>
          <a:off x="0" y="0"/>
          <a:ext cx="0" cy="0"/>
          <a:chOff x="0" y="0"/>
          <a:chExt cx="0" cy="0"/>
        </a:xfrm>
      </p:grpSpPr>
      <p:sp>
        <p:nvSpPr>
          <p:cNvPr id="0" name="CustomShape 1"/>
          <p:cNvSpPr/>
          <p:nvPr/>
        </p:nvSpPr>
        <p:spPr>
          <a:xfrm>
            <a:off x="0" y="6705720"/>
            <a:ext cx="9143640" cy="151920"/>
          </a:xfrm>
          <a:prstGeom prst="rect">
            <a:avLst/>
          </a:prstGeom>
          <a:solidFill>
            <a:srgbClr val="ffffff"/>
          </a:solidFill>
          <a:ln w="9360">
            <a:noFill/>
          </a:ln>
        </p:spPr>
      </p:sp>
      <p:sp>
        <p:nvSpPr>
          <p:cNvPr id="1" name="CustomShape 2"/>
          <p:cNvSpPr/>
          <p:nvPr/>
        </p:nvSpPr>
        <p:spPr>
          <a:xfrm>
            <a:off x="0" y="0"/>
            <a:ext cx="9143640" cy="1392840"/>
          </a:xfrm>
          <a:prstGeom prst="rect">
            <a:avLst/>
          </a:prstGeom>
          <a:solidFill>
            <a:srgbClr val="ffffff"/>
          </a:solidFill>
          <a:ln w="9360">
            <a:noFill/>
          </a:ln>
        </p:spPr>
      </p:sp>
      <p:sp>
        <p:nvSpPr>
          <p:cNvPr id="2" name="CustomShape 3"/>
          <p:cNvSpPr/>
          <p:nvPr/>
        </p:nvSpPr>
        <p:spPr>
          <a:xfrm>
            <a:off x="0" y="0"/>
            <a:ext cx="151920" cy="6857640"/>
          </a:xfrm>
          <a:prstGeom prst="rect">
            <a:avLst/>
          </a:prstGeom>
          <a:solidFill>
            <a:srgbClr val="ffffff"/>
          </a:solidFill>
          <a:ln w="9360">
            <a:noFill/>
          </a:ln>
        </p:spPr>
      </p:sp>
      <p:sp>
        <p:nvSpPr>
          <p:cNvPr id="3" name="CustomShape 4"/>
          <p:cNvSpPr/>
          <p:nvPr/>
        </p:nvSpPr>
        <p:spPr>
          <a:xfrm>
            <a:off x="8991720" y="0"/>
            <a:ext cx="151920" cy="6857640"/>
          </a:xfrm>
          <a:prstGeom prst="rect">
            <a:avLst/>
          </a:prstGeom>
          <a:solidFill>
            <a:srgbClr val="ffffff"/>
          </a:solidFill>
          <a:ln w="9360">
            <a:noFill/>
          </a:ln>
        </p:spPr>
      </p:sp>
      <p:sp>
        <p:nvSpPr>
          <p:cNvPr id="4" name="CustomShape 5"/>
          <p:cNvSpPr/>
          <p:nvPr/>
        </p:nvSpPr>
        <p:spPr>
          <a:xfrm>
            <a:off x="149400" y="6388560"/>
            <a:ext cx="8832600" cy="309240"/>
          </a:xfrm>
          <a:prstGeom prst="rect">
            <a:avLst/>
          </a:prstGeom>
          <a:solidFill>
            <a:srgbClr val="8cadae"/>
          </a:solidFill>
          <a:ln w="9360">
            <a:noFill/>
          </a:ln>
        </p:spPr>
      </p:sp>
      <p:sp>
        <p:nvSpPr>
          <p:cNvPr id="5" name="CustomShape 6"/>
          <p:cNvSpPr/>
          <p:nvPr/>
        </p:nvSpPr>
        <p:spPr>
          <a:xfrm>
            <a:off x="152280" y="155520"/>
            <a:ext cx="8832600" cy="6546600"/>
          </a:xfrm>
          <a:prstGeom prst="rect">
            <a:avLst/>
          </a:prstGeom>
          <a:noFill/>
          <a:ln w="9360">
            <a:solidFill>
              <a:srgbClr val="7b9899"/>
            </a:solidFill>
            <a:miter/>
          </a:ln>
        </p:spPr>
      </p:sp>
      <p:sp>
        <p:nvSpPr>
          <p:cNvPr id="6" name="Line 7"/>
          <p:cNvSpPr/>
          <p:nvPr/>
        </p:nvSpPr>
        <p:spPr>
          <a:xfrm>
            <a:off x="152280" y="1276560"/>
            <a:ext cx="8832960" cy="0"/>
          </a:xfrm>
          <a:prstGeom prst="line">
            <a:avLst/>
          </a:prstGeom>
          <a:ln w="9360">
            <a:solidFill>
              <a:srgbClr val="7b9899"/>
            </a:solidFill>
            <a:custDash>
              <a:ds d="105000" sp="35000"/>
            </a:custDash>
            <a:round/>
          </a:ln>
        </p:spPr>
      </p:sp>
      <p:sp>
        <p:nvSpPr>
          <p:cNvPr id="7" name="CustomShape 8"/>
          <p:cNvSpPr/>
          <p:nvPr/>
        </p:nvSpPr>
        <p:spPr>
          <a:xfrm>
            <a:off x="4267080" y="956160"/>
            <a:ext cx="609120" cy="609120"/>
          </a:xfrm>
          <a:prstGeom prst="ellipse">
            <a:avLst/>
          </a:prstGeom>
          <a:solidFill>
            <a:srgbClr val="ffffff"/>
          </a:solidFill>
          <a:ln w="15840">
            <a:noFill/>
          </a:ln>
        </p:spPr>
      </p:sp>
      <p:sp>
        <p:nvSpPr>
          <p:cNvPr id="8" name="CustomShape 9"/>
          <p:cNvSpPr/>
          <p:nvPr/>
        </p:nvSpPr>
        <p:spPr>
          <a:xfrm>
            <a:off x="4361760" y="1050480"/>
            <a:ext cx="420120" cy="420120"/>
          </a:xfrm>
          <a:prstGeom prst="ellipse">
            <a:avLst/>
          </a:prstGeom>
          <a:solidFill>
            <a:srgbClr val="ffffff"/>
          </a:solidFill>
          <a:ln w="50760">
            <a:solidFill>
              <a:srgbClr val="7b9899"/>
            </a:solidFill>
            <a:round/>
          </a:ln>
        </p:spPr>
      </p:sp>
      <p:sp>
        <p:nvSpPr>
          <p:cNvPr id="9" name="CustomShape 10"/>
          <p:cNvSpPr/>
          <p:nvPr/>
        </p:nvSpPr>
        <p:spPr>
          <a:xfrm>
            <a:off x="0" y="6705720"/>
            <a:ext cx="9143640" cy="151920"/>
          </a:xfrm>
          <a:prstGeom prst="rect">
            <a:avLst/>
          </a:prstGeom>
          <a:solidFill>
            <a:srgbClr val="ffffff"/>
          </a:solidFill>
          <a:ln w="9360">
            <a:noFill/>
          </a:ln>
        </p:spPr>
      </p:sp>
      <p:sp>
        <p:nvSpPr>
          <p:cNvPr id="10" name="CustomShape 11"/>
          <p:cNvSpPr/>
          <p:nvPr/>
        </p:nvSpPr>
        <p:spPr>
          <a:xfrm>
            <a:off x="8991720" y="2880"/>
            <a:ext cx="151920" cy="6857640"/>
          </a:xfrm>
          <a:prstGeom prst="rect">
            <a:avLst/>
          </a:prstGeom>
          <a:solidFill>
            <a:srgbClr val="ffffff"/>
          </a:solidFill>
          <a:ln w="9360">
            <a:noFill/>
          </a:ln>
        </p:spPr>
      </p:sp>
      <p:sp>
        <p:nvSpPr>
          <p:cNvPr id="11" name="CustomShape 12"/>
          <p:cNvSpPr/>
          <p:nvPr/>
        </p:nvSpPr>
        <p:spPr>
          <a:xfrm>
            <a:off x="0" y="0"/>
            <a:ext cx="151920" cy="6857640"/>
          </a:xfrm>
          <a:prstGeom prst="rect">
            <a:avLst/>
          </a:prstGeom>
          <a:solidFill>
            <a:srgbClr val="ffffff"/>
          </a:solidFill>
          <a:ln w="9360">
            <a:noFill/>
          </a:ln>
        </p:spPr>
      </p:sp>
      <p:sp>
        <p:nvSpPr>
          <p:cNvPr id="12" name="CustomShape 13"/>
          <p:cNvSpPr/>
          <p:nvPr/>
        </p:nvSpPr>
        <p:spPr>
          <a:xfrm>
            <a:off x="0" y="0"/>
            <a:ext cx="9143640" cy="2514240"/>
          </a:xfrm>
          <a:prstGeom prst="rect">
            <a:avLst/>
          </a:prstGeom>
          <a:solidFill>
            <a:srgbClr val="ffffff"/>
          </a:solidFill>
          <a:ln w="9360">
            <a:noFill/>
          </a:ln>
        </p:spPr>
      </p:sp>
      <p:sp>
        <p:nvSpPr>
          <p:cNvPr id="13" name="CustomShape 14"/>
          <p:cNvSpPr/>
          <p:nvPr/>
        </p:nvSpPr>
        <p:spPr>
          <a:xfrm>
            <a:off x="146160" y="6391800"/>
            <a:ext cx="8832600" cy="309240"/>
          </a:xfrm>
          <a:prstGeom prst="rect">
            <a:avLst/>
          </a:prstGeom>
          <a:solidFill>
            <a:srgbClr val="8cadae"/>
          </a:solidFill>
          <a:ln w="9360">
            <a:noFill/>
          </a:ln>
        </p:spPr>
      </p:sp>
      <p:sp>
        <p:nvSpPr>
          <p:cNvPr id="14" name="PlaceHolder 15"/>
          <p:cNvSpPr>
            <a:spLocks noGrp="1"/>
          </p:cNvSpPr>
          <p:nvPr>
            <p:ph type="dt"/>
          </p:nvPr>
        </p:nvSpPr>
        <p:spPr>
          <a:xfrm>
            <a:off x="5791320" y="6405120"/>
            <a:ext cx="3044520" cy="365400"/>
          </a:xfrm>
          <a:prstGeom prst="rect">
            <a:avLst/>
          </a:prstGeom>
        </p:spPr>
        <p:txBody>
          <a:bodyPr lIns="90000" rIns="90000" tIns="45000" bIns="45000"/>
          <a:p>
            <a:pPr algn="r">
              <a:lnSpc>
                <a:spcPct val="100000"/>
              </a:lnSpc>
            </a:pPr>
            <a:r>
              <a:rPr lang="en-GB" sz="1400">
                <a:solidFill>
                  <a:srgbClr val="ffffff"/>
                </a:solidFill>
                <a:latin typeface="Georgia"/>
              </a:rPr>
              <a:t>03/05/19</a:t>
            </a:r>
            <a:endParaRPr/>
          </a:p>
        </p:txBody>
      </p:sp>
      <p:sp>
        <p:nvSpPr>
          <p:cNvPr id="15" name="PlaceHolder 16"/>
          <p:cNvSpPr>
            <a:spLocks noGrp="1"/>
          </p:cNvSpPr>
          <p:nvPr>
            <p:ph type="ftr"/>
          </p:nvPr>
        </p:nvSpPr>
        <p:spPr>
          <a:xfrm>
            <a:off x="304920" y="6410880"/>
            <a:ext cx="3580920" cy="365400"/>
          </a:xfrm>
          <a:prstGeom prst="rect">
            <a:avLst/>
          </a:prstGeom>
        </p:spPr>
        <p:txBody>
          <a:bodyPr lIns="90000" rIns="90000" tIns="45000" bIns="45000"/>
          <a:p>
            <a:endParaRPr/>
          </a:p>
        </p:txBody>
      </p:sp>
      <p:sp>
        <p:nvSpPr>
          <p:cNvPr id="16" name="Line 17"/>
          <p:cNvSpPr/>
          <p:nvPr/>
        </p:nvSpPr>
        <p:spPr>
          <a:xfrm>
            <a:off x="155160" y="2419920"/>
            <a:ext cx="8833320" cy="0"/>
          </a:xfrm>
          <a:prstGeom prst="line">
            <a:avLst/>
          </a:prstGeom>
          <a:ln w="11520">
            <a:solidFill>
              <a:srgbClr val="7b9899"/>
            </a:solidFill>
            <a:custDash>
              <a:ds d="105000" sp="35000"/>
            </a:custDash>
            <a:round/>
          </a:ln>
        </p:spPr>
      </p:sp>
      <p:sp>
        <p:nvSpPr>
          <p:cNvPr id="17" name="CustomShape 18"/>
          <p:cNvSpPr/>
          <p:nvPr/>
        </p:nvSpPr>
        <p:spPr>
          <a:xfrm>
            <a:off x="152280" y="152280"/>
            <a:ext cx="8832600" cy="6546600"/>
          </a:xfrm>
          <a:prstGeom prst="rect">
            <a:avLst/>
          </a:prstGeom>
          <a:noFill/>
          <a:ln w="9360">
            <a:solidFill>
              <a:srgbClr val="7b9899"/>
            </a:solidFill>
            <a:miter/>
          </a:ln>
        </p:spPr>
      </p:sp>
      <p:sp>
        <p:nvSpPr>
          <p:cNvPr id="18" name="CustomShape 19"/>
          <p:cNvSpPr/>
          <p:nvPr/>
        </p:nvSpPr>
        <p:spPr>
          <a:xfrm>
            <a:off x="4267080" y="2115360"/>
            <a:ext cx="609120" cy="609120"/>
          </a:xfrm>
          <a:prstGeom prst="ellipse">
            <a:avLst/>
          </a:prstGeom>
          <a:solidFill>
            <a:srgbClr val="ffffff"/>
          </a:solidFill>
          <a:ln w="15840">
            <a:noFill/>
          </a:ln>
        </p:spPr>
      </p:sp>
      <p:sp>
        <p:nvSpPr>
          <p:cNvPr id="19" name="CustomShape 20"/>
          <p:cNvSpPr/>
          <p:nvPr/>
        </p:nvSpPr>
        <p:spPr>
          <a:xfrm>
            <a:off x="4361760" y="2209680"/>
            <a:ext cx="420120" cy="420120"/>
          </a:xfrm>
          <a:prstGeom prst="ellipse">
            <a:avLst/>
          </a:prstGeom>
          <a:solidFill>
            <a:srgbClr val="ffffff"/>
          </a:solidFill>
          <a:ln w="50760">
            <a:solidFill>
              <a:srgbClr val="7b9899"/>
            </a:solidFill>
            <a:round/>
          </a:ln>
        </p:spPr>
      </p:sp>
      <p:sp>
        <p:nvSpPr>
          <p:cNvPr id="20" name="PlaceHolder 21"/>
          <p:cNvSpPr>
            <a:spLocks noGrp="1"/>
          </p:cNvSpPr>
          <p:nvPr>
            <p:ph type="sldNum"/>
          </p:nvPr>
        </p:nvSpPr>
        <p:spPr>
          <a:xfrm>
            <a:off x="4343400" y="2199600"/>
            <a:ext cx="456840" cy="441000"/>
          </a:xfrm>
          <a:prstGeom prst="rect">
            <a:avLst/>
          </a:prstGeom>
        </p:spPr>
        <p:txBody>
          <a:bodyPr lIns="45720" rIns="45720" tIns="45000" bIns="45000" anchor="ctr"/>
          <a:p>
            <a:pPr>
              <a:lnSpc>
                <a:spcPct val="100000"/>
              </a:lnSpc>
            </a:pPr>
            <a:fld id="{91493FF4-28AF-4B3E-903B-D5C53202FD21}" type="slidenum">
              <a:rPr lang="en-GB" sz="1600">
                <a:solidFill>
                  <a:srgbClr val="6d8687"/>
                </a:solidFill>
                <a:latin typeface="Georgia"/>
              </a:rPr>
              <a:t>&lt;number&gt;</a:t>
            </a:fld>
            <a:endParaRPr/>
          </a:p>
        </p:txBody>
      </p:sp>
      <p:sp>
        <p:nvSpPr>
          <p:cNvPr id="21" name="PlaceHolder 22"/>
          <p:cNvSpPr>
            <a:spLocks noGrp="1"/>
          </p:cNvSpPr>
          <p:nvPr>
            <p:ph type="title"/>
          </p:nvPr>
        </p:nvSpPr>
        <p:spPr>
          <a:xfrm>
            <a:off x="685800" y="380880"/>
            <a:ext cx="7772040" cy="1752120"/>
          </a:xfrm>
          <a:prstGeom prst="rect">
            <a:avLst/>
          </a:prstGeom>
        </p:spPr>
        <p:txBody>
          <a:bodyPr lIns="90000" rIns="90000" tIns="45000" bIns="45000" anchor="b"/>
          <a:p>
            <a:pPr>
              <a:lnSpc>
                <a:spcPct val="100000"/>
              </a:lnSpc>
            </a:pPr>
            <a:r>
              <a:rPr lang="es-AR" sz="4200">
                <a:solidFill>
                  <a:srgbClr val="d16349"/>
                </a:solidFill>
                <a:latin typeface="Georgia"/>
              </a:rPr>
              <a:t>Click to edit the title text formatHaga clic para modificar el estilo de título del patrón</a:t>
            </a:r>
            <a:endParaRPr/>
          </a:p>
        </p:txBody>
      </p:sp>
      <p:sp>
        <p:nvSpPr>
          <p:cNvPr id="22" name="PlaceHolder 23"/>
          <p:cNvSpPr>
            <a:spLocks noGrp="1"/>
          </p:cNvSpPr>
          <p:nvPr>
            <p:ph type="body"/>
          </p:nvPr>
        </p:nvSpPr>
        <p:spPr>
          <a:xfrm>
            <a:off x="457200" y="1604520"/>
            <a:ext cx="8229240" cy="3977280"/>
          </a:xfrm>
          <a:prstGeom prst="rect">
            <a:avLst/>
          </a:prstGeom>
        </p:spPr>
        <p:txBody>
          <a:bodyPr lIns="0" rIns="0" tIns="0" bIns="0"/>
          <a:p>
            <a:pPr>
              <a:buSzPct val="45000"/>
              <a:buFont typeface="StarSymbol"/>
              <a:buChar char=""/>
            </a:pPr>
            <a:r>
              <a:rPr lang="es-AR" sz="2700">
                <a:latin typeface="Georgia"/>
              </a:rPr>
              <a:t>Click to edit the outline text format</a:t>
            </a:r>
            <a:endParaRPr/>
          </a:p>
          <a:p>
            <a:pPr lvl="1">
              <a:buSzPct val="75000"/>
              <a:buFont typeface="StarSymbol"/>
              <a:buChar char=""/>
            </a:pPr>
            <a:r>
              <a:rPr lang="es-AR" sz="2000">
                <a:latin typeface="Georgia"/>
              </a:rPr>
              <a:t>Second Outline Level</a:t>
            </a:r>
            <a:endParaRPr/>
          </a:p>
          <a:p>
            <a:pPr lvl="2">
              <a:buSzPct val="45000"/>
              <a:buFont typeface="StarSymbol"/>
              <a:buChar char=""/>
            </a:pPr>
            <a:r>
              <a:rPr lang="es-AR" sz="2000">
                <a:latin typeface="Georgia"/>
              </a:rPr>
              <a:t>Third Outline Level</a:t>
            </a:r>
            <a:endParaRPr/>
          </a:p>
          <a:p>
            <a:pPr lvl="3">
              <a:buSzPct val="75000"/>
              <a:buFont typeface="StarSymbol"/>
              <a:buChar char=""/>
            </a:pPr>
            <a:r>
              <a:rPr lang="es-AR">
                <a:latin typeface="Georgia"/>
              </a:rPr>
              <a:t>Fourth Outline Level</a:t>
            </a:r>
            <a:endParaRPr/>
          </a:p>
          <a:p>
            <a:pPr lvl="4">
              <a:buSzPct val="45000"/>
              <a:buFont typeface="StarSymbol"/>
              <a:buChar char=""/>
            </a:pPr>
            <a:r>
              <a:rPr lang="es-AR" sz="2000">
                <a:latin typeface="Georgia"/>
              </a:rPr>
              <a:t>Fifth Outline Level</a:t>
            </a:r>
            <a:endParaRPr/>
          </a:p>
          <a:p>
            <a:pPr lvl="5">
              <a:buSzPct val="45000"/>
              <a:buFont typeface="StarSymbol"/>
              <a:buChar char=""/>
            </a:pPr>
            <a:r>
              <a:rPr lang="es-AR" sz="2000">
                <a:latin typeface="Georgia"/>
              </a:rPr>
              <a:t>Sixth Outline Level</a:t>
            </a:r>
            <a:endParaRPr/>
          </a:p>
          <a:p>
            <a:pPr lvl="6">
              <a:buSzPct val="45000"/>
              <a:buFont typeface="StarSymbol"/>
              <a:buChar char=""/>
            </a:pPr>
            <a:r>
              <a:rPr lang="es-AR" sz="2000">
                <a:latin typeface="Georgia"/>
              </a:rPr>
              <a:t>Seventh Outline Level</a:t>
            </a:r>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57" name="CustomShape 1"/>
          <p:cNvSpPr/>
          <p:nvPr/>
        </p:nvSpPr>
        <p:spPr>
          <a:xfrm>
            <a:off x="0" y="6705720"/>
            <a:ext cx="9143640" cy="151920"/>
          </a:xfrm>
          <a:prstGeom prst="rect">
            <a:avLst/>
          </a:prstGeom>
          <a:solidFill>
            <a:srgbClr val="ffffff"/>
          </a:solidFill>
          <a:ln w="9360">
            <a:noFill/>
          </a:ln>
        </p:spPr>
      </p:sp>
      <p:sp>
        <p:nvSpPr>
          <p:cNvPr id="58" name="CustomShape 2"/>
          <p:cNvSpPr/>
          <p:nvPr/>
        </p:nvSpPr>
        <p:spPr>
          <a:xfrm>
            <a:off x="0" y="0"/>
            <a:ext cx="9143640" cy="1392840"/>
          </a:xfrm>
          <a:prstGeom prst="rect">
            <a:avLst/>
          </a:prstGeom>
          <a:solidFill>
            <a:srgbClr val="ffffff"/>
          </a:solidFill>
          <a:ln w="9360">
            <a:noFill/>
          </a:ln>
        </p:spPr>
      </p:sp>
      <p:sp>
        <p:nvSpPr>
          <p:cNvPr id="59" name="CustomShape 3"/>
          <p:cNvSpPr/>
          <p:nvPr/>
        </p:nvSpPr>
        <p:spPr>
          <a:xfrm>
            <a:off x="0" y="0"/>
            <a:ext cx="151920" cy="6857640"/>
          </a:xfrm>
          <a:prstGeom prst="rect">
            <a:avLst/>
          </a:prstGeom>
          <a:solidFill>
            <a:srgbClr val="ffffff"/>
          </a:solidFill>
          <a:ln w="9360">
            <a:noFill/>
          </a:ln>
        </p:spPr>
      </p:sp>
      <p:sp>
        <p:nvSpPr>
          <p:cNvPr id="60" name="CustomShape 4"/>
          <p:cNvSpPr/>
          <p:nvPr/>
        </p:nvSpPr>
        <p:spPr>
          <a:xfrm>
            <a:off x="8991720" y="0"/>
            <a:ext cx="151920" cy="6857640"/>
          </a:xfrm>
          <a:prstGeom prst="rect">
            <a:avLst/>
          </a:prstGeom>
          <a:solidFill>
            <a:srgbClr val="ffffff"/>
          </a:solidFill>
          <a:ln w="9360">
            <a:noFill/>
          </a:ln>
        </p:spPr>
      </p:sp>
      <p:sp>
        <p:nvSpPr>
          <p:cNvPr id="61" name="CustomShape 5"/>
          <p:cNvSpPr/>
          <p:nvPr/>
        </p:nvSpPr>
        <p:spPr>
          <a:xfrm>
            <a:off x="149400" y="6388560"/>
            <a:ext cx="8832600" cy="309240"/>
          </a:xfrm>
          <a:prstGeom prst="rect">
            <a:avLst/>
          </a:prstGeom>
          <a:solidFill>
            <a:srgbClr val="8cadae"/>
          </a:solidFill>
          <a:ln w="9360">
            <a:noFill/>
          </a:ln>
        </p:spPr>
      </p:sp>
      <p:sp>
        <p:nvSpPr>
          <p:cNvPr id="62" name="CustomShape 6"/>
          <p:cNvSpPr/>
          <p:nvPr/>
        </p:nvSpPr>
        <p:spPr>
          <a:xfrm>
            <a:off x="152280" y="155520"/>
            <a:ext cx="8832600" cy="6546600"/>
          </a:xfrm>
          <a:prstGeom prst="rect">
            <a:avLst/>
          </a:prstGeom>
          <a:noFill/>
          <a:ln w="9360">
            <a:solidFill>
              <a:srgbClr val="7b9899"/>
            </a:solidFill>
            <a:miter/>
          </a:ln>
        </p:spPr>
      </p:sp>
      <p:sp>
        <p:nvSpPr>
          <p:cNvPr id="63" name="Line 7"/>
          <p:cNvSpPr/>
          <p:nvPr/>
        </p:nvSpPr>
        <p:spPr>
          <a:xfrm>
            <a:off x="152280" y="1276560"/>
            <a:ext cx="8832960" cy="0"/>
          </a:xfrm>
          <a:prstGeom prst="line">
            <a:avLst/>
          </a:prstGeom>
          <a:ln w="9360">
            <a:solidFill>
              <a:srgbClr val="7b9899"/>
            </a:solidFill>
            <a:custDash>
              <a:ds d="105000" sp="35000"/>
            </a:custDash>
            <a:round/>
          </a:ln>
        </p:spPr>
      </p:sp>
      <p:sp>
        <p:nvSpPr>
          <p:cNvPr id="64" name="CustomShape 8"/>
          <p:cNvSpPr/>
          <p:nvPr/>
        </p:nvSpPr>
        <p:spPr>
          <a:xfrm>
            <a:off x="4267080" y="956160"/>
            <a:ext cx="609120" cy="609120"/>
          </a:xfrm>
          <a:prstGeom prst="ellipse">
            <a:avLst/>
          </a:prstGeom>
          <a:solidFill>
            <a:srgbClr val="ffffff"/>
          </a:solidFill>
          <a:ln w="15840">
            <a:noFill/>
          </a:ln>
        </p:spPr>
      </p:sp>
      <p:sp>
        <p:nvSpPr>
          <p:cNvPr id="65" name="CustomShape 9"/>
          <p:cNvSpPr/>
          <p:nvPr/>
        </p:nvSpPr>
        <p:spPr>
          <a:xfrm>
            <a:off x="4361760" y="1050480"/>
            <a:ext cx="420120" cy="420120"/>
          </a:xfrm>
          <a:prstGeom prst="ellipse">
            <a:avLst/>
          </a:prstGeom>
          <a:solidFill>
            <a:srgbClr val="ffffff"/>
          </a:solidFill>
          <a:ln w="50760">
            <a:solidFill>
              <a:srgbClr val="7b9899"/>
            </a:solidFill>
            <a:round/>
          </a:ln>
        </p:spPr>
      </p:sp>
      <p:sp>
        <p:nvSpPr>
          <p:cNvPr id="66" name="CustomShape 10"/>
          <p:cNvSpPr/>
          <p:nvPr/>
        </p:nvSpPr>
        <p:spPr>
          <a:xfrm>
            <a:off x="0" y="6705720"/>
            <a:ext cx="9143640" cy="151920"/>
          </a:xfrm>
          <a:prstGeom prst="rect">
            <a:avLst/>
          </a:prstGeom>
          <a:solidFill>
            <a:srgbClr val="ffffff"/>
          </a:solidFill>
          <a:ln w="9360">
            <a:noFill/>
          </a:ln>
        </p:spPr>
      </p:sp>
      <p:sp>
        <p:nvSpPr>
          <p:cNvPr id="67" name="CustomShape 11"/>
          <p:cNvSpPr/>
          <p:nvPr/>
        </p:nvSpPr>
        <p:spPr>
          <a:xfrm>
            <a:off x="0" y="0"/>
            <a:ext cx="9143640" cy="155160"/>
          </a:xfrm>
          <a:prstGeom prst="rect">
            <a:avLst/>
          </a:prstGeom>
          <a:solidFill>
            <a:srgbClr val="ffffff"/>
          </a:solidFill>
          <a:ln w="9360">
            <a:noFill/>
          </a:ln>
        </p:spPr>
      </p:sp>
      <p:sp>
        <p:nvSpPr>
          <p:cNvPr id="68" name="CustomShape 12"/>
          <p:cNvSpPr/>
          <p:nvPr/>
        </p:nvSpPr>
        <p:spPr>
          <a:xfrm>
            <a:off x="8991720" y="0"/>
            <a:ext cx="151920" cy="6857640"/>
          </a:xfrm>
          <a:prstGeom prst="rect">
            <a:avLst/>
          </a:prstGeom>
          <a:solidFill>
            <a:srgbClr val="ffffff"/>
          </a:solidFill>
          <a:ln w="9360">
            <a:noFill/>
          </a:ln>
        </p:spPr>
      </p:sp>
      <p:sp>
        <p:nvSpPr>
          <p:cNvPr id="69" name="CustomShape 13"/>
          <p:cNvSpPr/>
          <p:nvPr/>
        </p:nvSpPr>
        <p:spPr>
          <a:xfrm>
            <a:off x="0" y="0"/>
            <a:ext cx="151920" cy="6857640"/>
          </a:xfrm>
          <a:prstGeom prst="rect">
            <a:avLst/>
          </a:prstGeom>
          <a:solidFill>
            <a:srgbClr val="ffffff"/>
          </a:solidFill>
          <a:ln w="9360">
            <a:noFill/>
          </a:ln>
        </p:spPr>
      </p:sp>
      <p:sp>
        <p:nvSpPr>
          <p:cNvPr id="70" name="CustomShape 14"/>
          <p:cNvSpPr/>
          <p:nvPr/>
        </p:nvSpPr>
        <p:spPr>
          <a:xfrm>
            <a:off x="146160" y="6391800"/>
            <a:ext cx="8832600" cy="309240"/>
          </a:xfrm>
          <a:prstGeom prst="rect">
            <a:avLst/>
          </a:prstGeom>
          <a:solidFill>
            <a:srgbClr val="8cadae"/>
          </a:solidFill>
          <a:ln w="9360">
            <a:noFill/>
          </a:ln>
        </p:spPr>
      </p:sp>
      <p:sp>
        <p:nvSpPr>
          <p:cNvPr id="71" name="CustomShape 15"/>
          <p:cNvSpPr/>
          <p:nvPr/>
        </p:nvSpPr>
        <p:spPr>
          <a:xfrm>
            <a:off x="152280" y="158400"/>
            <a:ext cx="8832600" cy="6546600"/>
          </a:xfrm>
          <a:prstGeom prst="rect">
            <a:avLst/>
          </a:prstGeom>
          <a:noFill/>
          <a:ln w="9360">
            <a:solidFill>
              <a:srgbClr val="7b9899"/>
            </a:solidFill>
            <a:miter/>
          </a:ln>
        </p:spPr>
      </p:sp>
      <p:sp>
        <p:nvSpPr>
          <p:cNvPr id="72" name="PlaceHolder 16"/>
          <p:cNvSpPr>
            <a:spLocks noGrp="1"/>
          </p:cNvSpPr>
          <p:nvPr>
            <p:ph type="dt"/>
          </p:nvPr>
        </p:nvSpPr>
        <p:spPr>
          <a:xfrm>
            <a:off x="5791320" y="6405120"/>
            <a:ext cx="3044520" cy="365400"/>
          </a:xfrm>
          <a:prstGeom prst="rect">
            <a:avLst/>
          </a:prstGeom>
        </p:spPr>
        <p:txBody>
          <a:bodyPr lIns="90000" rIns="90000" tIns="45000" bIns="45000"/>
          <a:p>
            <a:pPr algn="r">
              <a:lnSpc>
                <a:spcPct val="100000"/>
              </a:lnSpc>
            </a:pPr>
            <a:r>
              <a:rPr lang="en-GB" sz="1400">
                <a:solidFill>
                  <a:srgbClr val="ffffff"/>
                </a:solidFill>
                <a:latin typeface="Georgia"/>
              </a:rPr>
              <a:t>03/05/19</a:t>
            </a:r>
            <a:endParaRPr/>
          </a:p>
        </p:txBody>
      </p:sp>
      <p:sp>
        <p:nvSpPr>
          <p:cNvPr id="73" name="PlaceHolder 17"/>
          <p:cNvSpPr>
            <a:spLocks noGrp="1"/>
          </p:cNvSpPr>
          <p:nvPr>
            <p:ph type="ftr"/>
          </p:nvPr>
        </p:nvSpPr>
        <p:spPr>
          <a:xfrm>
            <a:off x="304920" y="6410880"/>
            <a:ext cx="3580920" cy="365400"/>
          </a:xfrm>
          <a:prstGeom prst="rect">
            <a:avLst/>
          </a:prstGeom>
        </p:spPr>
        <p:txBody>
          <a:bodyPr lIns="90000" rIns="90000" tIns="45000" bIns="45000"/>
          <a:p>
            <a:endParaRPr/>
          </a:p>
        </p:txBody>
      </p:sp>
      <p:sp>
        <p:nvSpPr>
          <p:cNvPr id="74" name="PlaceHolder 18"/>
          <p:cNvSpPr>
            <a:spLocks noGrp="1"/>
          </p:cNvSpPr>
          <p:nvPr>
            <p:ph type="sldNum"/>
          </p:nvPr>
        </p:nvSpPr>
        <p:spPr>
          <a:xfrm>
            <a:off x="4267080" y="6324480"/>
            <a:ext cx="609120" cy="441000"/>
          </a:xfrm>
          <a:prstGeom prst="rect">
            <a:avLst/>
          </a:prstGeom>
        </p:spPr>
        <p:txBody>
          <a:bodyPr lIns="45720" rIns="45720" tIns="45000" bIns="45000" anchor="ctr"/>
          <a:p>
            <a:pPr>
              <a:lnSpc>
                <a:spcPct val="100000"/>
              </a:lnSpc>
            </a:pPr>
            <a:fld id="{AE0CDC8A-522D-42F0-8CEF-8A5C35BD38AE}" type="slidenum">
              <a:rPr lang="en-GB" sz="1600">
                <a:solidFill>
                  <a:srgbClr val="e1e1e1"/>
                </a:solidFill>
                <a:latin typeface="Georgia"/>
              </a:rPr>
              <a:t>&lt;number&gt;</a:t>
            </a:fld>
            <a:endParaRPr/>
          </a:p>
        </p:txBody>
      </p:sp>
      <p:sp>
        <p:nvSpPr>
          <p:cNvPr id="75" name="PlaceHolder 19"/>
          <p:cNvSpPr>
            <a:spLocks noGrp="1"/>
          </p:cNvSpPr>
          <p:nvPr>
            <p:ph type="title"/>
          </p:nvPr>
        </p:nvSpPr>
        <p:spPr>
          <a:xfrm>
            <a:off x="457200" y="273600"/>
            <a:ext cx="8229240" cy="1144800"/>
          </a:xfrm>
          <a:prstGeom prst="rect">
            <a:avLst/>
          </a:prstGeom>
        </p:spPr>
        <p:txBody>
          <a:bodyPr lIns="0" rIns="0" tIns="0" bIns="0" anchor="ctr"/>
          <a:p>
            <a:r>
              <a:rPr lang="es-AR">
                <a:latin typeface="Georgia"/>
              </a:rPr>
              <a:t>Click to edit the title text format</a:t>
            </a:r>
            <a:endParaRPr/>
          </a:p>
        </p:txBody>
      </p:sp>
      <p:sp>
        <p:nvSpPr>
          <p:cNvPr id="76" name="PlaceHolder 20"/>
          <p:cNvSpPr>
            <a:spLocks noGrp="1"/>
          </p:cNvSpPr>
          <p:nvPr>
            <p:ph type="body"/>
          </p:nvPr>
        </p:nvSpPr>
        <p:spPr>
          <a:xfrm>
            <a:off x="457200" y="1604520"/>
            <a:ext cx="8229240" cy="3977280"/>
          </a:xfrm>
          <a:prstGeom prst="rect">
            <a:avLst/>
          </a:prstGeom>
        </p:spPr>
        <p:txBody>
          <a:bodyPr lIns="0" rIns="0" tIns="0" bIns="0"/>
          <a:p>
            <a:pPr>
              <a:buSzPct val="45000"/>
              <a:buFont typeface="StarSymbol"/>
              <a:buChar char=""/>
            </a:pPr>
            <a:r>
              <a:rPr lang="es-AR" sz="2700">
                <a:latin typeface="Georgia"/>
              </a:rPr>
              <a:t>Click to edit the outline text format</a:t>
            </a:r>
            <a:endParaRPr/>
          </a:p>
          <a:p>
            <a:pPr lvl="1">
              <a:buSzPct val="75000"/>
              <a:buFont typeface="StarSymbol"/>
              <a:buChar char=""/>
            </a:pPr>
            <a:r>
              <a:rPr lang="es-AR" sz="2000">
                <a:latin typeface="Georgia"/>
              </a:rPr>
              <a:t>Second Outline Level</a:t>
            </a:r>
            <a:endParaRPr/>
          </a:p>
          <a:p>
            <a:pPr lvl="2">
              <a:buSzPct val="45000"/>
              <a:buFont typeface="StarSymbol"/>
              <a:buChar char=""/>
            </a:pPr>
            <a:r>
              <a:rPr lang="es-AR" sz="2000">
                <a:latin typeface="Georgia"/>
              </a:rPr>
              <a:t>Third Outline Level</a:t>
            </a:r>
            <a:endParaRPr/>
          </a:p>
          <a:p>
            <a:pPr lvl="3">
              <a:buSzPct val="75000"/>
              <a:buFont typeface="StarSymbol"/>
              <a:buChar char=""/>
            </a:pPr>
            <a:r>
              <a:rPr lang="es-AR">
                <a:latin typeface="Georgia"/>
              </a:rPr>
              <a:t>Fourth Outline Level</a:t>
            </a:r>
            <a:endParaRPr/>
          </a:p>
          <a:p>
            <a:pPr lvl="4">
              <a:buSzPct val="45000"/>
              <a:buFont typeface="StarSymbol"/>
              <a:buChar char=""/>
            </a:pPr>
            <a:r>
              <a:rPr lang="es-AR" sz="2000">
                <a:latin typeface="Georgia"/>
              </a:rPr>
              <a:t>Fifth Outline Level</a:t>
            </a:r>
            <a:endParaRPr/>
          </a:p>
          <a:p>
            <a:pPr lvl="5">
              <a:buSzPct val="45000"/>
              <a:buFont typeface="StarSymbol"/>
              <a:buChar char=""/>
            </a:pPr>
            <a:r>
              <a:rPr lang="es-AR" sz="2000">
                <a:latin typeface="Georgia"/>
              </a:rPr>
              <a:t>Sixth Outline Level</a:t>
            </a:r>
            <a:endParaRPr/>
          </a:p>
          <a:p>
            <a:pPr lvl="6">
              <a:buSzPct val="45000"/>
              <a:buFont typeface="StarSymbol"/>
              <a:buChar char=""/>
            </a:pPr>
            <a:r>
              <a:rPr lang="es-AR" sz="2000">
                <a:latin typeface="Georgia"/>
              </a:rPr>
              <a:t>Seventh Outline Level</a:t>
            </a:r>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1" name="TextShape 1"/>
          <p:cNvSpPr txBox="1"/>
          <p:nvPr/>
        </p:nvSpPr>
        <p:spPr>
          <a:xfrm>
            <a:off x="1371600" y="2819520"/>
            <a:ext cx="6400440" cy="1752120"/>
          </a:xfrm>
          <a:prstGeom prst="rect">
            <a:avLst/>
          </a:prstGeom>
        </p:spPr>
        <p:txBody>
          <a:bodyPr lIns="90000" rIns="90000" tIns="45000" bIns="45000"/>
          <a:p>
            <a:pPr algn="ctr">
              <a:lnSpc>
                <a:spcPct val="100000"/>
              </a:lnSpc>
            </a:pPr>
            <a:r>
              <a:rPr b="1" lang="en-GB" sz="1600">
                <a:solidFill>
                  <a:srgbClr val="646b86"/>
                </a:solidFill>
                <a:latin typeface="Georgia"/>
              </a:rPr>
              <a:t>Clase teórica</a:t>
            </a:r>
            <a:endParaRPr/>
          </a:p>
          <a:p>
            <a:pPr algn="ctr">
              <a:lnSpc>
                <a:spcPct val="100000"/>
              </a:lnSpc>
            </a:pPr>
            <a:r>
              <a:rPr b="1" lang="en-GB" sz="1600">
                <a:solidFill>
                  <a:srgbClr val="646b86"/>
                </a:solidFill>
                <a:latin typeface="Georgia"/>
              </a:rPr>
              <a:t>Dr Silvana Barboni</a:t>
            </a:r>
            <a:endParaRPr/>
          </a:p>
        </p:txBody>
      </p:sp>
      <p:sp>
        <p:nvSpPr>
          <p:cNvPr id="112" name="TextShape 2"/>
          <p:cNvSpPr txBox="1"/>
          <p:nvPr/>
        </p:nvSpPr>
        <p:spPr>
          <a:xfrm>
            <a:off x="685800" y="380880"/>
            <a:ext cx="7772040" cy="1752120"/>
          </a:xfrm>
          <a:prstGeom prst="rect">
            <a:avLst/>
          </a:prstGeom>
        </p:spPr>
        <p:txBody>
          <a:bodyPr lIns="90000" rIns="90000" tIns="45000" bIns="45000" anchor="b"/>
          <a:p>
            <a:pPr>
              <a:lnSpc>
                <a:spcPct val="100000"/>
              </a:lnSpc>
            </a:pPr>
            <a:r>
              <a:rPr lang="es-AR" sz="4200">
                <a:solidFill>
                  <a:srgbClr val="d16349"/>
                </a:solidFill>
                <a:latin typeface="Georgia"/>
              </a:rPr>
              <a:t>Dicción Inglesa 1</a:t>
            </a:r>
            <a:endParaRPr/>
          </a:p>
        </p:txBody>
      </p:sp>
    </p:spTree>
  </p:cSld>
  <p:timing>
    <p:tnLst>
      <p:par>
        <p:cTn id="1" dur="indefinite" restart="never" nodeType="tmRoot">
          <p:childTnLst>
            <p:seq>
              <p:cTn id="2"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3" name="CustomShape 1"/>
          <p:cNvSpPr/>
          <p:nvPr/>
        </p:nvSpPr>
        <p:spPr>
          <a:xfrm>
            <a:off x="771840" y="1412640"/>
            <a:ext cx="7724880" cy="2040120"/>
          </a:xfrm>
          <a:prstGeom prst="rect">
            <a:avLst/>
          </a:prstGeom>
          <a:noFill/>
          <a:ln>
            <a:noFill/>
          </a:ln>
        </p:spPr>
        <p:txBody>
          <a:bodyPr wrap="none" lIns="90000" rIns="90000" tIns="45000" bIns="45000"/>
          <a:p>
            <a:pPr>
              <a:lnSpc>
                <a:spcPct val="100000"/>
              </a:lnSpc>
            </a:pPr>
            <a:r>
              <a:rPr lang="en-GB" sz="3200">
                <a:solidFill>
                  <a:srgbClr val="000000"/>
                </a:solidFill>
                <a:latin typeface="Georgia"/>
              </a:rPr>
              <a:t> </a:t>
            </a:r>
            <a:r>
              <a:rPr lang="en-GB" sz="3200">
                <a:solidFill>
                  <a:srgbClr val="000000"/>
                </a:solidFill>
                <a:latin typeface="Georgia"/>
              </a:rPr>
              <a:t>PUBLIC TALK          -        PRIVATE TALK</a:t>
            </a:r>
            <a:endParaRPr/>
          </a:p>
          <a:p>
            <a:pPr>
              <a:lnSpc>
                <a:spcPct val="100000"/>
              </a:lnSpc>
            </a:pPr>
            <a:endParaRPr/>
          </a:p>
          <a:p>
            <a:pPr>
              <a:lnSpc>
                <a:spcPct val="100000"/>
              </a:lnSpc>
            </a:pPr>
            <a:endParaRPr/>
          </a:p>
          <a:p>
            <a:pPr>
              <a:lnSpc>
                <a:spcPct val="100000"/>
              </a:lnSpc>
            </a:pPr>
            <a:r>
              <a:rPr lang="en-GB" sz="3200">
                <a:solidFill>
                  <a:srgbClr val="000000"/>
                </a:solidFill>
                <a:latin typeface="Georgia"/>
              </a:rPr>
              <a:t>PLANNED                 -           UNPLANNED</a:t>
            </a:r>
            <a:endParaRPr/>
          </a:p>
        </p:txBody>
      </p:sp>
    </p:spTree>
  </p:cSld>
  <p:timing>
    <p:tnLst>
      <p:par>
        <p:cTn id="3" dur="indefinite" restart="never" nodeType="tmRoot">
          <p:childTnLst>
            <p:seq>
              <p:cTn id="4"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4" name="CustomShape 1"/>
          <p:cNvSpPr/>
          <p:nvPr/>
        </p:nvSpPr>
        <p:spPr>
          <a:xfrm>
            <a:off x="755640" y="1124640"/>
            <a:ext cx="7632360" cy="4782240"/>
          </a:xfrm>
          <a:prstGeom prst="rect">
            <a:avLst/>
          </a:prstGeom>
          <a:noFill/>
          <a:ln>
            <a:noFill/>
          </a:ln>
        </p:spPr>
        <p:txBody>
          <a:bodyPr lIns="90000" rIns="90000" tIns="45000" bIns="45000"/>
          <a:p>
            <a:pPr>
              <a:lnSpc>
                <a:spcPct val="100000"/>
              </a:lnSpc>
            </a:pPr>
            <a:r>
              <a:rPr b="1" lang="en-GB" sz="2800">
                <a:solidFill>
                  <a:srgbClr val="000000"/>
                </a:solidFill>
                <a:latin typeface="Georgia"/>
              </a:rPr>
              <a:t>UNPLANNED PRIVATE TALK </a:t>
            </a:r>
            <a:r>
              <a:rPr lang="en-GB" sz="2800">
                <a:solidFill>
                  <a:srgbClr val="000000"/>
                </a:solidFill>
                <a:latin typeface="Georgia"/>
              </a:rPr>
              <a:t>is defined as the interaction ocurring in a context where participants know each other well or reasonably well and where interaction is  in some way personal if not domestic. In consequence, it is more likely to take place among familiar participants in a private context. Because of this we might expect a high level of implicatures, more non fluency features, overlaps and interruptions among other features.</a:t>
            </a:r>
            <a:endParaRPr/>
          </a:p>
        </p:txBody>
      </p:sp>
    </p:spTree>
  </p:cSld>
  <p:timing>
    <p:tnLst>
      <p:par>
        <p:cTn id="5" dur="indefinite" restart="never" nodeType="tmRoot">
          <p:childTnLst>
            <p:seq>
              <p:cTn id="6"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5" name="CustomShape 1"/>
          <p:cNvSpPr/>
          <p:nvPr/>
        </p:nvSpPr>
        <p:spPr>
          <a:xfrm>
            <a:off x="1547640" y="1124640"/>
            <a:ext cx="6566400" cy="2010600"/>
          </a:xfrm>
          <a:prstGeom prst="rect">
            <a:avLst/>
          </a:prstGeom>
          <a:noFill/>
          <a:ln>
            <a:noFill/>
          </a:ln>
        </p:spPr>
        <p:txBody>
          <a:bodyPr lIns="90000" rIns="90000" tIns="45000" bIns="45000"/>
          <a:p>
            <a:pPr>
              <a:lnSpc>
                <a:spcPct val="100000"/>
              </a:lnSpc>
            </a:pPr>
            <a:r>
              <a:rPr lang="en-GB">
                <a:solidFill>
                  <a:srgbClr val="000000"/>
                </a:solidFill>
                <a:latin typeface="Georgia"/>
              </a:rPr>
              <a:t>Conversation is the informal interactive talk between two or more people, which happens in real time, is spontaneous, has a largely interpersonal function in which participants share symmetrical rights.</a:t>
            </a:r>
            <a:endParaRPr/>
          </a:p>
          <a:p>
            <a:pPr>
              <a:lnSpc>
                <a:spcPct val="100000"/>
              </a:lnSpc>
            </a:pPr>
            <a:endParaRPr/>
          </a:p>
          <a:p>
            <a:pPr>
              <a:lnSpc>
                <a:spcPct val="100000"/>
              </a:lnSpc>
            </a:pPr>
            <a:r>
              <a:rPr lang="en-GB">
                <a:solidFill>
                  <a:srgbClr val="000000"/>
                </a:solidFill>
                <a:latin typeface="Georgia"/>
              </a:rPr>
              <a:t>It is structurally patterned and displays and orderliness that is tightly organised and coherent</a:t>
            </a:r>
            <a:endParaRPr/>
          </a:p>
        </p:txBody>
      </p:sp>
    </p:spTree>
  </p:cSld>
  <p:timing>
    <p:tnLst>
      <p:par>
        <p:cTn id="7" dur="indefinite" restart="never" nodeType="tmRoot">
          <p:childTnLst>
            <p:seq>
              <p:cTn id="8"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6" name="CustomShape 1"/>
          <p:cNvSpPr/>
          <p:nvPr/>
        </p:nvSpPr>
        <p:spPr>
          <a:xfrm>
            <a:off x="1363680" y="1196640"/>
            <a:ext cx="6139080" cy="2284920"/>
          </a:xfrm>
          <a:prstGeom prst="rect">
            <a:avLst/>
          </a:prstGeom>
          <a:noFill/>
          <a:ln>
            <a:noFill/>
          </a:ln>
        </p:spPr>
        <p:txBody>
          <a:bodyPr wrap="none" lIns="90000" rIns="90000" tIns="45000" bIns="45000"/>
          <a:p>
            <a:pPr>
              <a:lnSpc>
                <a:spcPct val="100000"/>
              </a:lnSpc>
            </a:pPr>
            <a:r>
              <a:rPr lang="en-GB">
                <a:solidFill>
                  <a:srgbClr val="000000"/>
                </a:solidFill>
                <a:latin typeface="Georgia"/>
              </a:rPr>
              <a:t>Conversation :</a:t>
            </a:r>
            <a:endParaRPr/>
          </a:p>
          <a:p>
            <a:pPr>
              <a:lnSpc>
                <a:spcPct val="100000"/>
              </a:lnSpc>
            </a:pPr>
            <a:endParaRPr/>
          </a:p>
          <a:p>
            <a:pPr>
              <a:lnSpc>
                <a:spcPct val="100000"/>
              </a:lnSpc>
              <a:buFont typeface="Arial"/>
              <a:buChar char="•"/>
            </a:pPr>
            <a:r>
              <a:rPr lang="en-GB">
                <a:solidFill>
                  <a:srgbClr val="000000"/>
                </a:solidFill>
                <a:latin typeface="Georgia"/>
              </a:rPr>
              <a:t>Is spoken</a:t>
            </a:r>
            <a:endParaRPr/>
          </a:p>
          <a:p>
            <a:pPr>
              <a:lnSpc>
                <a:spcPct val="100000"/>
              </a:lnSpc>
              <a:buFont typeface="Arial"/>
              <a:buChar char="•"/>
            </a:pPr>
            <a:r>
              <a:rPr lang="en-GB">
                <a:solidFill>
                  <a:srgbClr val="000000"/>
                </a:solidFill>
                <a:latin typeface="Georgia"/>
              </a:rPr>
              <a:t> </a:t>
            </a:r>
            <a:r>
              <a:rPr lang="en-GB">
                <a:solidFill>
                  <a:srgbClr val="000000"/>
                </a:solidFill>
                <a:latin typeface="Georgia"/>
              </a:rPr>
              <a:t>takes place spontaneously in real time</a:t>
            </a:r>
            <a:endParaRPr/>
          </a:p>
          <a:p>
            <a:pPr>
              <a:lnSpc>
                <a:spcPct val="100000"/>
              </a:lnSpc>
              <a:buFont typeface="Arial"/>
              <a:buChar char="•"/>
            </a:pPr>
            <a:r>
              <a:rPr lang="en-GB">
                <a:solidFill>
                  <a:srgbClr val="000000"/>
                </a:solidFill>
                <a:latin typeface="Georgia"/>
              </a:rPr>
              <a:t> </a:t>
            </a:r>
            <a:r>
              <a:rPr lang="en-GB">
                <a:solidFill>
                  <a:srgbClr val="000000"/>
                </a:solidFill>
                <a:latin typeface="Georgia"/>
              </a:rPr>
              <a:t>occurs in a shared context</a:t>
            </a:r>
            <a:endParaRPr/>
          </a:p>
          <a:p>
            <a:pPr>
              <a:lnSpc>
                <a:spcPct val="100000"/>
              </a:lnSpc>
              <a:buFont typeface="Arial"/>
              <a:buChar char="•"/>
            </a:pPr>
            <a:r>
              <a:rPr lang="en-GB">
                <a:solidFill>
                  <a:srgbClr val="000000"/>
                </a:solidFill>
                <a:latin typeface="Georgia"/>
              </a:rPr>
              <a:t> </a:t>
            </a:r>
            <a:r>
              <a:rPr lang="en-GB">
                <a:solidFill>
                  <a:srgbClr val="000000"/>
                </a:solidFill>
                <a:latin typeface="Georgia"/>
              </a:rPr>
              <a:t>is interactive, jointly constructed and reciprocal</a:t>
            </a:r>
            <a:endParaRPr/>
          </a:p>
          <a:p>
            <a:pPr>
              <a:lnSpc>
                <a:spcPct val="100000"/>
              </a:lnSpc>
              <a:buFont typeface="Arial"/>
              <a:buChar char="•"/>
            </a:pPr>
            <a:r>
              <a:rPr lang="en-GB">
                <a:solidFill>
                  <a:srgbClr val="000000"/>
                </a:solidFill>
                <a:latin typeface="Georgia"/>
              </a:rPr>
              <a:t> </a:t>
            </a:r>
            <a:r>
              <a:rPr lang="en-GB">
                <a:solidFill>
                  <a:srgbClr val="000000"/>
                </a:solidFill>
                <a:latin typeface="Georgia"/>
              </a:rPr>
              <a:t>is primarily interpersonal in its function</a:t>
            </a:r>
            <a:endParaRPr/>
          </a:p>
          <a:p>
            <a:pPr>
              <a:lnSpc>
                <a:spcPct val="100000"/>
              </a:lnSpc>
              <a:buFont typeface="Arial"/>
              <a:buChar char="•"/>
            </a:pPr>
            <a:r>
              <a:rPr lang="en-GB">
                <a:solidFill>
                  <a:srgbClr val="000000"/>
                </a:solidFill>
                <a:latin typeface="Georgia"/>
              </a:rPr>
              <a:t> </a:t>
            </a:r>
            <a:r>
              <a:rPr lang="en-GB">
                <a:solidFill>
                  <a:srgbClr val="000000"/>
                </a:solidFill>
                <a:latin typeface="Georgia"/>
              </a:rPr>
              <a:t>is informal and a site for negotiation of social identities.</a:t>
            </a:r>
            <a:endParaRPr/>
          </a:p>
        </p:txBody>
      </p:sp>
    </p:spTree>
  </p:cSld>
  <p:timing>
    <p:tnLst>
      <p:par>
        <p:cTn id="9" dur="indefinite" restart="never" nodeType="tmRoot">
          <p:childTnLst>
            <p:seq>
              <p:cTn id="10" nodeType="mainSeq"/>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7" name="CustomShape 1"/>
          <p:cNvSpPr/>
          <p:nvPr/>
        </p:nvSpPr>
        <p:spPr>
          <a:xfrm>
            <a:off x="2293200" y="764640"/>
            <a:ext cx="4821840" cy="4753800"/>
          </a:xfrm>
          <a:prstGeom prst="rect">
            <a:avLst/>
          </a:prstGeom>
          <a:noFill/>
          <a:ln>
            <a:noFill/>
          </a:ln>
        </p:spPr>
        <p:txBody>
          <a:bodyPr wrap="none" lIns="90000" rIns="90000" tIns="45000" bIns="45000"/>
          <a:p>
            <a:pPr>
              <a:lnSpc>
                <a:spcPct val="100000"/>
              </a:lnSpc>
            </a:pPr>
            <a:r>
              <a:rPr lang="en-GB">
                <a:solidFill>
                  <a:srgbClr val="000000"/>
                </a:solidFill>
                <a:latin typeface="Georgia"/>
              </a:rPr>
              <a:t>The Vocabulary of conversation</a:t>
            </a:r>
            <a:endParaRPr/>
          </a:p>
          <a:p>
            <a:pPr>
              <a:lnSpc>
                <a:spcPct val="100000"/>
              </a:lnSpc>
            </a:pPr>
            <a:endParaRPr/>
          </a:p>
          <a:p>
            <a:pPr>
              <a:lnSpc>
                <a:spcPct val="100000"/>
              </a:lnSpc>
            </a:pPr>
            <a:endParaRPr/>
          </a:p>
          <a:p>
            <a:pPr>
              <a:lnSpc>
                <a:spcPct val="100000"/>
              </a:lnSpc>
            </a:pPr>
            <a:r>
              <a:rPr lang="en-GB">
                <a:solidFill>
                  <a:srgbClr val="000000"/>
                </a:solidFill>
                <a:latin typeface="Georgia"/>
              </a:rPr>
              <a:t>Expanded notion of lexis:</a:t>
            </a:r>
            <a:endParaRPr/>
          </a:p>
          <a:p>
            <a:pPr>
              <a:lnSpc>
                <a:spcPct val="100000"/>
              </a:lnSpc>
            </a:pPr>
            <a:endParaRPr/>
          </a:p>
          <a:p>
            <a:pPr>
              <a:lnSpc>
                <a:spcPct val="100000"/>
              </a:lnSpc>
            </a:pPr>
            <a:endParaRPr/>
          </a:p>
          <a:p>
            <a:pPr>
              <a:lnSpc>
                <a:spcPct val="100000"/>
              </a:lnSpc>
              <a:buFont typeface="Arial"/>
              <a:buChar char="•"/>
            </a:pPr>
            <a:r>
              <a:rPr lang="en-GB">
                <a:solidFill>
                  <a:srgbClr val="000000"/>
                </a:solidFill>
                <a:latin typeface="Georgia"/>
              </a:rPr>
              <a:t>Words &amp; groups of words</a:t>
            </a:r>
            <a:endParaRPr/>
          </a:p>
          <a:p>
            <a:pPr>
              <a:lnSpc>
                <a:spcPct val="100000"/>
              </a:lnSpc>
              <a:buFont typeface="Arial"/>
              <a:buChar char="•"/>
            </a:pPr>
            <a:r>
              <a:rPr lang="en-GB">
                <a:solidFill>
                  <a:srgbClr val="000000"/>
                </a:solidFill>
                <a:latin typeface="Georgia"/>
              </a:rPr>
              <a:t> </a:t>
            </a:r>
            <a:r>
              <a:rPr lang="en-GB">
                <a:solidFill>
                  <a:srgbClr val="000000"/>
                </a:solidFill>
                <a:latin typeface="Georgia"/>
              </a:rPr>
              <a:t>Items operating in different functions</a:t>
            </a:r>
            <a:endParaRPr/>
          </a:p>
          <a:p>
            <a:pPr>
              <a:lnSpc>
                <a:spcPct val="100000"/>
              </a:lnSpc>
            </a:pPr>
            <a:endParaRPr/>
          </a:p>
          <a:p>
            <a:pPr>
              <a:lnSpc>
                <a:spcPct val="100000"/>
              </a:lnSpc>
            </a:pPr>
            <a:endParaRPr/>
          </a:p>
          <a:p>
            <a:pPr>
              <a:lnSpc>
                <a:spcPct val="100000"/>
              </a:lnSpc>
            </a:pPr>
            <a:endParaRPr/>
          </a:p>
          <a:p>
            <a:pPr>
              <a:lnSpc>
                <a:spcPct val="100000"/>
              </a:lnSpc>
            </a:pPr>
            <a:r>
              <a:rPr lang="en-GB">
                <a:solidFill>
                  <a:srgbClr val="000000"/>
                </a:solidFill>
                <a:latin typeface="Georgia"/>
              </a:rPr>
              <a:t>CANCODE</a:t>
            </a:r>
            <a:endParaRPr/>
          </a:p>
          <a:p>
            <a:pPr>
              <a:lnSpc>
                <a:spcPct val="100000"/>
              </a:lnSpc>
            </a:pPr>
            <a:endParaRPr/>
          </a:p>
          <a:p>
            <a:pPr>
              <a:lnSpc>
                <a:spcPct val="100000"/>
              </a:lnSpc>
            </a:pPr>
            <a:r>
              <a:rPr lang="en-GB">
                <a:solidFill>
                  <a:srgbClr val="000000"/>
                </a:solidFill>
                <a:latin typeface="Georgia"/>
              </a:rPr>
              <a:t>Corpus  a collection of actually occurring texts</a:t>
            </a:r>
            <a:endParaRPr/>
          </a:p>
          <a:p>
            <a:pPr>
              <a:lnSpc>
                <a:spcPct val="100000"/>
              </a:lnSpc>
            </a:pPr>
            <a:endParaRPr/>
          </a:p>
          <a:p>
            <a:pPr>
              <a:lnSpc>
                <a:spcPct val="100000"/>
              </a:lnSpc>
              <a:buFont typeface="Arial"/>
              <a:buChar char="•"/>
            </a:pPr>
            <a:r>
              <a:rPr lang="en-GB">
                <a:solidFill>
                  <a:srgbClr val="000000"/>
                </a:solidFill>
                <a:latin typeface="Georgia"/>
              </a:rPr>
              <a:t>Frequency</a:t>
            </a:r>
            <a:endParaRPr/>
          </a:p>
          <a:p>
            <a:pPr>
              <a:lnSpc>
                <a:spcPct val="100000"/>
              </a:lnSpc>
              <a:buFont typeface="Arial"/>
              <a:buChar char="•"/>
            </a:pPr>
            <a:r>
              <a:rPr lang="en-GB">
                <a:solidFill>
                  <a:srgbClr val="000000"/>
                </a:solidFill>
                <a:latin typeface="Georgia"/>
              </a:rPr>
              <a:t> </a:t>
            </a:r>
            <a:r>
              <a:rPr lang="en-GB">
                <a:solidFill>
                  <a:srgbClr val="000000"/>
                </a:solidFill>
                <a:latin typeface="Georgia"/>
              </a:rPr>
              <a:t>Collocation</a:t>
            </a:r>
            <a:endParaRPr/>
          </a:p>
        </p:txBody>
      </p:sp>
    </p:spTree>
  </p:cSld>
  <p:timing>
    <p:tnLst>
      <p:par>
        <p:cTn id="11" dur="indefinite" restart="never" nodeType="tmRoot">
          <p:childTnLst>
            <p:seq>
              <p:cTn id="12" nodeType="mainSeq"/>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8" name="CustomShape 1"/>
          <p:cNvSpPr/>
          <p:nvPr/>
        </p:nvSpPr>
        <p:spPr>
          <a:xfrm>
            <a:off x="251640" y="188640"/>
            <a:ext cx="8640720" cy="5942520"/>
          </a:xfrm>
          <a:prstGeom prst="rect">
            <a:avLst/>
          </a:prstGeom>
          <a:noFill/>
          <a:ln>
            <a:noFill/>
          </a:ln>
        </p:spPr>
        <p:txBody>
          <a:bodyPr lIns="90000" rIns="90000" tIns="45000" bIns="45000"/>
          <a:p>
            <a:pPr>
              <a:lnSpc>
                <a:spcPct val="100000"/>
              </a:lnSpc>
            </a:pPr>
            <a:r>
              <a:rPr b="1" lang="en-GB" sz="2400">
                <a:solidFill>
                  <a:srgbClr val="000000"/>
                </a:solidFill>
                <a:latin typeface="Georgia"/>
              </a:rPr>
              <a:t>Lexical peculiarities of conversation:</a:t>
            </a:r>
            <a:endParaRPr/>
          </a:p>
          <a:p>
            <a:pPr>
              <a:lnSpc>
                <a:spcPct val="100000"/>
              </a:lnSpc>
            </a:pPr>
            <a:endParaRPr/>
          </a:p>
          <a:p>
            <a:pPr>
              <a:lnSpc>
                <a:spcPct val="100000"/>
              </a:lnSpc>
              <a:buFont typeface="Arial"/>
              <a:buChar char="•"/>
            </a:pPr>
            <a:r>
              <a:rPr lang="en-GB" sz="2400">
                <a:solidFill>
                  <a:srgbClr val="000000"/>
                </a:solidFill>
                <a:latin typeface="Georgia"/>
              </a:rPr>
              <a:t>2000 words lexical size</a:t>
            </a:r>
            <a:endParaRPr/>
          </a:p>
          <a:p>
            <a:pPr>
              <a:lnSpc>
                <a:spcPct val="100000"/>
              </a:lnSpc>
            </a:pPr>
            <a:endParaRPr/>
          </a:p>
          <a:p>
            <a:pPr>
              <a:lnSpc>
                <a:spcPct val="100000"/>
              </a:lnSpc>
              <a:buFont typeface="Arial"/>
              <a:buChar char="•"/>
            </a:pPr>
            <a:r>
              <a:rPr lang="en-GB" sz="2400">
                <a:solidFill>
                  <a:srgbClr val="000000"/>
                </a:solidFill>
                <a:latin typeface="Georgia"/>
              </a:rPr>
              <a:t> </a:t>
            </a:r>
            <a:r>
              <a:rPr lang="en-GB" sz="2400">
                <a:solidFill>
                  <a:srgbClr val="000000"/>
                </a:solidFill>
                <a:latin typeface="Georgia"/>
              </a:rPr>
              <a:t>Low lexical density  and less lexical variety than written text</a:t>
            </a:r>
            <a:endParaRPr/>
          </a:p>
          <a:p>
            <a:pPr>
              <a:lnSpc>
                <a:spcPct val="100000"/>
              </a:lnSpc>
            </a:pPr>
            <a:endParaRPr/>
          </a:p>
          <a:p>
            <a:pPr>
              <a:lnSpc>
                <a:spcPct val="100000"/>
              </a:lnSpc>
              <a:buFont typeface="Arial"/>
              <a:buChar char="•"/>
            </a:pPr>
            <a:r>
              <a:rPr lang="en-GB" sz="2400">
                <a:solidFill>
                  <a:srgbClr val="000000"/>
                </a:solidFill>
                <a:latin typeface="Georgia"/>
              </a:rPr>
              <a:t> </a:t>
            </a:r>
            <a:r>
              <a:rPr lang="en-GB" sz="2400">
                <a:solidFill>
                  <a:srgbClr val="000000"/>
                </a:solidFill>
                <a:latin typeface="Georgia"/>
              </a:rPr>
              <a:t>Lexical frequency (core lexicon):</a:t>
            </a:r>
            <a:endParaRPr/>
          </a:p>
          <a:p>
            <a:pPr>
              <a:lnSpc>
                <a:spcPct val="100000"/>
              </a:lnSpc>
            </a:pPr>
            <a:endParaRPr/>
          </a:p>
          <a:p>
            <a:pPr>
              <a:lnSpc>
                <a:spcPct val="100000"/>
              </a:lnSpc>
              <a:buFont typeface="Wingdings" charset="2"/>
              <a:buChar char=""/>
            </a:pPr>
            <a:r>
              <a:rPr lang="en-GB" sz="2400">
                <a:solidFill>
                  <a:srgbClr val="000000"/>
                </a:solidFill>
                <a:latin typeface="Georgia"/>
              </a:rPr>
              <a:t>Modal vocabulary</a:t>
            </a:r>
            <a:endParaRPr/>
          </a:p>
          <a:p>
            <a:pPr>
              <a:lnSpc>
                <a:spcPct val="100000"/>
              </a:lnSpc>
              <a:buFont typeface="Wingdings" charset="2"/>
              <a:buChar char=""/>
            </a:pPr>
            <a:r>
              <a:rPr lang="en-GB" sz="2400">
                <a:solidFill>
                  <a:srgbClr val="000000"/>
                </a:solidFill>
                <a:latin typeface="Georgia"/>
              </a:rPr>
              <a:t>De lexical verbs</a:t>
            </a:r>
            <a:endParaRPr/>
          </a:p>
          <a:p>
            <a:pPr>
              <a:lnSpc>
                <a:spcPct val="100000"/>
              </a:lnSpc>
              <a:buFont typeface="Wingdings" charset="2"/>
              <a:buChar char=""/>
            </a:pPr>
            <a:r>
              <a:rPr lang="en-GB" sz="2400">
                <a:solidFill>
                  <a:srgbClr val="000000"/>
                </a:solidFill>
                <a:latin typeface="Georgia"/>
              </a:rPr>
              <a:t>Interactive words</a:t>
            </a:r>
            <a:endParaRPr/>
          </a:p>
          <a:p>
            <a:pPr>
              <a:lnSpc>
                <a:spcPct val="100000"/>
              </a:lnSpc>
              <a:buFont typeface="Wingdings" charset="2"/>
              <a:buChar char=""/>
            </a:pPr>
            <a:r>
              <a:rPr lang="en-GB" sz="2400">
                <a:solidFill>
                  <a:srgbClr val="000000"/>
                </a:solidFill>
                <a:latin typeface="Georgia"/>
              </a:rPr>
              <a:t>Discourse markers</a:t>
            </a:r>
            <a:endParaRPr/>
          </a:p>
          <a:p>
            <a:pPr>
              <a:lnSpc>
                <a:spcPct val="100000"/>
              </a:lnSpc>
              <a:buFont typeface="Wingdings" charset="2"/>
              <a:buChar char=""/>
            </a:pPr>
            <a:r>
              <a:rPr lang="en-GB" sz="2400">
                <a:solidFill>
                  <a:srgbClr val="000000"/>
                </a:solidFill>
                <a:latin typeface="Georgia"/>
              </a:rPr>
              <a:t>Basic nominal concepts</a:t>
            </a:r>
            <a:endParaRPr/>
          </a:p>
          <a:p>
            <a:pPr>
              <a:lnSpc>
                <a:spcPct val="100000"/>
              </a:lnSpc>
              <a:buFont typeface="Wingdings" charset="2"/>
              <a:buChar char=""/>
            </a:pPr>
            <a:r>
              <a:rPr lang="en-GB" sz="2400">
                <a:solidFill>
                  <a:srgbClr val="000000"/>
                </a:solidFill>
                <a:latin typeface="Georgia"/>
              </a:rPr>
              <a:t>General deictics</a:t>
            </a:r>
            <a:endParaRPr/>
          </a:p>
          <a:p>
            <a:pPr>
              <a:lnSpc>
                <a:spcPct val="100000"/>
              </a:lnSpc>
              <a:buFont typeface="Wingdings" charset="2"/>
              <a:buChar char=""/>
            </a:pPr>
            <a:r>
              <a:rPr lang="en-GB" sz="2400">
                <a:solidFill>
                  <a:srgbClr val="000000"/>
                </a:solidFill>
                <a:latin typeface="Georgia"/>
              </a:rPr>
              <a:t>Basic adjectives</a:t>
            </a:r>
            <a:endParaRPr/>
          </a:p>
          <a:p>
            <a:pPr>
              <a:lnSpc>
                <a:spcPct val="100000"/>
              </a:lnSpc>
              <a:buFont typeface="Wingdings" charset="2"/>
              <a:buChar char=""/>
            </a:pPr>
            <a:r>
              <a:rPr lang="en-GB" sz="2400">
                <a:solidFill>
                  <a:srgbClr val="000000"/>
                </a:solidFill>
                <a:latin typeface="Georgia"/>
              </a:rPr>
              <a:t>Basic verbs for actions and events</a:t>
            </a:r>
            <a:endParaRPr/>
          </a:p>
        </p:txBody>
      </p:sp>
    </p:spTree>
  </p:cSld>
  <p:timing>
    <p:tnLst>
      <p:par>
        <p:cTn id="13" dur="indefinite" restart="never" nodeType="tmRoot">
          <p:childTnLst>
            <p:seq>
              <p:cTn id="14" nodeType="mainSeq"/>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9" name="CustomShape 1"/>
          <p:cNvSpPr/>
          <p:nvPr/>
        </p:nvSpPr>
        <p:spPr>
          <a:xfrm>
            <a:off x="1800000" y="1052640"/>
            <a:ext cx="6235200" cy="2649960"/>
          </a:xfrm>
          <a:prstGeom prst="rect">
            <a:avLst/>
          </a:prstGeom>
          <a:noFill/>
          <a:ln>
            <a:noFill/>
          </a:ln>
        </p:spPr>
        <p:txBody>
          <a:bodyPr wrap="none" lIns="90000" rIns="90000" tIns="45000" bIns="45000"/>
          <a:p>
            <a:pPr>
              <a:lnSpc>
                <a:spcPct val="100000"/>
              </a:lnSpc>
              <a:buFont typeface="Arial"/>
              <a:buChar char="•"/>
            </a:pPr>
            <a:r>
              <a:rPr lang="en-GB" sz="2800">
                <a:solidFill>
                  <a:srgbClr val="000000"/>
                </a:solidFill>
                <a:latin typeface="Georgia"/>
              </a:rPr>
              <a:t>Lexical repetition</a:t>
            </a:r>
            <a:endParaRPr/>
          </a:p>
          <a:p>
            <a:pPr>
              <a:lnSpc>
                <a:spcPct val="100000"/>
              </a:lnSpc>
              <a:buFont typeface="Arial"/>
              <a:buChar char="•"/>
            </a:pPr>
            <a:r>
              <a:rPr lang="en-GB" sz="2800">
                <a:solidFill>
                  <a:srgbClr val="000000"/>
                </a:solidFill>
                <a:latin typeface="Georgia"/>
              </a:rPr>
              <a:t> </a:t>
            </a:r>
            <a:r>
              <a:rPr lang="en-GB" sz="2800">
                <a:solidFill>
                  <a:srgbClr val="000000"/>
                </a:solidFill>
                <a:latin typeface="Georgia"/>
              </a:rPr>
              <a:t>Vague language</a:t>
            </a:r>
            <a:endParaRPr/>
          </a:p>
          <a:p>
            <a:pPr>
              <a:lnSpc>
                <a:spcPct val="100000"/>
              </a:lnSpc>
              <a:buFont typeface="Arial"/>
              <a:buChar char="•"/>
            </a:pPr>
            <a:r>
              <a:rPr lang="en-GB" sz="2800">
                <a:solidFill>
                  <a:srgbClr val="000000"/>
                </a:solidFill>
                <a:latin typeface="Georgia"/>
              </a:rPr>
              <a:t>Fillers</a:t>
            </a:r>
            <a:endParaRPr/>
          </a:p>
          <a:p>
            <a:pPr>
              <a:lnSpc>
                <a:spcPct val="100000"/>
              </a:lnSpc>
              <a:buFont typeface="Arial"/>
              <a:buChar char="•"/>
            </a:pPr>
            <a:r>
              <a:rPr lang="en-GB" sz="2800">
                <a:solidFill>
                  <a:srgbClr val="000000"/>
                </a:solidFill>
                <a:latin typeface="Georgia"/>
              </a:rPr>
              <a:t> </a:t>
            </a:r>
            <a:r>
              <a:rPr lang="en-GB" sz="2800">
                <a:solidFill>
                  <a:srgbClr val="000000"/>
                </a:solidFill>
                <a:latin typeface="Georgia"/>
              </a:rPr>
              <a:t>Discourse markers and other inserts</a:t>
            </a:r>
            <a:endParaRPr/>
          </a:p>
          <a:p>
            <a:pPr>
              <a:lnSpc>
                <a:spcPct val="100000"/>
              </a:lnSpc>
              <a:buFont typeface="Arial"/>
              <a:buChar char="•"/>
            </a:pPr>
            <a:r>
              <a:rPr lang="en-GB" sz="2800">
                <a:solidFill>
                  <a:srgbClr val="000000"/>
                </a:solidFill>
                <a:latin typeface="Georgia"/>
              </a:rPr>
              <a:t> </a:t>
            </a:r>
            <a:r>
              <a:rPr lang="en-GB" sz="2800">
                <a:solidFill>
                  <a:srgbClr val="000000"/>
                </a:solidFill>
                <a:latin typeface="Georgia"/>
              </a:rPr>
              <a:t>Routines and lexical phrases</a:t>
            </a:r>
            <a:endParaRPr/>
          </a:p>
          <a:p>
            <a:pPr>
              <a:lnSpc>
                <a:spcPct val="100000"/>
              </a:lnSpc>
              <a:buFont typeface="Arial"/>
              <a:buChar char="•"/>
            </a:pPr>
            <a:r>
              <a:rPr lang="en-GB" sz="2800">
                <a:solidFill>
                  <a:srgbClr val="000000"/>
                </a:solidFill>
                <a:latin typeface="Georgia"/>
              </a:rPr>
              <a:t> </a:t>
            </a:r>
            <a:r>
              <a:rPr lang="en-GB" sz="2800">
                <a:solidFill>
                  <a:srgbClr val="000000"/>
                </a:solidFill>
                <a:latin typeface="Georgia"/>
              </a:rPr>
              <a:t>Appraisal and involvement</a:t>
            </a:r>
            <a:endParaRPr/>
          </a:p>
        </p:txBody>
      </p:sp>
    </p:spTree>
  </p:cSld>
  <p:timing>
    <p:tnLst>
      <p:par>
        <p:cTn id="15" dur="indefinite" restart="never" nodeType="tmRoot">
          <p:childTnLst>
            <p:seq>
              <p:cTn id="16" nodeType="mainSeq"/>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0" name="CustomShape 1"/>
          <p:cNvSpPr/>
          <p:nvPr/>
        </p:nvSpPr>
        <p:spPr>
          <a:xfrm>
            <a:off x="827640" y="928080"/>
            <a:ext cx="7776360" cy="4845240"/>
          </a:xfrm>
          <a:prstGeom prst="rect">
            <a:avLst/>
          </a:prstGeom>
          <a:noFill/>
          <a:ln>
            <a:noFill/>
          </a:ln>
        </p:spPr>
        <p:txBody>
          <a:bodyPr lIns="90000" rIns="90000" tIns="45000" bIns="45000"/>
          <a:p>
            <a:pPr>
              <a:lnSpc>
                <a:spcPct val="100000"/>
              </a:lnSpc>
            </a:pPr>
            <a:r>
              <a:rPr b="1" lang="en-GB" sz="2400">
                <a:solidFill>
                  <a:srgbClr val="000000"/>
                </a:solidFill>
                <a:latin typeface="Georgia"/>
              </a:rPr>
              <a:t>The Grammar of conversation</a:t>
            </a:r>
            <a:endParaRPr/>
          </a:p>
          <a:p>
            <a:pPr>
              <a:lnSpc>
                <a:spcPct val="100000"/>
              </a:lnSpc>
            </a:pPr>
            <a:endParaRPr/>
          </a:p>
          <a:p>
            <a:pPr>
              <a:lnSpc>
                <a:spcPct val="100000"/>
              </a:lnSpc>
            </a:pPr>
            <a:r>
              <a:rPr lang="en-GB" sz="2400">
                <a:solidFill>
                  <a:srgbClr val="000000"/>
                </a:solidFill>
                <a:latin typeface="Georgia"/>
              </a:rPr>
              <a:t>Grammatical forms that occur more frequently in casual converstion:</a:t>
            </a:r>
            <a:endParaRPr/>
          </a:p>
          <a:p>
            <a:pPr>
              <a:lnSpc>
                <a:spcPct val="100000"/>
              </a:lnSpc>
            </a:pPr>
            <a:endParaRPr/>
          </a:p>
          <a:p>
            <a:pPr>
              <a:lnSpc>
                <a:spcPct val="100000"/>
              </a:lnSpc>
              <a:buFont typeface="Arial"/>
              <a:buChar char="•"/>
            </a:pPr>
            <a:r>
              <a:rPr lang="en-GB" sz="2400">
                <a:solidFill>
                  <a:srgbClr val="000000"/>
                </a:solidFill>
                <a:latin typeface="Georgia"/>
              </a:rPr>
              <a:t>Complexity </a:t>
            </a:r>
            <a:endParaRPr/>
          </a:p>
          <a:p>
            <a:pPr>
              <a:lnSpc>
                <a:spcPct val="100000"/>
              </a:lnSpc>
              <a:buFont typeface="Arial"/>
              <a:buChar char="•"/>
            </a:pPr>
            <a:r>
              <a:rPr lang="en-GB" sz="2400">
                <a:solidFill>
                  <a:srgbClr val="000000"/>
                </a:solidFill>
                <a:latin typeface="Georgia"/>
              </a:rPr>
              <a:t> </a:t>
            </a:r>
            <a:r>
              <a:rPr lang="en-GB" sz="2400">
                <a:solidFill>
                  <a:srgbClr val="000000"/>
                </a:solidFill>
                <a:latin typeface="Georgia"/>
              </a:rPr>
              <a:t>Heads and tails</a:t>
            </a:r>
            <a:endParaRPr/>
          </a:p>
          <a:p>
            <a:pPr>
              <a:lnSpc>
                <a:spcPct val="100000"/>
              </a:lnSpc>
              <a:buFont typeface="Arial"/>
              <a:buChar char="•"/>
            </a:pPr>
            <a:r>
              <a:rPr lang="en-GB" sz="2400">
                <a:solidFill>
                  <a:srgbClr val="000000"/>
                </a:solidFill>
                <a:latin typeface="Georgia"/>
              </a:rPr>
              <a:t> </a:t>
            </a:r>
            <a:r>
              <a:rPr lang="en-GB" sz="2400">
                <a:solidFill>
                  <a:srgbClr val="000000"/>
                </a:solidFill>
                <a:latin typeface="Georgia"/>
              </a:rPr>
              <a:t>Grammatical incompletion</a:t>
            </a:r>
            <a:endParaRPr/>
          </a:p>
          <a:p>
            <a:pPr>
              <a:lnSpc>
                <a:spcPct val="100000"/>
              </a:lnSpc>
              <a:buFont typeface="Arial"/>
              <a:buChar char="•"/>
            </a:pPr>
            <a:r>
              <a:rPr lang="en-GB" sz="2400">
                <a:solidFill>
                  <a:srgbClr val="000000"/>
                </a:solidFill>
                <a:latin typeface="Georgia"/>
              </a:rPr>
              <a:t>Ellipsis</a:t>
            </a:r>
            <a:endParaRPr/>
          </a:p>
          <a:p>
            <a:pPr>
              <a:lnSpc>
                <a:spcPct val="100000"/>
              </a:lnSpc>
              <a:buFont typeface="Arial"/>
              <a:buChar char="•"/>
            </a:pPr>
            <a:r>
              <a:rPr lang="en-GB" sz="2400">
                <a:solidFill>
                  <a:srgbClr val="000000"/>
                </a:solidFill>
                <a:latin typeface="Georgia"/>
              </a:rPr>
              <a:t> </a:t>
            </a:r>
            <a:r>
              <a:rPr lang="en-GB" sz="2400">
                <a:solidFill>
                  <a:srgbClr val="000000"/>
                </a:solidFill>
                <a:latin typeface="Georgia"/>
              </a:rPr>
              <a:t>Deixis</a:t>
            </a:r>
            <a:endParaRPr/>
          </a:p>
          <a:p>
            <a:pPr>
              <a:lnSpc>
                <a:spcPct val="100000"/>
              </a:lnSpc>
              <a:buFont typeface="Arial"/>
              <a:buChar char="•"/>
            </a:pPr>
            <a:r>
              <a:rPr lang="en-GB" sz="2400">
                <a:solidFill>
                  <a:srgbClr val="000000"/>
                </a:solidFill>
                <a:latin typeface="Georgia"/>
              </a:rPr>
              <a:t> </a:t>
            </a:r>
            <a:r>
              <a:rPr lang="en-GB" sz="2400">
                <a:solidFill>
                  <a:srgbClr val="000000"/>
                </a:solidFill>
                <a:latin typeface="Georgia"/>
              </a:rPr>
              <a:t>questions</a:t>
            </a:r>
            <a:endParaRPr/>
          </a:p>
          <a:p>
            <a:pPr>
              <a:lnSpc>
                <a:spcPct val="100000"/>
              </a:lnSpc>
              <a:buFont typeface="Arial"/>
              <a:buChar char="•"/>
            </a:pPr>
            <a:r>
              <a:rPr lang="en-GB" sz="2400">
                <a:solidFill>
                  <a:srgbClr val="000000"/>
                </a:solidFill>
                <a:latin typeface="Georgia"/>
              </a:rPr>
              <a:t>Modality</a:t>
            </a:r>
            <a:endParaRPr/>
          </a:p>
          <a:p>
            <a:pPr>
              <a:lnSpc>
                <a:spcPct val="100000"/>
              </a:lnSpc>
              <a:buFont typeface="Arial"/>
              <a:buChar char="•"/>
            </a:pPr>
            <a:r>
              <a:rPr lang="en-GB" sz="2400">
                <a:solidFill>
                  <a:srgbClr val="000000"/>
                </a:solidFill>
                <a:latin typeface="Georgia"/>
              </a:rPr>
              <a:t> </a:t>
            </a:r>
            <a:r>
              <a:rPr lang="en-GB" sz="2400">
                <a:solidFill>
                  <a:srgbClr val="000000"/>
                </a:solidFill>
                <a:latin typeface="Georgia"/>
              </a:rPr>
              <a:t>Reporting</a:t>
            </a:r>
            <a:endParaRPr/>
          </a:p>
        </p:txBody>
      </p:sp>
    </p:spTree>
  </p:cSld>
  <p:timing>
    <p:tnLst>
      <p:par>
        <p:cTn id="17" dur="indefinite" restart="never" nodeType="tmRoot">
          <p:childTnLst>
            <p:seq>
              <p:cTn id="18"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