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1161713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950" y="-67"/>
      </p:cViewPr>
      <p:guideLst>
        <p:guide orient="horz" pos="2160"/>
        <p:guide pos="35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1161713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111617" y="101600"/>
            <a:ext cx="10938479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B11-3C36-459E-8BC0-8EA8F4268A30}" type="datetimeFigureOut">
              <a:rPr lang="es-AR" smtClean="0"/>
              <a:t>18/5/2019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Rectangle 8"/>
          <p:cNvSpPr/>
          <p:nvPr/>
        </p:nvSpPr>
        <p:spPr>
          <a:xfrm>
            <a:off x="421665" y="2942602"/>
            <a:ext cx="8725192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243632" y="2944634"/>
            <a:ext cx="1453010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414600" y="3136658"/>
            <a:ext cx="111107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43784" y="3055622"/>
            <a:ext cx="848095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05065" y="4625268"/>
            <a:ext cx="930143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D7BEA89-6BD1-4024-B2F0-19738D45E007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Rectangle 10"/>
          <p:cNvSpPr/>
          <p:nvPr/>
        </p:nvSpPr>
        <p:spPr>
          <a:xfrm>
            <a:off x="661381" y="4559277"/>
            <a:ext cx="8245759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57900" y="3139440"/>
            <a:ext cx="8252720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4646" y="4648200"/>
            <a:ext cx="7999228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8139" y="3227034"/>
            <a:ext cx="8092242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B11-3C36-459E-8BC0-8EA8F4268A30}" type="datetimeFigureOut">
              <a:rPr lang="es-AR" smtClean="0"/>
              <a:t>18/5/2019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EA89-6BD1-4024-B2F0-19738D45E00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375804" y="228600"/>
            <a:ext cx="2269548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89964" y="351410"/>
            <a:ext cx="2041230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03915" y="395428"/>
            <a:ext cx="1813328" cy="578898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8086" y="381000"/>
            <a:ext cx="7534156" cy="57912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B11-3C36-459E-8BC0-8EA8F4268A30}" type="datetimeFigureOut">
              <a:rPr lang="es-AR" smtClean="0"/>
              <a:t>18/5/2019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EA89-6BD1-4024-B2F0-19738D45E00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B11-3C36-459E-8BC0-8EA8F4268A30}" type="datetimeFigureOut">
              <a:rPr lang="es-AR" smtClean="0"/>
              <a:t>18/5/2019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EA89-6BD1-4024-B2F0-19738D45E00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1161713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111617" y="101600"/>
            <a:ext cx="10938479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B11-3C36-459E-8BC0-8EA8F4268A30}" type="datetimeFigureOut">
              <a:rPr lang="es-AR" smtClean="0"/>
              <a:t>18/5/2019</a:t>
            </a:fld>
            <a:endParaRPr lang="es-AR"/>
          </a:p>
        </p:txBody>
      </p:sp>
      <p:sp>
        <p:nvSpPr>
          <p:cNvPr id="13" name="Rectangle 12"/>
          <p:cNvSpPr/>
          <p:nvPr/>
        </p:nvSpPr>
        <p:spPr>
          <a:xfrm>
            <a:off x="551709" y="2946400"/>
            <a:ext cx="10088948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92915" y="3048000"/>
            <a:ext cx="9806537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EA89-6BD1-4024-B2F0-19738D45E007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8962" y="3200400"/>
            <a:ext cx="9394442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824551" y="4541521"/>
            <a:ext cx="9543265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8962" y="4607511"/>
            <a:ext cx="9394442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24870" y="3124200"/>
            <a:ext cx="954262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157" y="408373"/>
            <a:ext cx="10083470" cy="103942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0157" y="1719071"/>
            <a:ext cx="4929757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73871" y="1719071"/>
            <a:ext cx="4929757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B11-3C36-459E-8BC0-8EA8F4268A30}" type="datetimeFigureOut">
              <a:rPr lang="es-AR" smtClean="0"/>
              <a:t>18/5/2019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EA89-6BD1-4024-B2F0-19738D45E00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157" y="408373"/>
            <a:ext cx="10083470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157" y="1722438"/>
            <a:ext cx="493169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157" y="2438400"/>
            <a:ext cx="493169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69996" y="1722438"/>
            <a:ext cx="493363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69996" y="2438400"/>
            <a:ext cx="4933632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B11-3C36-459E-8BC0-8EA8F4268A30}" type="datetimeFigureOut">
              <a:rPr lang="es-AR" smtClean="0"/>
              <a:t>18/5/2019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EA89-6BD1-4024-B2F0-19738D45E00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B11-3C36-459E-8BC0-8EA8F4268A30}" type="datetimeFigureOut">
              <a:rPr lang="es-AR" smtClean="0"/>
              <a:t>18/5/2019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EA89-6BD1-4024-B2F0-19738D45E00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1161713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111617" y="101600"/>
            <a:ext cx="10938479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B11-3C36-459E-8BC0-8EA8F4268A30}" type="datetimeFigureOut">
              <a:rPr lang="es-AR" smtClean="0"/>
              <a:t>18/5/2019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EA89-6BD1-4024-B2F0-19738D45E00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1161713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111617" y="101600"/>
            <a:ext cx="10938479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728" y="685800"/>
            <a:ext cx="5580857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B11-3C36-459E-8BC0-8EA8F4268A30}" type="datetimeFigureOut">
              <a:rPr lang="es-AR" smtClean="0"/>
              <a:t>18/5/2019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EA89-6BD1-4024-B2F0-19738D45E007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Rectangle 7"/>
          <p:cNvSpPr/>
          <p:nvPr/>
        </p:nvSpPr>
        <p:spPr>
          <a:xfrm>
            <a:off x="683611" y="1505712"/>
            <a:ext cx="3316003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26008" y="1642472"/>
            <a:ext cx="3031208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38687" y="2971800"/>
            <a:ext cx="2805850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687" y="1734312"/>
            <a:ext cx="2805850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1161713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111617" y="101600"/>
            <a:ext cx="10938479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7129" y="621437"/>
            <a:ext cx="9487456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B11-3C36-459E-8BC0-8EA8F4268A30}" type="datetimeFigureOut">
              <a:rPr lang="es-AR" smtClean="0"/>
              <a:t>18/5/2019</a:t>
            </a:fld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EA89-6BD1-4024-B2F0-19738D45E007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Rectangle 9"/>
          <p:cNvSpPr/>
          <p:nvPr/>
        </p:nvSpPr>
        <p:spPr>
          <a:xfrm>
            <a:off x="837129" y="4953000"/>
            <a:ext cx="9487456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30142" y="5029200"/>
            <a:ext cx="9277948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3" name="Rectangle 12"/>
          <p:cNvSpPr/>
          <p:nvPr/>
        </p:nvSpPr>
        <p:spPr>
          <a:xfrm>
            <a:off x="1116171" y="5638800"/>
            <a:ext cx="8945622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9218" y="5074920"/>
            <a:ext cx="9699529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7303" y="5656557"/>
            <a:ext cx="8843358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6171" y="5105401"/>
            <a:ext cx="8945622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1161713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111617" y="101600"/>
            <a:ext cx="10938479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8086" y="1752601"/>
            <a:ext cx="10045542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8086" y="6356351"/>
            <a:ext cx="260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39FBB11-3C36-459E-8BC0-8EA8F4268A30}" type="datetimeFigureOut">
              <a:rPr lang="es-AR" smtClean="0"/>
              <a:t>18/5/2019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13586" y="6356351"/>
            <a:ext cx="35345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9228" y="6356351"/>
            <a:ext cx="260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D7BEA89-6BD1-4024-B2F0-19738D45E007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Rectangle 8"/>
          <p:cNvSpPr/>
          <p:nvPr/>
        </p:nvSpPr>
        <p:spPr>
          <a:xfrm>
            <a:off x="334852" y="278166"/>
            <a:ext cx="1049201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5139" y="372862"/>
            <a:ext cx="10229764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0157" y="408373"/>
            <a:ext cx="10083470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484512" y="1449650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DICCIÓN INGLESA II</a:t>
            </a:r>
            <a:endParaRPr lang="es-AR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692424" y="3272244"/>
            <a:ext cx="89162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BUTT_USING FUNCTIONAL GRAMMAR</a:t>
            </a:r>
            <a:endParaRPr lang="es-AR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0385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06" y="976169"/>
            <a:ext cx="10217218" cy="4901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585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88" y="754048"/>
            <a:ext cx="10196113" cy="5555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124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628" y="620688"/>
            <a:ext cx="10276867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22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617" y="588464"/>
            <a:ext cx="9594799" cy="5936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172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8408" y="311625"/>
            <a:ext cx="7920879" cy="634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62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336" y="343453"/>
            <a:ext cx="9289032" cy="6226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4245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186"/>
            <a:ext cx="5616624" cy="5873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5632568" y="440251"/>
            <a:ext cx="5859809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relation</a:t>
            </a:r>
            <a:r>
              <a:rPr lang="es-AR" sz="2400" dirty="0" smtClean="0"/>
              <a:t> </a:t>
            </a:r>
            <a:r>
              <a:rPr lang="es-AR" sz="2400" dirty="0" err="1" smtClean="0"/>
              <a:t>between</a:t>
            </a:r>
            <a:r>
              <a:rPr lang="es-AR" sz="2400" dirty="0" smtClean="0"/>
              <a:t> </a:t>
            </a:r>
            <a:r>
              <a:rPr lang="es-AR" sz="2400" dirty="0" err="1" smtClean="0"/>
              <a:t>context</a:t>
            </a:r>
            <a:r>
              <a:rPr lang="es-AR" sz="2400" dirty="0" smtClean="0"/>
              <a:t> and</a:t>
            </a:r>
          </a:p>
          <a:p>
            <a:r>
              <a:rPr lang="es-AR" sz="2400" dirty="0" err="1"/>
              <a:t>m</a:t>
            </a:r>
            <a:r>
              <a:rPr lang="es-AR" sz="2400" dirty="0" err="1" smtClean="0"/>
              <a:t>eanings</a:t>
            </a:r>
            <a:r>
              <a:rPr lang="es-AR" sz="2400" dirty="0" smtClean="0"/>
              <a:t> </a:t>
            </a:r>
            <a:r>
              <a:rPr lang="es-AR" sz="2400" dirty="0" err="1" smtClean="0"/>
              <a:t>is</a:t>
            </a:r>
            <a:r>
              <a:rPr lang="es-AR" sz="2400" dirty="0" smtClean="0"/>
              <a:t> </a:t>
            </a:r>
            <a:r>
              <a:rPr lang="es-AR" sz="2400" dirty="0" err="1" smtClean="0"/>
              <a:t>dynamic</a:t>
            </a:r>
            <a:r>
              <a:rPr lang="es-AR" sz="2400" dirty="0" smtClean="0"/>
              <a:t> and reversible,</a:t>
            </a:r>
          </a:p>
          <a:p>
            <a:r>
              <a:rPr lang="es-AR" sz="2400" dirty="0" err="1" smtClean="0"/>
              <a:t>with</a:t>
            </a:r>
            <a:r>
              <a:rPr lang="es-AR" sz="2400" dirty="0" smtClean="0"/>
              <a:t> </a:t>
            </a:r>
            <a:r>
              <a:rPr lang="es-AR" sz="2400" dirty="0" err="1" smtClean="0"/>
              <a:t>contexts</a:t>
            </a:r>
            <a:r>
              <a:rPr lang="es-AR" sz="2400" dirty="0" smtClean="0"/>
              <a:t> </a:t>
            </a:r>
            <a:r>
              <a:rPr lang="es-AR" sz="2400" dirty="0" err="1" smtClean="0"/>
              <a:t>being</a:t>
            </a:r>
            <a:r>
              <a:rPr lang="es-AR" sz="2400" dirty="0" smtClean="0"/>
              <a:t> </a:t>
            </a:r>
            <a:r>
              <a:rPr lang="es-AR" sz="2400" dirty="0" err="1" smtClean="0"/>
              <a:t>realised</a:t>
            </a:r>
            <a:r>
              <a:rPr lang="es-AR" sz="2400" dirty="0" smtClean="0"/>
              <a:t> in </a:t>
            </a:r>
          </a:p>
          <a:p>
            <a:r>
              <a:rPr lang="es-AR" sz="2400" dirty="0" err="1"/>
              <a:t>t</a:t>
            </a:r>
            <a:r>
              <a:rPr lang="es-AR" sz="2400" dirty="0" err="1" smtClean="0"/>
              <a:t>exts</a:t>
            </a:r>
            <a:r>
              <a:rPr lang="es-AR" sz="2400" dirty="0" smtClean="0"/>
              <a:t> and </a:t>
            </a:r>
            <a:r>
              <a:rPr lang="es-AR" sz="2400" dirty="0" err="1" smtClean="0"/>
              <a:t>texts</a:t>
            </a:r>
            <a:r>
              <a:rPr lang="es-AR" sz="2400" dirty="0" smtClean="0"/>
              <a:t> </a:t>
            </a:r>
            <a:r>
              <a:rPr lang="es-AR" sz="2400" dirty="0" err="1" smtClean="0"/>
              <a:t>revealing</a:t>
            </a:r>
            <a:r>
              <a:rPr lang="es-AR" sz="2400" dirty="0" smtClean="0"/>
              <a:t> </a:t>
            </a:r>
            <a:r>
              <a:rPr lang="es-AR" sz="2400" dirty="0" err="1" smtClean="0"/>
              <a:t>contexts</a:t>
            </a:r>
            <a:r>
              <a:rPr lang="es-AR" sz="2400" dirty="0" smtClean="0"/>
              <a:t>.</a:t>
            </a:r>
          </a:p>
          <a:p>
            <a:endParaRPr lang="es-AR" sz="2400" dirty="0"/>
          </a:p>
          <a:p>
            <a:r>
              <a:rPr lang="es-AR" sz="2400" dirty="0" err="1" smtClean="0"/>
              <a:t>Knowledge</a:t>
            </a:r>
            <a:r>
              <a:rPr lang="es-AR" sz="2400" dirty="0" smtClean="0"/>
              <a:t> of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context</a:t>
            </a:r>
            <a:r>
              <a:rPr lang="es-AR" sz="2400" dirty="0" smtClean="0"/>
              <a:t> </a:t>
            </a:r>
            <a:r>
              <a:rPr lang="es-AR" sz="2400" dirty="0" err="1" smtClean="0"/>
              <a:t>alllows</a:t>
            </a:r>
            <a:r>
              <a:rPr lang="es-AR" sz="2400" dirty="0" smtClean="0"/>
              <a:t> </a:t>
            </a:r>
          </a:p>
          <a:p>
            <a:r>
              <a:rPr lang="es-AR" sz="2400" dirty="0" err="1" smtClean="0"/>
              <a:t>us</a:t>
            </a:r>
            <a:r>
              <a:rPr lang="es-AR" sz="2400" dirty="0" smtClean="0"/>
              <a:t> to </a:t>
            </a:r>
            <a:r>
              <a:rPr lang="es-AR" sz="2400" dirty="0" err="1" smtClean="0"/>
              <a:t>make</a:t>
            </a:r>
            <a:r>
              <a:rPr lang="es-AR" sz="2400" dirty="0" smtClean="0"/>
              <a:t> </a:t>
            </a:r>
            <a:r>
              <a:rPr lang="es-AR" sz="2400" dirty="0" err="1" smtClean="0"/>
              <a:t>prefictions</a:t>
            </a:r>
            <a:r>
              <a:rPr lang="es-AR" sz="2400" dirty="0" smtClean="0"/>
              <a:t> </a:t>
            </a:r>
            <a:r>
              <a:rPr lang="es-AR" sz="2400" dirty="0" err="1" smtClean="0"/>
              <a:t>about</a:t>
            </a:r>
            <a:r>
              <a:rPr lang="es-AR" sz="2400" dirty="0" smtClean="0"/>
              <a:t>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</a:p>
          <a:p>
            <a:r>
              <a:rPr lang="es-AR" sz="2400" dirty="0" err="1" smtClean="0"/>
              <a:t>lexicogrammar</a:t>
            </a:r>
            <a:r>
              <a:rPr lang="es-AR" sz="2400" dirty="0" smtClean="0"/>
              <a:t> of a </a:t>
            </a:r>
            <a:r>
              <a:rPr lang="es-AR" sz="2400" dirty="0" err="1" smtClean="0"/>
              <a:t>text</a:t>
            </a:r>
            <a:r>
              <a:rPr lang="es-AR" sz="2400" dirty="0" smtClean="0"/>
              <a:t>. </a:t>
            </a:r>
          </a:p>
          <a:p>
            <a:endParaRPr lang="es-AR" sz="2400" dirty="0" smtClean="0"/>
          </a:p>
          <a:p>
            <a:r>
              <a:rPr lang="es-AR" sz="2400" dirty="0" err="1" smtClean="0"/>
              <a:t>Grammatical</a:t>
            </a:r>
            <a:r>
              <a:rPr lang="es-AR" sz="2400" dirty="0" smtClean="0"/>
              <a:t> </a:t>
            </a:r>
            <a:r>
              <a:rPr lang="es-AR" sz="2400" dirty="0" err="1" smtClean="0"/>
              <a:t>analysis</a:t>
            </a:r>
            <a:r>
              <a:rPr lang="es-AR" sz="2400" dirty="0" smtClean="0"/>
              <a:t> </a:t>
            </a:r>
            <a:r>
              <a:rPr lang="es-AR" sz="2400" dirty="0" err="1" smtClean="0"/>
              <a:t>allows</a:t>
            </a:r>
            <a:r>
              <a:rPr lang="es-AR" sz="2400" dirty="0" smtClean="0"/>
              <a:t> </a:t>
            </a:r>
            <a:r>
              <a:rPr lang="es-AR" sz="2400" dirty="0" err="1" smtClean="0"/>
              <a:t>us</a:t>
            </a:r>
            <a:r>
              <a:rPr lang="es-AR" sz="2400" dirty="0" smtClean="0"/>
              <a:t> to </a:t>
            </a:r>
          </a:p>
          <a:p>
            <a:r>
              <a:rPr lang="es-AR" sz="2400" dirty="0" err="1"/>
              <a:t>u</a:t>
            </a:r>
            <a:r>
              <a:rPr lang="es-AR" sz="2400" dirty="0" err="1" smtClean="0"/>
              <a:t>nderstand</a:t>
            </a:r>
            <a:r>
              <a:rPr lang="es-AR" sz="2400" dirty="0" smtClean="0"/>
              <a:t> 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context</a:t>
            </a:r>
            <a:r>
              <a:rPr lang="es-AR" sz="2400" dirty="0" smtClean="0"/>
              <a:t> of a </a:t>
            </a:r>
          </a:p>
          <a:p>
            <a:r>
              <a:rPr lang="es-AR" sz="2400" dirty="0" err="1" smtClean="0"/>
              <a:t>text´s</a:t>
            </a:r>
            <a:r>
              <a:rPr lang="es-AR" sz="2400" dirty="0" smtClean="0"/>
              <a:t>  </a:t>
            </a:r>
            <a:r>
              <a:rPr lang="es-AR" sz="2400" dirty="0" err="1" smtClean="0"/>
              <a:t>production</a:t>
            </a:r>
            <a:endParaRPr lang="es-AR" sz="2400" dirty="0" smtClean="0"/>
          </a:p>
          <a:p>
            <a:endParaRPr lang="es-AR" sz="2400" dirty="0" smtClean="0"/>
          </a:p>
          <a:p>
            <a:r>
              <a:rPr lang="es-AR" sz="2400" dirty="0" err="1" smtClean="0"/>
              <a:t>The</a:t>
            </a:r>
            <a:r>
              <a:rPr lang="es-AR" sz="2400" dirty="0" smtClean="0"/>
              <a:t> sum of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meanings</a:t>
            </a:r>
            <a:r>
              <a:rPr lang="es-AR" sz="2400" dirty="0" smtClean="0"/>
              <a:t> </a:t>
            </a:r>
            <a:r>
              <a:rPr lang="es-AR" sz="2400" dirty="0" err="1" smtClean="0"/>
              <a:t>encoded</a:t>
            </a:r>
            <a:endParaRPr lang="es-AR" sz="2400" dirty="0" smtClean="0"/>
          </a:p>
          <a:p>
            <a:r>
              <a:rPr lang="es-AR" sz="2400" dirty="0" smtClean="0"/>
              <a:t>in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lexicogrammar</a:t>
            </a:r>
            <a:r>
              <a:rPr lang="es-AR" sz="2400" dirty="0" smtClean="0"/>
              <a:t> </a:t>
            </a:r>
            <a:r>
              <a:rPr lang="es-AR" sz="2400" dirty="0" err="1" smtClean="0"/>
              <a:t>becomes</a:t>
            </a:r>
            <a:r>
              <a:rPr lang="es-AR" sz="2400" dirty="0" smtClean="0"/>
              <a:t> </a:t>
            </a:r>
            <a:r>
              <a:rPr lang="es-AR" sz="2400" dirty="0" err="1" smtClean="0"/>
              <a:t>the</a:t>
            </a:r>
            <a:endParaRPr lang="es-AR" sz="2400" dirty="0" smtClean="0"/>
          </a:p>
          <a:p>
            <a:r>
              <a:rPr lang="es-AR" sz="2400" dirty="0" smtClean="0"/>
              <a:t> </a:t>
            </a:r>
            <a:r>
              <a:rPr lang="es-AR" sz="2400" dirty="0" err="1" smtClean="0"/>
              <a:t>sign</a:t>
            </a:r>
            <a:r>
              <a:rPr lang="es-AR" sz="2400" dirty="0"/>
              <a:t> </a:t>
            </a:r>
            <a:r>
              <a:rPr lang="es-AR" sz="2400" dirty="0" smtClean="0"/>
              <a:t>of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context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87654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972344" y="458888"/>
            <a:ext cx="91450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METALANGUAGE FOR EXPLORING THE RELATION BETWEN TEXT AND CONTEXT</a:t>
            </a:r>
            <a:endParaRPr lang="es-AR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68288" y="2204864"/>
            <a:ext cx="1041381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context</a:t>
            </a:r>
            <a:r>
              <a:rPr lang="es-AR" sz="2400" dirty="0" smtClean="0"/>
              <a:t> of </a:t>
            </a:r>
            <a:r>
              <a:rPr lang="es-AR" sz="2400" dirty="0" err="1" smtClean="0"/>
              <a:t>situation</a:t>
            </a:r>
            <a:r>
              <a:rPr lang="es-AR" sz="2400" dirty="0" smtClean="0"/>
              <a:t> </a:t>
            </a:r>
            <a:r>
              <a:rPr lang="es-AR" sz="2400" dirty="0" err="1" smtClean="0"/>
              <a:t>motivates</a:t>
            </a:r>
            <a:r>
              <a:rPr lang="es-AR" sz="2400" dirty="0" smtClean="0"/>
              <a:t>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meanings</a:t>
            </a:r>
            <a:r>
              <a:rPr lang="es-AR" sz="2400" dirty="0" smtClean="0"/>
              <a:t> of </a:t>
            </a:r>
            <a:r>
              <a:rPr lang="es-AR" sz="2400" dirty="0" err="1" smtClean="0"/>
              <a:t>texts</a:t>
            </a:r>
            <a:r>
              <a:rPr lang="es-AR" sz="2400" dirty="0" smtClean="0"/>
              <a:t> in </a:t>
            </a:r>
            <a:r>
              <a:rPr lang="es-AR" sz="2400" dirty="0" err="1" smtClean="0"/>
              <a:t>three</a:t>
            </a:r>
            <a:r>
              <a:rPr lang="es-AR" sz="2400" dirty="0" smtClean="0"/>
              <a:t> </a:t>
            </a:r>
          </a:p>
          <a:p>
            <a:r>
              <a:rPr lang="es-AR" sz="2400" dirty="0" err="1" smtClean="0"/>
              <a:t>Main</a:t>
            </a:r>
            <a:r>
              <a:rPr lang="es-AR" sz="2400" dirty="0" smtClean="0"/>
              <a:t> </a:t>
            </a:r>
            <a:r>
              <a:rPr lang="es-AR" sz="2400" dirty="0" err="1" smtClean="0"/>
              <a:t>areas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400" dirty="0" smtClean="0"/>
              <a:t>Field		</a:t>
            </a:r>
            <a:r>
              <a:rPr lang="es-AR" sz="2400" dirty="0" err="1" smtClean="0"/>
              <a:t>field</a:t>
            </a:r>
            <a:r>
              <a:rPr lang="es-AR" sz="2400" dirty="0" smtClean="0"/>
              <a:t> of human </a:t>
            </a:r>
            <a:r>
              <a:rPr lang="es-AR" sz="2400" dirty="0" err="1" smtClean="0"/>
              <a:t>experience</a:t>
            </a:r>
            <a:r>
              <a:rPr lang="es-AR" sz="2400" dirty="0" smtClean="0"/>
              <a:t>- </a:t>
            </a:r>
            <a:r>
              <a:rPr lang="es-AR" sz="2400" dirty="0" err="1" smtClean="0"/>
              <a:t>text</a:t>
            </a:r>
            <a:r>
              <a:rPr lang="es-AR" sz="2400" dirty="0" smtClean="0"/>
              <a:t> </a:t>
            </a:r>
            <a:r>
              <a:rPr lang="es-AR" sz="2400" dirty="0" err="1" smtClean="0"/>
              <a:t>purpose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400" dirty="0" smtClean="0"/>
              <a:t>Tenor		social </a:t>
            </a:r>
            <a:r>
              <a:rPr lang="es-AR" sz="2400" dirty="0" err="1" smtClean="0"/>
              <a:t>relationship</a:t>
            </a:r>
            <a:r>
              <a:rPr lang="es-AR" sz="2400" dirty="0" smtClean="0"/>
              <a:t> </a:t>
            </a:r>
            <a:r>
              <a:rPr lang="es-AR" sz="2400" dirty="0" err="1" smtClean="0"/>
              <a:t>between</a:t>
            </a:r>
            <a:r>
              <a:rPr lang="es-AR" sz="2400" dirty="0" smtClean="0"/>
              <a:t> speaker/</a:t>
            </a:r>
            <a:r>
              <a:rPr lang="es-AR" sz="2400" dirty="0" err="1" smtClean="0"/>
              <a:t>writer</a:t>
            </a:r>
            <a:r>
              <a:rPr lang="es-AR" sz="2400" dirty="0" smtClean="0"/>
              <a:t>- </a:t>
            </a:r>
            <a:r>
              <a:rPr lang="es-AR" sz="2400" dirty="0" err="1" smtClean="0"/>
              <a:t>addressee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400" dirty="0" err="1" smtClean="0"/>
              <a:t>Mode</a:t>
            </a:r>
            <a:r>
              <a:rPr lang="es-AR" sz="2400" dirty="0" smtClean="0"/>
              <a:t>		</a:t>
            </a:r>
            <a:r>
              <a:rPr lang="es-AR" sz="2400" dirty="0" err="1" smtClean="0"/>
              <a:t>nature</a:t>
            </a:r>
            <a:r>
              <a:rPr lang="es-AR" sz="2400" dirty="0" smtClean="0"/>
              <a:t> of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text</a:t>
            </a:r>
            <a:r>
              <a:rPr lang="es-AR" sz="2400" dirty="0" smtClean="0"/>
              <a:t> – role </a:t>
            </a:r>
            <a:r>
              <a:rPr lang="es-AR" sz="2400" dirty="0" err="1" smtClean="0"/>
              <a:t>language</a:t>
            </a:r>
            <a:r>
              <a:rPr lang="es-AR" sz="2400" dirty="0" smtClean="0"/>
              <a:t> </a:t>
            </a:r>
            <a:r>
              <a:rPr lang="es-AR" sz="2400" dirty="0" err="1" smtClean="0"/>
              <a:t>plays</a:t>
            </a:r>
            <a:endParaRPr lang="es-AR" sz="2400" dirty="0" smtClean="0"/>
          </a:p>
        </p:txBody>
      </p:sp>
    </p:spTree>
    <p:extLst>
      <p:ext uri="{BB962C8B-B14F-4D97-AF65-F5344CB8AC3E}">
        <p14:creationId xmlns:p14="http://schemas.microsoft.com/office/powerpoint/2010/main" val="320497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96280" y="692696"/>
            <a:ext cx="92890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FIELD        	</a:t>
            </a:r>
            <a:r>
              <a:rPr lang="en-US" sz="2400" b="1" dirty="0" smtClean="0"/>
              <a:t>    TENOR         </a:t>
            </a:r>
            <a:r>
              <a:rPr lang="en-US" sz="2400" b="1" dirty="0"/>
              <a:t>			 MODE</a:t>
            </a:r>
            <a:endParaRPr lang="es-AR" sz="2400" dirty="0"/>
          </a:p>
          <a:p>
            <a:r>
              <a:rPr lang="en-US" sz="2400" dirty="0"/>
              <a:t>Ideational          </a:t>
            </a:r>
            <a:r>
              <a:rPr lang="en-US" sz="2400" dirty="0" smtClean="0"/>
              <a:t>    Interpersonal                        Textual</a:t>
            </a:r>
            <a:endParaRPr lang="es-AR" sz="2400" dirty="0"/>
          </a:p>
        </p:txBody>
      </p:sp>
      <p:pic>
        <p:nvPicPr>
          <p:cNvPr id="3" name="2 Imagen" descr="C:\Users\Ana\Documents\DICCION 2\UEfAP - SFL_files\image011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280" y="2406014"/>
            <a:ext cx="10025136" cy="33272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578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C:\Users\Ana\Documents\DICCION 2\UEfAP - SFL_files\image015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448" y="980728"/>
            <a:ext cx="8208911" cy="47525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677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C:\Users\Ana\Documents\DICCION 2\UEfAP - SFL_files\image016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328" y="476672"/>
            <a:ext cx="8784976" cy="56886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917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C:\Users\Ana\Documents\DICCION 2\UEfAP - SFL_files\image014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400" y="548680"/>
            <a:ext cx="8208912" cy="59046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523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C:\Users\Ana\Documents\DICCION 2\UEfAP - SFL_files\image017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8368" y="548680"/>
            <a:ext cx="8856984" cy="59046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909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2384" y="264239"/>
            <a:ext cx="8784975" cy="6261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6253256" y="694522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FIELD</a:t>
            </a:r>
            <a:endParaRPr lang="es-AR" dirty="0"/>
          </a:p>
        </p:txBody>
      </p:sp>
      <p:sp>
        <p:nvSpPr>
          <p:cNvPr id="3" name="2 CuadroTexto"/>
          <p:cNvSpPr txBox="1"/>
          <p:nvPr/>
        </p:nvSpPr>
        <p:spPr>
          <a:xfrm>
            <a:off x="7453064" y="213285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TENOR</a:t>
            </a:r>
            <a:endParaRPr lang="es-AR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6084912" y="1484784"/>
            <a:ext cx="2592288" cy="2376264"/>
          </a:xfrm>
          <a:prstGeom prst="line">
            <a:avLst/>
          </a:prstGeom>
          <a:ln w="603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8389168" y="4221088"/>
            <a:ext cx="1296144" cy="1800200"/>
          </a:xfrm>
          <a:prstGeom prst="line">
            <a:avLst/>
          </a:prstGeom>
          <a:ln w="539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932784" y="879188"/>
            <a:ext cx="115212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9037240" y="443711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MODE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3566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ticario">
  <a:themeElements>
    <a:clrScheme name="Boticari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oticari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399</TotalTime>
  <Words>99</Words>
  <Application>Microsoft Office PowerPoint</Application>
  <PresentationFormat>Personalizado</PresentationFormat>
  <Paragraphs>32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Boticario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</dc:creator>
  <cp:lastModifiedBy>Ana</cp:lastModifiedBy>
  <cp:revision>6</cp:revision>
  <dcterms:created xsi:type="dcterms:W3CDTF">2019-05-18T20:56:27Z</dcterms:created>
  <dcterms:modified xsi:type="dcterms:W3CDTF">2019-05-19T03:35:47Z</dcterms:modified>
</cp:coreProperties>
</file>