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1" r:id="rId1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>
        <p:scale>
          <a:sx n="50" d="100"/>
          <a:sy n="50" d="100"/>
        </p:scale>
        <p:origin x="1208" y="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6B573-DE2A-415E-AD56-D88B15162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DAC9BB-F33C-4C10-8A01-0E5EE7E22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88CA1-BC0D-40C4-8BD0-48F9CC44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678-4184-44EC-9F64-CB272EADCBDA}" type="datetimeFigureOut">
              <a:rPr lang="es-AR" smtClean="0"/>
              <a:t>25/9/2022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AEBA3A-B305-4FE0-935D-878708B34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69DE70-226F-4F0F-AFDA-733361C5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83F-FC74-4115-B752-C4C6FBC475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190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89164-8DC4-4E05-A60E-57ED10A7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F84489-3264-490D-9123-CD46B87DC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D19A66-616F-4C8B-B588-16923C5B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678-4184-44EC-9F64-CB272EADCBDA}" type="datetimeFigureOut">
              <a:rPr lang="es-AR" smtClean="0"/>
              <a:t>25/9/2022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9BD75D-8E09-4154-B651-45870E99F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C3FF1-8F39-4380-B5A4-A1299222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83F-FC74-4115-B752-C4C6FBC475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299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61ED80-B94B-4E94-9875-D28AC4891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19D201-EC15-4EC8-99A6-E2E38F1B0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928B96-4150-4988-80EB-8583B9F2F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678-4184-44EC-9F64-CB272EADCBDA}" type="datetimeFigureOut">
              <a:rPr lang="es-AR" smtClean="0"/>
              <a:t>25/9/2022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792AE7-4F05-4FBC-BA1E-AA915A9A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6B9460-0035-40AD-AF45-2C405EF6B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83F-FC74-4115-B752-C4C6FBC475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373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8AEC9-8576-4398-81F6-03CF1113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FEFCE4-9852-4323-9A22-593B70A80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811E58-2DE8-4F48-94EF-C982B7FA7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678-4184-44EC-9F64-CB272EADCBDA}" type="datetimeFigureOut">
              <a:rPr lang="es-AR" smtClean="0"/>
              <a:t>25/9/2022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A5930C-888A-4116-8758-8CECB3EFF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02E8B6-2B64-47A3-A0F0-DD1DEDE0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83F-FC74-4115-B752-C4C6FBC475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308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DBDDE-C711-425B-875E-F2377E04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0148A5-D54B-4294-8E70-510EBE1B9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B8A5B3-53CE-4548-9CB1-1F46F9EAB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678-4184-44EC-9F64-CB272EADCBDA}" type="datetimeFigureOut">
              <a:rPr lang="es-AR" smtClean="0"/>
              <a:t>25/9/2022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88C1E-AB9B-41D9-947D-1C2F86695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EF6B7-A0F6-4876-A63D-25FA93ED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83F-FC74-4115-B752-C4C6FBC475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065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A9827-4ED3-4384-8A30-1F81D084C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FFDAE5-9C07-46A9-96F4-C2614AB24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B0FC86-5374-4A7F-92F6-2C56E8CF0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5B276D-BB89-43AF-8178-06E62744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678-4184-44EC-9F64-CB272EADCBDA}" type="datetimeFigureOut">
              <a:rPr lang="es-AR" smtClean="0"/>
              <a:t>25/9/2022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8A4615-B45C-4FBB-B9BF-BA5B84B8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A27BE2-587B-435E-878F-CEEF683D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83F-FC74-4115-B752-C4C6FBC475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154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3E5D0-A985-494D-8250-98EE85C6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08BB2A-5741-427E-B984-5F5582FE7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C2C03A-BA1E-4C78-AA16-5BEBB1A0B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803A8EF-952E-46B2-AC61-6BFB12F46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1018C8-1D07-4C55-AFF6-65CAEC45E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468776-3169-4355-8B5D-2284BF92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678-4184-44EC-9F64-CB272EADCBDA}" type="datetimeFigureOut">
              <a:rPr lang="es-AR" smtClean="0"/>
              <a:t>25/9/2022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806F550-989E-417C-BA56-3681D889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8B17B48-9519-4A6C-BD6E-47A2DEDD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83F-FC74-4115-B752-C4C6FBC475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456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27F87-2B2C-43A4-BE7E-89A24A51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62EE8D-7C00-4E1B-AE22-D965B52C7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678-4184-44EC-9F64-CB272EADCBDA}" type="datetimeFigureOut">
              <a:rPr lang="es-AR" smtClean="0"/>
              <a:t>25/9/2022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5F903D-1890-459A-8789-EEE4A05A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AF2C93-EEC2-492B-B124-DDB4AE48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83F-FC74-4115-B752-C4C6FBC475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068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9936172-C4CA-461D-A978-4CD377DD8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678-4184-44EC-9F64-CB272EADCBDA}" type="datetimeFigureOut">
              <a:rPr lang="es-AR" smtClean="0"/>
              <a:t>25/9/2022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0D52DD5-64DA-492B-8640-BB1AFBC0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BA06BF-899D-448E-8851-2C723A97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83F-FC74-4115-B752-C4C6FBC475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178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6531D-7191-4168-8BC4-6FBE82AFB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3DE674-9B58-4A16-BB82-BAAE96DBB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A301F1-308F-46FC-8939-FE53D0AA4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BD3107-E58C-45E4-92A3-B637125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678-4184-44EC-9F64-CB272EADCBDA}" type="datetimeFigureOut">
              <a:rPr lang="es-AR" smtClean="0"/>
              <a:t>25/9/2022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882990-4098-4025-8279-D1EB72E2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2B52E9-2B55-423C-B6A6-61D87A5D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83F-FC74-4115-B752-C4C6FBC475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799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78A3C-C533-4217-AE2E-ABB8A8EF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37FF1C-384E-460D-8AF5-095284B0D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0187A0-752D-48B7-94C6-96BD68F9D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ABF0D7-3D38-4B1B-B07F-EB7448B33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678-4184-44EC-9F64-CB272EADCBDA}" type="datetimeFigureOut">
              <a:rPr lang="es-AR" smtClean="0"/>
              <a:t>25/9/2022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64BD33-8A19-4D52-BBA2-2220D4BB6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21343B-3B63-4958-8982-774B68AA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83F-FC74-4115-B752-C4C6FBC475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010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8C7FE7-8D91-42E1-AF31-50F1CD0B7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981FE3-5E47-47EB-8D18-CC2C47376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D62ED2-E2BE-4540-B76F-125BC5D71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78678-4184-44EC-9F64-CB272EADCBDA}" type="datetimeFigureOut">
              <a:rPr lang="es-AR" smtClean="0"/>
              <a:t>25/9/2022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018B60-E9FB-4BDE-A5EE-5CEE1D0C9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78532-EE1E-492A-91C7-C55BBF0B9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0783F-FC74-4115-B752-C4C6FBC475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578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81189-87D6-4A44-8C3A-32B9E333C3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GENRES IN CONVERSATION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5FF0CD-522D-4ECD-A9EF-BC18F4F859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err="1"/>
              <a:t>Thornbury</a:t>
            </a:r>
            <a:r>
              <a:rPr lang="es-MX" dirty="0"/>
              <a:t> and </a:t>
            </a:r>
            <a:r>
              <a:rPr lang="es-MX" dirty="0" err="1"/>
              <a:t>Slade</a:t>
            </a:r>
            <a:endParaRPr lang="es-MX" dirty="0"/>
          </a:p>
          <a:p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Description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Pedagogy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8079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E78E39-48CC-43A6-92A0-7D84BFFF7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77" y="1181100"/>
            <a:ext cx="10579529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ED411C-9FCA-48ED-99DA-531725A07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251147"/>
            <a:ext cx="9766300" cy="53368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E919129-173F-4CA6-B6E3-7E2C7CA23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588001"/>
            <a:ext cx="9347200" cy="10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15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DB52CA4-C81F-47CD-A553-388B80D2B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974" y="530224"/>
            <a:ext cx="10436225" cy="257034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6F2810-A348-4C93-8568-05D8CAD78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993" y="2895600"/>
            <a:ext cx="962872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4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016471-5FF5-44D1-83C2-F7D54243A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629536"/>
            <a:ext cx="10388600" cy="551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2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2B5E5EA-2F90-4F1A-9C8E-D2F72270C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791" y="596768"/>
            <a:ext cx="8105735" cy="27335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08999C-C83E-4DB5-8F06-94DE1E16B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791" y="3330342"/>
            <a:ext cx="7999792" cy="21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9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11B2E1-CD66-4BF1-8EA1-6E4D0688D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62" y="594510"/>
            <a:ext cx="9009275" cy="262995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8CFCCAB-5E0A-4F1F-AE27-14A4A7F46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62" y="3224463"/>
            <a:ext cx="8934050" cy="278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457234-7552-4D0D-8C32-C1B6DD0FF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58" y="616017"/>
            <a:ext cx="9022519" cy="39115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392A808-0604-41AF-B054-2FC1CC202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769" y="4350619"/>
            <a:ext cx="8879511" cy="240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3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2524940-5073-4928-94CD-BFD927ABD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86" y="471639"/>
            <a:ext cx="9058045" cy="46528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89E5692-B2CA-4A32-A6A3-1F741BC2D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50" y="5124452"/>
            <a:ext cx="9058045" cy="12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6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B8D5DC-8747-4C6B-BEE6-B021CE6DE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454290"/>
            <a:ext cx="11023600" cy="55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0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B13E9C-570E-4C00-8BFD-10511B765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319693"/>
            <a:ext cx="10160000" cy="620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8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F08F7EC-D2DC-4121-920D-9FAAAF3C8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7" y="508000"/>
            <a:ext cx="11459913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4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276BBE3-8B8D-44A9-835F-9914263C8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199" y="889000"/>
            <a:ext cx="10237028" cy="47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84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</Words>
  <Application>Microsoft Office PowerPoint</Application>
  <PresentationFormat>Panorámica</PresentationFormat>
  <Paragraphs>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GENRES IN CONVERSATION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GENRES IN CONVERSATION</dc:title>
  <dc:creator>Ana Cendoya</dc:creator>
  <cp:lastModifiedBy>Ana Cendoya</cp:lastModifiedBy>
  <cp:revision>4</cp:revision>
  <dcterms:created xsi:type="dcterms:W3CDTF">2022-09-26T01:25:02Z</dcterms:created>
  <dcterms:modified xsi:type="dcterms:W3CDTF">2022-09-26T02:14:39Z</dcterms:modified>
</cp:coreProperties>
</file>