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37.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46.xml"/>
  <Override ContentType="application/vnd.openxmlformats-officedocument.presentationml.slideLayout+xml" PartName="/ppt/slideLayouts/slideLayout20.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21.xml"/>
  <Override ContentType="application/vnd.openxmlformats-officedocument.presentationml.slideLayout+xml" PartName="/ppt/slideLayouts/slideLayout47.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2.xml"/>
  <Override ContentType="application/vnd.openxmlformats-officedocument.presentationml.slideLayout+xml" PartName="/ppt/slideLayouts/slideLayout35.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10.xml"/>
  <Override ContentType="application/vnd.openxmlformats-officedocument.presentationml.slideLayout+xml" PartName="/ppt/slideLayouts/slideLayout41.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4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30.xml"/>
  <Override ContentType="application/vnd.openxmlformats-officedocument.presentationml.slideLayout+xml" PartName="/ppt/slideLayouts/slideLayout43.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39.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50.xml"/>
  <Override ContentType="application/vnd.openxmlformats-officedocument.presentationml.slideLayout+xml" PartName="/ppt/slideLayouts/slideLayout4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5.xml"/>
  <Override ContentType="application/vnd.openxmlformats-officedocument.presentationml.slideLayout+xml" PartName="/ppt/slideLayouts/slideLayout8.xml"/>
  <Override ContentType="application/vnd.openxmlformats-officedocument.presentationml.slideLayout+xml" PartName="/ppt/slideLayouts/slideLayout45.xml"/>
  <Override ContentType="application/vnd.openxmlformats-officedocument.presentationml.slideLayout+xml" PartName="/ppt/slideLayouts/slideLayout3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9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5143500" cx="9144000"/>
  <p:notesSz cx="6858000" cy="9144000"/>
  <p:embeddedFontLst>
    <p:embeddedFont>
      <p:font typeface="Hammersmith One"/>
      <p:regular r:id="rId22"/>
    </p:embeddedFont>
    <p:embeddedFont>
      <p:font typeface="Actor"/>
      <p:regular r:id="rId23"/>
    </p:embeddedFont>
    <p:embeddedFont>
      <p:font typeface="Book Antiqua"/>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98470B7-34C5-4419-9E7F-72CAD9E6EC9E}">
  <a:tblStyle styleId="{898470B7-34C5-4419-9E7F-72CAD9E6EC9E}"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20" Type="http://schemas.openxmlformats.org/officeDocument/2006/relationships/slide" Target="slides/slide15.xml"/><Relationship Id="rId22" Type="http://schemas.openxmlformats.org/officeDocument/2006/relationships/font" Target="fonts/HammersmithOne-regular.fntdata"/><Relationship Id="rId21" Type="http://schemas.openxmlformats.org/officeDocument/2006/relationships/slide" Target="slides/slide16.xml"/><Relationship Id="rId24" Type="http://schemas.openxmlformats.org/officeDocument/2006/relationships/font" Target="fonts/BookAntiqua-regular.fntdata"/><Relationship Id="rId23" Type="http://schemas.openxmlformats.org/officeDocument/2006/relationships/font" Target="fonts/Actor-regular.fntdata"/><Relationship Id="rId26" Type="http://schemas.openxmlformats.org/officeDocument/2006/relationships/font" Target="fonts/BookAntiqua-italic.fntdata"/><Relationship Id="rId25" Type="http://schemas.openxmlformats.org/officeDocument/2006/relationships/font" Target="fonts/BookAntiqua-bold.fntdata"/><Relationship Id="rId27" Type="http://schemas.openxmlformats.org/officeDocument/2006/relationships/font" Target="fonts/BookAntiqua-bold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2" name="Shape 1312"/>
        <p:cNvGrpSpPr/>
        <p:nvPr/>
      </p:nvGrpSpPr>
      <p:grpSpPr>
        <a:xfrm>
          <a:off x="0" y="0"/>
          <a:ext cx="0" cy="0"/>
          <a:chOff x="0" y="0"/>
          <a:chExt cx="0" cy="0"/>
        </a:xfrm>
      </p:grpSpPr>
      <p:sp>
        <p:nvSpPr>
          <p:cNvPr id="1313" name="Google Shape;131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314" name="Google Shape;131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Manjari"/>
                <a:ea typeface="Manjari"/>
                <a:cs typeface="Manjari"/>
                <a:sym typeface="Manjari"/>
              </a:rPr>
              <a:t>Hello, everyone! We are Erica &amp; Celia and we are going to present the use of pragmatic and discourse markers in storytelling genres: narrative and exemplum. </a:t>
            </a:r>
            <a:endParaRPr>
              <a:latin typeface="Manjari"/>
              <a:ea typeface="Manjari"/>
              <a:cs typeface="Manjari"/>
              <a:sym typeface="Manja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6" name="Shape 1396"/>
        <p:cNvGrpSpPr/>
        <p:nvPr/>
      </p:nvGrpSpPr>
      <p:grpSpPr>
        <a:xfrm>
          <a:off x="0" y="0"/>
          <a:ext cx="0" cy="0"/>
          <a:chOff x="0" y="0"/>
          <a:chExt cx="0" cy="0"/>
        </a:xfrm>
      </p:grpSpPr>
      <p:sp>
        <p:nvSpPr>
          <p:cNvPr id="1397" name="Google Shape;1397;g50aad3ef2ac339dd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8" name="Google Shape;1398;g50aad3ef2ac339dd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latin typeface="Manjari"/>
                <a:ea typeface="Manjari"/>
                <a:cs typeface="Manjari"/>
                <a:sym typeface="Manjari"/>
              </a:rPr>
              <a:t>The </a:t>
            </a:r>
            <a:r>
              <a:rPr b="1" lang="en">
                <a:solidFill>
                  <a:schemeClr val="dk1"/>
                </a:solidFill>
                <a:latin typeface="Manjari"/>
                <a:ea typeface="Manjari"/>
                <a:cs typeface="Manjari"/>
                <a:sym typeface="Manjari"/>
              </a:rPr>
              <a:t>GENERIC STRUCTURE</a:t>
            </a:r>
            <a:r>
              <a:rPr lang="en">
                <a:solidFill>
                  <a:schemeClr val="dk1"/>
                </a:solidFill>
                <a:latin typeface="Manjari"/>
                <a:ea typeface="Manjari"/>
                <a:cs typeface="Manjari"/>
                <a:sym typeface="Manjari"/>
              </a:rPr>
              <a:t> of the </a:t>
            </a:r>
            <a:r>
              <a:rPr b="1" lang="en">
                <a:solidFill>
                  <a:schemeClr val="dk1"/>
                </a:solidFill>
                <a:latin typeface="Manjari"/>
                <a:ea typeface="Manjari"/>
                <a:cs typeface="Manjari"/>
                <a:sym typeface="Manjari"/>
              </a:rPr>
              <a:t>exemplum</a:t>
            </a:r>
            <a:r>
              <a:rPr b="1" lang="en">
                <a:solidFill>
                  <a:schemeClr val="dk1"/>
                </a:solidFill>
                <a:latin typeface="Manjari"/>
                <a:ea typeface="Manjari"/>
                <a:cs typeface="Manjari"/>
                <a:sym typeface="Manjari"/>
              </a:rPr>
              <a:t>  </a:t>
            </a:r>
            <a:r>
              <a:rPr lang="en">
                <a:solidFill>
                  <a:schemeClr val="dk1"/>
                </a:solidFill>
                <a:latin typeface="Manjari"/>
                <a:ea typeface="Manjari"/>
                <a:cs typeface="Manjari"/>
                <a:sym typeface="Manjari"/>
              </a:rPr>
              <a:t>includes an </a:t>
            </a:r>
            <a:r>
              <a:rPr lang="en" u="sng">
                <a:solidFill>
                  <a:schemeClr val="dk1"/>
                </a:solidFill>
                <a:latin typeface="Manjari"/>
                <a:ea typeface="Manjari"/>
                <a:cs typeface="Manjari"/>
                <a:sym typeface="Manjari"/>
              </a:rPr>
              <a:t>orientation </a:t>
            </a:r>
            <a:r>
              <a:rPr lang="en">
                <a:solidFill>
                  <a:schemeClr val="dk1"/>
                </a:solidFill>
                <a:latin typeface="Manjari"/>
                <a:ea typeface="Manjari"/>
                <a:cs typeface="Manjari"/>
                <a:sym typeface="Manjari"/>
              </a:rPr>
              <a:t>(read from the slide), the </a:t>
            </a:r>
            <a:r>
              <a:rPr lang="en" u="sng">
                <a:solidFill>
                  <a:schemeClr val="dk1"/>
                </a:solidFill>
                <a:latin typeface="Manjari"/>
                <a:ea typeface="Manjari"/>
                <a:cs typeface="Manjari"/>
                <a:sym typeface="Manjari"/>
              </a:rPr>
              <a:t>incident </a:t>
            </a:r>
            <a:r>
              <a:rPr lang="en">
                <a:solidFill>
                  <a:schemeClr val="dk1"/>
                </a:solidFill>
                <a:latin typeface="Manjari"/>
                <a:ea typeface="Manjari"/>
                <a:cs typeface="Manjari"/>
                <a:sym typeface="Manjari"/>
              </a:rPr>
              <a:t>when Laju says (read from the slide), the </a:t>
            </a:r>
            <a:r>
              <a:rPr lang="en" u="sng">
                <a:solidFill>
                  <a:schemeClr val="dk1"/>
                </a:solidFill>
                <a:latin typeface="Manjari"/>
                <a:ea typeface="Manjari"/>
                <a:cs typeface="Manjari"/>
                <a:sym typeface="Manjari"/>
              </a:rPr>
              <a:t>interpretation </a:t>
            </a:r>
            <a:r>
              <a:rPr lang="en">
                <a:solidFill>
                  <a:schemeClr val="dk1"/>
                </a:solidFill>
                <a:latin typeface="Manjari"/>
                <a:ea typeface="Manjari"/>
                <a:cs typeface="Manjari"/>
                <a:sym typeface="Manjari"/>
              </a:rPr>
              <a:t>when he says (read from the slide) and finally a </a:t>
            </a:r>
            <a:r>
              <a:rPr lang="en" u="sng">
                <a:solidFill>
                  <a:schemeClr val="dk1"/>
                </a:solidFill>
                <a:latin typeface="Manjari"/>
                <a:ea typeface="Manjari"/>
                <a:cs typeface="Manjari"/>
                <a:sym typeface="Manjari"/>
              </a:rPr>
              <a:t>coda </a:t>
            </a:r>
            <a:r>
              <a:rPr lang="en">
                <a:solidFill>
                  <a:schemeClr val="dk1"/>
                </a:solidFill>
                <a:latin typeface="Manjari"/>
                <a:ea typeface="Manjari"/>
                <a:cs typeface="Manjari"/>
                <a:sym typeface="Manjari"/>
              </a:rPr>
              <a:t>when he says (read from the slide). </a:t>
            </a:r>
            <a:endParaRPr>
              <a:latin typeface="Manjari"/>
              <a:ea typeface="Manjari"/>
              <a:cs typeface="Manjari"/>
              <a:sym typeface="Manja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1" name="Shape 1401"/>
        <p:cNvGrpSpPr/>
        <p:nvPr/>
      </p:nvGrpSpPr>
      <p:grpSpPr>
        <a:xfrm>
          <a:off x="0" y="0"/>
          <a:ext cx="0" cy="0"/>
          <a:chOff x="0" y="0"/>
          <a:chExt cx="0" cy="0"/>
        </a:xfrm>
      </p:grpSpPr>
      <p:sp>
        <p:nvSpPr>
          <p:cNvPr id="1402" name="Google Shape;1402;g1839632e9f6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3" name="Google Shape;1403;g1839632e9f6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n">
                <a:solidFill>
                  <a:schemeClr val="dk1"/>
                </a:solidFill>
                <a:highlight>
                  <a:srgbClr val="FFFFFF"/>
                </a:highlight>
                <a:latin typeface="Manjari"/>
                <a:ea typeface="Manjari"/>
                <a:cs typeface="Manjari"/>
                <a:sym typeface="Manjari"/>
              </a:rPr>
              <a:t>Our second focus of analysis is </a:t>
            </a:r>
            <a:r>
              <a:rPr b="1" lang="en">
                <a:solidFill>
                  <a:schemeClr val="dk1"/>
                </a:solidFill>
                <a:highlight>
                  <a:srgbClr val="FFFFFF"/>
                </a:highlight>
                <a:latin typeface="Manjari"/>
                <a:ea typeface="Manjari"/>
                <a:cs typeface="Manjari"/>
                <a:sym typeface="Manjari"/>
              </a:rPr>
              <a:t>markers </a:t>
            </a:r>
            <a:r>
              <a:rPr lang="en">
                <a:solidFill>
                  <a:schemeClr val="dk1"/>
                </a:solidFill>
                <a:highlight>
                  <a:srgbClr val="FFFFFF"/>
                </a:highlight>
                <a:latin typeface="Manjari"/>
                <a:ea typeface="Manjari"/>
                <a:cs typeface="Manjari"/>
                <a:sym typeface="Manjari"/>
              </a:rPr>
              <a:t>and it is </a:t>
            </a:r>
            <a:r>
              <a:rPr lang="en">
                <a:solidFill>
                  <a:schemeClr val="dk1"/>
                </a:solidFill>
                <a:highlight>
                  <a:srgbClr val="FFFFFF"/>
                </a:highlight>
                <a:latin typeface="Manjari"/>
                <a:ea typeface="Manjari"/>
                <a:cs typeface="Manjari"/>
                <a:sym typeface="Manjari"/>
              </a:rPr>
              <a:t>important to highlight that there is considerable variation in what might be labelled as discourse markers in general. That is why, for the sake of this analysis we have distinguished between </a:t>
            </a:r>
            <a:r>
              <a:rPr b="1" lang="en">
                <a:solidFill>
                  <a:schemeClr val="dk1"/>
                </a:solidFill>
                <a:highlight>
                  <a:srgbClr val="FFFFFF"/>
                </a:highlight>
                <a:latin typeface="Manjari"/>
                <a:ea typeface="Manjari"/>
                <a:cs typeface="Manjari"/>
                <a:sym typeface="Manjari"/>
              </a:rPr>
              <a:t>pragmatic and discourse markers</a:t>
            </a:r>
            <a:r>
              <a:rPr lang="en">
                <a:solidFill>
                  <a:schemeClr val="dk1"/>
                </a:solidFill>
                <a:highlight>
                  <a:srgbClr val="FFFFFF"/>
                </a:highlight>
                <a:latin typeface="Manjari"/>
                <a:ea typeface="Manjari"/>
                <a:cs typeface="Manjari"/>
                <a:sym typeface="Manjari"/>
              </a:rPr>
              <a:t> within the conversations and we have taken into account </a:t>
            </a:r>
            <a:r>
              <a:rPr lang="en" u="sng">
                <a:solidFill>
                  <a:schemeClr val="dk1"/>
                </a:solidFill>
                <a:highlight>
                  <a:srgbClr val="FFFFFF"/>
                </a:highlight>
                <a:latin typeface="Manjari"/>
                <a:ea typeface="Manjari"/>
                <a:cs typeface="Manjari"/>
                <a:sym typeface="Manjari"/>
              </a:rPr>
              <a:t>Fraser’s definition of the terms.</a:t>
            </a:r>
            <a:r>
              <a:rPr lang="en">
                <a:solidFill>
                  <a:schemeClr val="dk1"/>
                </a:solidFill>
                <a:highlight>
                  <a:srgbClr val="FFFFFF"/>
                </a:highlight>
                <a:latin typeface="Manjari"/>
                <a:ea typeface="Manjari"/>
                <a:cs typeface="Manjari"/>
                <a:sym typeface="Manjari"/>
              </a:rPr>
              <a:t> According to Fraser….</a:t>
            </a:r>
            <a:endParaRPr>
              <a:latin typeface="Manjari"/>
              <a:ea typeface="Manjari"/>
              <a:cs typeface="Manjari"/>
              <a:sym typeface="Manja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9" name="Shape 1409"/>
        <p:cNvGrpSpPr/>
        <p:nvPr/>
      </p:nvGrpSpPr>
      <p:grpSpPr>
        <a:xfrm>
          <a:off x="0" y="0"/>
          <a:ext cx="0" cy="0"/>
          <a:chOff x="0" y="0"/>
          <a:chExt cx="0" cy="0"/>
        </a:xfrm>
      </p:grpSpPr>
      <p:sp>
        <p:nvSpPr>
          <p:cNvPr id="1410" name="Google Shape;1410;g1839632e9f6_1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11" name="Google Shape;1411;g1839632e9f6_1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000">
                <a:solidFill>
                  <a:schemeClr val="dk1"/>
                </a:solidFill>
                <a:latin typeface="Manjari"/>
                <a:ea typeface="Manjari"/>
                <a:cs typeface="Manjari"/>
                <a:sym typeface="Manjari"/>
              </a:rPr>
              <a:t>PRAGMATIC MARKERS</a:t>
            </a:r>
            <a:r>
              <a:rPr lang="en" sz="1000">
                <a:solidFill>
                  <a:schemeClr val="dk1"/>
                </a:solidFill>
                <a:latin typeface="Manjari"/>
                <a:ea typeface="Manjari"/>
                <a:cs typeface="Manjari"/>
                <a:sym typeface="Manjari"/>
              </a:rPr>
              <a:t> </a:t>
            </a:r>
            <a:r>
              <a:rPr lang="en" sz="1000">
                <a:solidFill>
                  <a:schemeClr val="dk1"/>
                </a:solidFill>
                <a:latin typeface="Manjari"/>
                <a:ea typeface="Manjari"/>
                <a:cs typeface="Manjari"/>
                <a:sym typeface="Manjari"/>
              </a:rPr>
              <a:t>are classified as pragmatic markers by virtue of the SEMANTIC and PRAGMATIC FUNCTIONS. (read the slide)</a:t>
            </a:r>
            <a:endParaRPr sz="1000">
              <a:solidFill>
                <a:schemeClr val="dk1"/>
              </a:solidFill>
              <a:latin typeface="Manjari"/>
              <a:ea typeface="Manjari"/>
              <a:cs typeface="Manjari"/>
              <a:sym typeface="Manjari"/>
            </a:endParaRPr>
          </a:p>
          <a:p>
            <a:pPr indent="0" lvl="0" marL="0" rtl="0" algn="l">
              <a:spcBef>
                <a:spcPts val="0"/>
              </a:spcBef>
              <a:spcAft>
                <a:spcPts val="0"/>
              </a:spcAft>
              <a:buNone/>
            </a:pPr>
            <a:r>
              <a:rPr lang="en" sz="1000">
                <a:solidFill>
                  <a:schemeClr val="dk1"/>
                </a:solidFill>
                <a:latin typeface="Manjari"/>
                <a:ea typeface="Manjari"/>
                <a:cs typeface="Manjari"/>
                <a:sym typeface="Manjari"/>
              </a:rPr>
              <a:t>They are </a:t>
            </a:r>
            <a:r>
              <a:rPr b="1" lang="en" sz="1000">
                <a:solidFill>
                  <a:schemeClr val="dk1"/>
                </a:solidFill>
                <a:latin typeface="Manjari"/>
                <a:ea typeface="Manjari"/>
                <a:cs typeface="Manjari"/>
                <a:sym typeface="Manjari"/>
              </a:rPr>
              <a:t>part of the discourse segment</a:t>
            </a:r>
            <a:r>
              <a:rPr lang="en" sz="1000">
                <a:solidFill>
                  <a:schemeClr val="dk1"/>
                </a:solidFill>
                <a:latin typeface="Manjari"/>
                <a:ea typeface="Manjari"/>
                <a:cs typeface="Manjari"/>
                <a:sym typeface="Manjari"/>
              </a:rPr>
              <a:t> but are </a:t>
            </a:r>
            <a:r>
              <a:rPr b="1" lang="en" sz="1000">
                <a:solidFill>
                  <a:schemeClr val="dk1"/>
                </a:solidFill>
                <a:latin typeface="Manjari"/>
                <a:ea typeface="Manjari"/>
                <a:cs typeface="Manjari"/>
                <a:sym typeface="Manjari"/>
              </a:rPr>
              <a:t>not part of the propositional content</a:t>
            </a:r>
            <a:r>
              <a:rPr lang="en" sz="1000">
                <a:solidFill>
                  <a:schemeClr val="dk1"/>
                </a:solidFill>
                <a:latin typeface="Manjari"/>
                <a:ea typeface="Manjari"/>
                <a:cs typeface="Manjari"/>
                <a:sym typeface="Manjari"/>
              </a:rPr>
              <a:t> of the message conveyed.</a:t>
            </a:r>
            <a:endParaRPr sz="1000">
              <a:solidFill>
                <a:schemeClr val="dk1"/>
              </a:solidFill>
              <a:latin typeface="Manjari"/>
              <a:ea typeface="Manjari"/>
              <a:cs typeface="Manjari"/>
              <a:sym typeface="Manjari"/>
            </a:endParaRPr>
          </a:p>
          <a:p>
            <a:pPr indent="0" lvl="0" marL="0" rtl="0" algn="l">
              <a:spcBef>
                <a:spcPts val="0"/>
              </a:spcBef>
              <a:spcAft>
                <a:spcPts val="0"/>
              </a:spcAft>
              <a:buNone/>
            </a:pPr>
            <a:r>
              <a:rPr lang="en" sz="1000">
                <a:solidFill>
                  <a:schemeClr val="dk1"/>
                </a:solidFill>
                <a:latin typeface="Manjari"/>
                <a:ea typeface="Manjari"/>
                <a:cs typeface="Manjari"/>
                <a:sym typeface="Manjari"/>
              </a:rPr>
              <a:t>They do </a:t>
            </a:r>
            <a:r>
              <a:rPr b="1" lang="en" sz="1000">
                <a:solidFill>
                  <a:schemeClr val="dk1"/>
                </a:solidFill>
                <a:latin typeface="Manjari"/>
                <a:ea typeface="Manjari"/>
                <a:cs typeface="Manjari"/>
                <a:sym typeface="Manjari"/>
              </a:rPr>
              <a:t>not add extra meaning</a:t>
            </a:r>
            <a:r>
              <a:rPr lang="en" sz="1000">
                <a:solidFill>
                  <a:schemeClr val="dk1"/>
                </a:solidFill>
                <a:latin typeface="Manjari"/>
                <a:ea typeface="Manjari"/>
                <a:cs typeface="Manjari"/>
                <a:sym typeface="Manjari"/>
              </a:rPr>
              <a:t> of the proposition </a:t>
            </a:r>
            <a:r>
              <a:rPr i="1" lang="en" sz="1000">
                <a:solidFill>
                  <a:schemeClr val="dk1"/>
                </a:solidFill>
                <a:latin typeface="Manjari"/>
                <a:ea typeface="Manjari"/>
                <a:cs typeface="Manjari"/>
                <a:sym typeface="Manjari"/>
              </a:rPr>
              <a:t>per se</a:t>
            </a:r>
            <a:endParaRPr i="1" sz="1000">
              <a:solidFill>
                <a:schemeClr val="dk1"/>
              </a:solidFill>
              <a:latin typeface="Manjari"/>
              <a:ea typeface="Manjari"/>
              <a:cs typeface="Manjari"/>
              <a:sym typeface="Manjari"/>
            </a:endParaRPr>
          </a:p>
          <a:p>
            <a:pPr indent="0" lvl="0" marL="0" rtl="0" algn="l">
              <a:spcBef>
                <a:spcPts val="0"/>
              </a:spcBef>
              <a:spcAft>
                <a:spcPts val="0"/>
              </a:spcAft>
              <a:buNone/>
            </a:pPr>
            <a:r>
              <a:rPr lang="en" sz="1000">
                <a:solidFill>
                  <a:schemeClr val="dk1"/>
                </a:solidFill>
                <a:latin typeface="Manjari"/>
                <a:ea typeface="Manjari"/>
                <a:cs typeface="Manjari"/>
                <a:sym typeface="Manjari"/>
              </a:rPr>
              <a:t>They are </a:t>
            </a:r>
            <a:r>
              <a:rPr b="1" lang="en" sz="1000">
                <a:solidFill>
                  <a:schemeClr val="dk1"/>
                </a:solidFill>
                <a:latin typeface="Manjari"/>
                <a:ea typeface="Manjari"/>
                <a:cs typeface="Manjari"/>
                <a:sym typeface="Manjari"/>
              </a:rPr>
              <a:t>free morphemes</a:t>
            </a:r>
            <a:endParaRPr b="1" sz="1000">
              <a:solidFill>
                <a:schemeClr val="dk1"/>
              </a:solidFill>
              <a:latin typeface="Manjari"/>
              <a:ea typeface="Manjari"/>
              <a:cs typeface="Manjari"/>
              <a:sym typeface="Manjari"/>
            </a:endParaRPr>
          </a:p>
          <a:p>
            <a:pPr indent="0" lvl="0" marL="0" rtl="0" algn="l">
              <a:spcBef>
                <a:spcPts val="0"/>
              </a:spcBef>
              <a:spcAft>
                <a:spcPts val="0"/>
              </a:spcAft>
              <a:buNone/>
            </a:pPr>
            <a:r>
              <a:rPr lang="en" sz="1000">
                <a:solidFill>
                  <a:schemeClr val="dk1"/>
                </a:solidFill>
                <a:latin typeface="Manjari"/>
                <a:ea typeface="Manjari"/>
                <a:cs typeface="Manjari"/>
                <a:sym typeface="Manjari"/>
              </a:rPr>
              <a:t>They are </a:t>
            </a:r>
            <a:r>
              <a:rPr b="1" lang="en" sz="1000">
                <a:solidFill>
                  <a:schemeClr val="dk1"/>
                </a:solidFill>
                <a:latin typeface="Manjari"/>
                <a:ea typeface="Manjari"/>
                <a:cs typeface="Manjari"/>
                <a:sym typeface="Manjari"/>
              </a:rPr>
              <a:t>proposition initial</a:t>
            </a:r>
            <a:endParaRPr sz="1000">
              <a:solidFill>
                <a:schemeClr val="dk1"/>
              </a:solidFill>
              <a:latin typeface="Manjari"/>
              <a:ea typeface="Manjari"/>
              <a:cs typeface="Manjari"/>
              <a:sym typeface="Manjari"/>
            </a:endParaRPr>
          </a:p>
          <a:p>
            <a:pPr indent="0" lvl="0" marL="0" rtl="0" algn="l">
              <a:spcBef>
                <a:spcPts val="0"/>
              </a:spcBef>
              <a:spcAft>
                <a:spcPts val="0"/>
              </a:spcAft>
              <a:buNone/>
            </a:pPr>
            <a:r>
              <a:rPr lang="en" sz="1000">
                <a:solidFill>
                  <a:schemeClr val="dk1"/>
                </a:solidFill>
                <a:latin typeface="Manjari"/>
                <a:ea typeface="Manjari"/>
                <a:cs typeface="Manjari"/>
                <a:sym typeface="Manjari"/>
              </a:rPr>
              <a:t>They </a:t>
            </a:r>
            <a:r>
              <a:rPr b="1" lang="en" sz="1000">
                <a:solidFill>
                  <a:schemeClr val="dk1"/>
                </a:solidFill>
                <a:latin typeface="Manjari"/>
                <a:ea typeface="Manjari"/>
                <a:cs typeface="Manjari"/>
                <a:sym typeface="Manjari"/>
              </a:rPr>
              <a:t>signal specific message</a:t>
            </a:r>
            <a:endParaRPr b="1" sz="1000">
              <a:solidFill>
                <a:schemeClr val="dk1"/>
              </a:solidFill>
              <a:latin typeface="Manjari"/>
              <a:ea typeface="Manjari"/>
              <a:cs typeface="Manjari"/>
              <a:sym typeface="Manjari"/>
            </a:endParaRPr>
          </a:p>
          <a:p>
            <a:pPr indent="0" lvl="0" marL="0" rtl="0" algn="l">
              <a:spcBef>
                <a:spcPts val="0"/>
              </a:spcBef>
              <a:spcAft>
                <a:spcPts val="0"/>
              </a:spcAft>
              <a:buNone/>
            </a:pPr>
            <a:r>
              <a:t/>
            </a:r>
            <a:endParaRPr>
              <a:solidFill>
                <a:schemeClr val="dk1"/>
              </a:solidFill>
              <a:latin typeface="Manjari"/>
              <a:ea typeface="Manjari"/>
              <a:cs typeface="Manjari"/>
              <a:sym typeface="Manjari"/>
            </a:endParaRPr>
          </a:p>
          <a:p>
            <a:pPr indent="0" lvl="0" marL="0" rtl="0" algn="l">
              <a:spcBef>
                <a:spcPts val="0"/>
              </a:spcBef>
              <a:spcAft>
                <a:spcPts val="0"/>
              </a:spcAft>
              <a:buNone/>
            </a:pPr>
            <a:r>
              <a:rPr lang="en">
                <a:solidFill>
                  <a:schemeClr val="dk1"/>
                </a:solidFill>
                <a:latin typeface="Manjari"/>
                <a:ea typeface="Manjari"/>
                <a:cs typeface="Manjari"/>
                <a:sym typeface="Manjari"/>
              </a:rPr>
              <a:t>Whereas </a:t>
            </a:r>
            <a:r>
              <a:rPr b="1" lang="en">
                <a:solidFill>
                  <a:schemeClr val="dk1"/>
                </a:solidFill>
                <a:latin typeface="Manjari"/>
                <a:ea typeface="Manjari"/>
                <a:cs typeface="Manjari"/>
                <a:sym typeface="Manjari"/>
              </a:rPr>
              <a:t>DISCOURSE MARKERS</a:t>
            </a:r>
            <a:r>
              <a:rPr lang="en">
                <a:solidFill>
                  <a:schemeClr val="dk1"/>
                </a:solidFill>
                <a:latin typeface="Manjari"/>
                <a:ea typeface="Manjari"/>
                <a:cs typeface="Manjari"/>
                <a:sym typeface="Manjari"/>
              </a:rPr>
              <a:t> must meet three necessary </a:t>
            </a:r>
            <a:r>
              <a:rPr i="1" lang="en">
                <a:solidFill>
                  <a:schemeClr val="dk1"/>
                </a:solidFill>
                <a:latin typeface="Manjari"/>
                <a:ea typeface="Manjari"/>
                <a:cs typeface="Manjari"/>
                <a:sym typeface="Manjari"/>
              </a:rPr>
              <a:t>conditions</a:t>
            </a:r>
            <a:r>
              <a:rPr lang="en">
                <a:solidFill>
                  <a:schemeClr val="dk1"/>
                </a:solidFill>
                <a:latin typeface="Manjari"/>
                <a:ea typeface="Manjari"/>
                <a:cs typeface="Manjari"/>
                <a:sym typeface="Manjari"/>
              </a:rPr>
              <a:t>:</a:t>
            </a:r>
            <a:endParaRPr>
              <a:solidFill>
                <a:schemeClr val="dk1"/>
              </a:solidFill>
              <a:latin typeface="Manjari"/>
              <a:ea typeface="Manjari"/>
              <a:cs typeface="Manjari"/>
              <a:sym typeface="Manjari"/>
            </a:endParaRPr>
          </a:p>
          <a:p>
            <a:pPr indent="0" lvl="0" marL="0" rtl="0" algn="l">
              <a:spcBef>
                <a:spcPts val="0"/>
              </a:spcBef>
              <a:spcAft>
                <a:spcPts val="0"/>
              </a:spcAft>
              <a:buNone/>
            </a:pPr>
            <a:r>
              <a:rPr b="1" i="1" lang="en">
                <a:solidFill>
                  <a:schemeClr val="dk1"/>
                </a:solidFill>
                <a:latin typeface="Manjari"/>
                <a:ea typeface="Manjari"/>
                <a:cs typeface="Manjari"/>
                <a:sym typeface="Manjari"/>
              </a:rPr>
              <a:t>Condition 1</a:t>
            </a:r>
            <a:r>
              <a:rPr lang="en">
                <a:solidFill>
                  <a:schemeClr val="dk1"/>
                </a:solidFill>
                <a:latin typeface="Manjari"/>
                <a:ea typeface="Manjari"/>
                <a:cs typeface="Manjari"/>
                <a:sym typeface="Manjari"/>
              </a:rPr>
              <a:t>: a DM is a lexical expression, such as </a:t>
            </a:r>
            <a:r>
              <a:rPr i="1" lang="en">
                <a:solidFill>
                  <a:schemeClr val="dk1"/>
                </a:solidFill>
                <a:latin typeface="Manjari"/>
                <a:ea typeface="Manjari"/>
                <a:cs typeface="Manjari"/>
                <a:sym typeface="Manjari"/>
              </a:rPr>
              <a:t>and</a:t>
            </a:r>
            <a:r>
              <a:rPr lang="en">
                <a:solidFill>
                  <a:schemeClr val="dk1"/>
                </a:solidFill>
                <a:latin typeface="Manjari"/>
                <a:ea typeface="Manjari"/>
                <a:cs typeface="Manjari"/>
                <a:sym typeface="Manjari"/>
              </a:rPr>
              <a:t>, </a:t>
            </a:r>
            <a:r>
              <a:rPr i="1" lang="en">
                <a:solidFill>
                  <a:schemeClr val="dk1"/>
                </a:solidFill>
                <a:latin typeface="Manjari"/>
                <a:ea typeface="Manjari"/>
                <a:cs typeface="Manjari"/>
                <a:sym typeface="Manjari"/>
              </a:rPr>
              <a:t>but</a:t>
            </a:r>
            <a:r>
              <a:rPr lang="en">
                <a:solidFill>
                  <a:schemeClr val="dk1"/>
                </a:solidFill>
                <a:latin typeface="Manjari"/>
                <a:ea typeface="Manjari"/>
                <a:cs typeface="Manjari"/>
                <a:sym typeface="Manjari"/>
              </a:rPr>
              <a:t> and </a:t>
            </a:r>
            <a:r>
              <a:rPr i="1" lang="en">
                <a:solidFill>
                  <a:schemeClr val="dk1"/>
                </a:solidFill>
                <a:latin typeface="Manjari"/>
                <a:ea typeface="Manjari"/>
                <a:cs typeface="Manjari"/>
                <a:sym typeface="Manjari"/>
              </a:rPr>
              <a:t>in addition</a:t>
            </a:r>
            <a:r>
              <a:rPr lang="en">
                <a:solidFill>
                  <a:schemeClr val="dk1"/>
                </a:solidFill>
                <a:latin typeface="Manjari"/>
                <a:ea typeface="Manjari"/>
                <a:cs typeface="Manjari"/>
                <a:sym typeface="Manjari"/>
              </a:rPr>
              <a:t>. But they do not exclusively consist of a lexical expression.</a:t>
            </a:r>
            <a:endParaRPr>
              <a:solidFill>
                <a:schemeClr val="dk1"/>
              </a:solidFill>
              <a:latin typeface="Manjari"/>
              <a:ea typeface="Manjari"/>
              <a:cs typeface="Manjari"/>
              <a:sym typeface="Manjari"/>
            </a:endParaRPr>
          </a:p>
          <a:p>
            <a:pPr indent="0" lvl="0" marL="0" rtl="0" algn="l">
              <a:spcBef>
                <a:spcPts val="0"/>
              </a:spcBef>
              <a:spcAft>
                <a:spcPts val="0"/>
              </a:spcAft>
              <a:buNone/>
            </a:pPr>
            <a:r>
              <a:rPr b="1" i="1" lang="en">
                <a:solidFill>
                  <a:schemeClr val="dk1"/>
                </a:solidFill>
                <a:latin typeface="Manjari"/>
                <a:ea typeface="Manjari"/>
                <a:cs typeface="Manjari"/>
                <a:sym typeface="Manjari"/>
              </a:rPr>
              <a:t>Condition 2</a:t>
            </a:r>
            <a:r>
              <a:rPr lang="en">
                <a:solidFill>
                  <a:schemeClr val="dk1"/>
                </a:solidFill>
                <a:latin typeface="Manjari"/>
                <a:ea typeface="Manjari"/>
                <a:cs typeface="Manjari"/>
                <a:sym typeface="Manjari"/>
              </a:rPr>
              <a:t>: a DM must be part of the second segment. And it often has an intonation contour which separates it prosodically from the segment, but this depends on the particular DM. </a:t>
            </a:r>
            <a:endParaRPr>
              <a:solidFill>
                <a:schemeClr val="dk1"/>
              </a:solidFill>
              <a:latin typeface="Manjari"/>
              <a:ea typeface="Manjari"/>
              <a:cs typeface="Manjari"/>
              <a:sym typeface="Manjari"/>
            </a:endParaRPr>
          </a:p>
          <a:p>
            <a:pPr indent="0" lvl="0" marL="0" rtl="0" algn="l">
              <a:spcBef>
                <a:spcPts val="0"/>
              </a:spcBef>
              <a:spcAft>
                <a:spcPts val="0"/>
              </a:spcAft>
              <a:buNone/>
            </a:pPr>
            <a:r>
              <a:rPr b="1" i="1" lang="en">
                <a:solidFill>
                  <a:schemeClr val="dk1"/>
                </a:solidFill>
                <a:latin typeface="Manjari"/>
                <a:ea typeface="Manjari"/>
                <a:cs typeface="Manjari"/>
                <a:sym typeface="Manjari"/>
              </a:rPr>
              <a:t>Condition 3</a:t>
            </a:r>
            <a:r>
              <a:rPr lang="en">
                <a:solidFill>
                  <a:schemeClr val="dk1"/>
                </a:solidFill>
                <a:latin typeface="Manjari"/>
                <a:ea typeface="Manjari"/>
                <a:cs typeface="Manjari"/>
                <a:sym typeface="Manjari"/>
              </a:rPr>
              <a:t>: a DM signals a specific semantic relationship which holds  between the interpretation of the 2 illocutionary forces, but it does NOT contribute to the semantic meaning.</a:t>
            </a:r>
            <a:endParaRPr>
              <a:solidFill>
                <a:schemeClr val="dk1"/>
              </a:solidFill>
              <a:latin typeface="Manjari"/>
              <a:ea typeface="Manjari"/>
              <a:cs typeface="Manjari"/>
              <a:sym typeface="Manjari"/>
            </a:endParaRPr>
          </a:p>
          <a:p>
            <a:pPr indent="0" lvl="0" marL="0" rtl="0" algn="l">
              <a:spcBef>
                <a:spcPts val="0"/>
              </a:spcBef>
              <a:spcAft>
                <a:spcPts val="0"/>
              </a:spcAft>
              <a:buNone/>
            </a:pPr>
            <a:r>
              <a:t/>
            </a:r>
            <a:endParaRPr>
              <a:solidFill>
                <a:schemeClr val="dk1"/>
              </a:solidFill>
              <a:latin typeface="Manjari"/>
              <a:ea typeface="Manjari"/>
              <a:cs typeface="Manjari"/>
              <a:sym typeface="Manjari"/>
            </a:endParaRPr>
          </a:p>
          <a:p>
            <a:pPr indent="0" lvl="0" marL="0" rtl="0" algn="l">
              <a:spcBef>
                <a:spcPts val="0"/>
              </a:spcBef>
              <a:spcAft>
                <a:spcPts val="0"/>
              </a:spcAft>
              <a:buNone/>
            </a:pPr>
            <a:r>
              <a:rPr lang="en">
                <a:solidFill>
                  <a:schemeClr val="dk1"/>
                </a:solidFill>
                <a:latin typeface="Manjari"/>
                <a:ea typeface="Manjari"/>
                <a:cs typeface="Manjari"/>
                <a:sym typeface="Manjari"/>
              </a:rPr>
              <a:t>*</a:t>
            </a:r>
            <a:r>
              <a:rPr b="1" lang="en">
                <a:solidFill>
                  <a:srgbClr val="FF9900"/>
                </a:solidFill>
                <a:latin typeface="Manjari"/>
                <a:ea typeface="Manjari"/>
                <a:cs typeface="Manjari"/>
                <a:sym typeface="Manjari"/>
              </a:rPr>
              <a:t>SCHIFFRIN</a:t>
            </a:r>
            <a:r>
              <a:rPr lang="en">
                <a:solidFill>
                  <a:schemeClr val="dk1"/>
                </a:solidFill>
                <a:latin typeface="Manjari"/>
                <a:ea typeface="Manjari"/>
                <a:cs typeface="Manjari"/>
                <a:sym typeface="Manjari"/>
              </a:rPr>
              <a:t> (1987) also proposed that a DM </a:t>
            </a:r>
            <a:r>
              <a:rPr lang="en" u="sng">
                <a:solidFill>
                  <a:schemeClr val="dk1"/>
                </a:solidFill>
                <a:latin typeface="Manjari"/>
                <a:ea typeface="Manjari"/>
                <a:cs typeface="Manjari"/>
                <a:sym typeface="Manjari"/>
              </a:rPr>
              <a:t>does not create</a:t>
            </a:r>
            <a:r>
              <a:rPr lang="en">
                <a:solidFill>
                  <a:schemeClr val="dk1"/>
                </a:solidFill>
                <a:latin typeface="Manjari"/>
                <a:ea typeface="Manjari"/>
                <a:cs typeface="Manjari"/>
                <a:sym typeface="Manjari"/>
              </a:rPr>
              <a:t> the relationship between the 2 segments, but it </a:t>
            </a:r>
            <a:r>
              <a:rPr lang="en" u="sng">
                <a:solidFill>
                  <a:schemeClr val="dk1"/>
                </a:solidFill>
                <a:latin typeface="Manjari"/>
                <a:ea typeface="Manjari"/>
                <a:cs typeface="Manjari"/>
                <a:sym typeface="Manjari"/>
              </a:rPr>
              <a:t>provides clues</a:t>
            </a:r>
            <a:r>
              <a:rPr lang="en">
                <a:solidFill>
                  <a:schemeClr val="dk1"/>
                </a:solidFill>
                <a:latin typeface="Manjari"/>
                <a:ea typeface="Manjari"/>
                <a:cs typeface="Manjari"/>
                <a:sym typeface="Manjari"/>
              </a:rPr>
              <a:t> </a:t>
            </a:r>
            <a:r>
              <a:rPr b="1" lang="en">
                <a:solidFill>
                  <a:schemeClr val="dk1"/>
                </a:solidFill>
                <a:latin typeface="Manjari"/>
                <a:ea typeface="Manjari"/>
                <a:cs typeface="Manjari"/>
                <a:sym typeface="Manjari"/>
              </a:rPr>
              <a:t>which signal the INTENDED RELATIONSHIP</a:t>
            </a:r>
            <a:r>
              <a:rPr lang="en">
                <a:solidFill>
                  <a:schemeClr val="dk1"/>
                </a:solidFill>
                <a:latin typeface="Manjari"/>
                <a:ea typeface="Manjari"/>
                <a:cs typeface="Manjari"/>
                <a:sym typeface="Manjari"/>
              </a:rPr>
              <a:t> between the segments.</a:t>
            </a:r>
            <a:endParaRPr>
              <a:solidFill>
                <a:schemeClr val="dk1"/>
              </a:solidFill>
              <a:latin typeface="Manjari"/>
              <a:ea typeface="Manjari"/>
              <a:cs typeface="Manjari"/>
              <a:sym typeface="Manja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0" name="Shape 1420"/>
        <p:cNvGrpSpPr/>
        <p:nvPr/>
      </p:nvGrpSpPr>
      <p:grpSpPr>
        <a:xfrm>
          <a:off x="0" y="0"/>
          <a:ext cx="0" cy="0"/>
          <a:chOff x="0" y="0"/>
          <a:chExt cx="0" cy="0"/>
        </a:xfrm>
      </p:grpSpPr>
      <p:sp>
        <p:nvSpPr>
          <p:cNvPr id="1421" name="Google Shape;1421;g1839632e9f6_1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2" name="Google Shape;1422;g1839632e9f6_1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Manjari"/>
                <a:ea typeface="Manjari"/>
                <a:cs typeface="Manjari"/>
                <a:sym typeface="Manjari"/>
              </a:rPr>
              <a:t>There are four types of </a:t>
            </a:r>
            <a:r>
              <a:rPr b="1" lang="en">
                <a:latin typeface="Manjari"/>
                <a:ea typeface="Manjari"/>
                <a:cs typeface="Manjari"/>
                <a:sym typeface="Manjari"/>
              </a:rPr>
              <a:t>PRAGMATIC MARKERS</a:t>
            </a:r>
            <a:r>
              <a:rPr lang="en">
                <a:latin typeface="Manjari"/>
                <a:ea typeface="Manjari"/>
                <a:cs typeface="Manjari"/>
                <a:sym typeface="Manjari"/>
              </a:rPr>
              <a:t>: the first type….</a:t>
            </a:r>
            <a:endParaRPr>
              <a:latin typeface="Manjari"/>
              <a:ea typeface="Manjari"/>
              <a:cs typeface="Manjari"/>
              <a:sym typeface="Manjari"/>
            </a:endParaRPr>
          </a:p>
          <a:p>
            <a:pPr indent="0" lvl="0" marL="0" rtl="0" algn="l">
              <a:spcBef>
                <a:spcPts val="0"/>
              </a:spcBef>
              <a:spcAft>
                <a:spcPts val="0"/>
              </a:spcAft>
              <a:buNone/>
            </a:pPr>
            <a:r>
              <a:t/>
            </a:r>
            <a:endParaRPr>
              <a:latin typeface="Manjari"/>
              <a:ea typeface="Manjari"/>
              <a:cs typeface="Manjari"/>
              <a:sym typeface="Manjari"/>
            </a:endParaRPr>
          </a:p>
          <a:p>
            <a:pPr indent="0" lvl="0" marL="0" rtl="0" algn="l">
              <a:spcBef>
                <a:spcPts val="0"/>
              </a:spcBef>
              <a:spcAft>
                <a:spcPts val="0"/>
              </a:spcAft>
              <a:buNone/>
            </a:pPr>
            <a:r>
              <a:rPr b="1" lang="en">
                <a:latin typeface="Manjari"/>
                <a:ea typeface="Manjari"/>
                <a:cs typeface="Manjari"/>
                <a:sym typeface="Manjari"/>
              </a:rPr>
              <a:t>DISCOURSE MARKERS</a:t>
            </a:r>
            <a:r>
              <a:rPr lang="en">
                <a:latin typeface="Manjari"/>
                <a:ea typeface="Manjari"/>
                <a:cs typeface="Manjari"/>
                <a:sym typeface="Manjari"/>
              </a:rPr>
              <a:t> fall into three functional classes: contrastive </a:t>
            </a:r>
            <a:r>
              <a:rPr lang="en">
                <a:latin typeface="Manjari"/>
                <a:ea typeface="Manjari"/>
                <a:cs typeface="Manjari"/>
                <a:sym typeface="Manjari"/>
              </a:rPr>
              <a:t>markers</a:t>
            </a:r>
            <a:r>
              <a:rPr lang="en">
                <a:latin typeface="Manjari"/>
                <a:ea typeface="Manjari"/>
                <a:cs typeface="Manjari"/>
                <a:sym typeface="Manjari"/>
              </a:rPr>
              <a:t>, …</a:t>
            </a:r>
            <a:endParaRPr>
              <a:latin typeface="Manjari"/>
              <a:ea typeface="Manjari"/>
              <a:cs typeface="Manjari"/>
              <a:sym typeface="Manja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1" name="Shape 1431"/>
        <p:cNvGrpSpPr/>
        <p:nvPr/>
      </p:nvGrpSpPr>
      <p:grpSpPr>
        <a:xfrm>
          <a:off x="0" y="0"/>
          <a:ext cx="0" cy="0"/>
          <a:chOff x="0" y="0"/>
          <a:chExt cx="0" cy="0"/>
        </a:xfrm>
      </p:grpSpPr>
      <p:sp>
        <p:nvSpPr>
          <p:cNvPr id="1432" name="Google Shape;1432;g1839632e9f6_1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3" name="Google Shape;1433;g1839632e9f6_1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b="1" lang="en">
                <a:solidFill>
                  <a:schemeClr val="dk1"/>
                </a:solidFill>
                <a:latin typeface="Manjari"/>
                <a:ea typeface="Manjari"/>
                <a:cs typeface="Manjari"/>
                <a:sym typeface="Manjari"/>
              </a:rPr>
              <a:t>To conclude we have selected some examples of PRAGMATIC &amp; DISCOURSE MARKERS in the </a:t>
            </a:r>
            <a:r>
              <a:rPr b="1" i="1" lang="en">
                <a:solidFill>
                  <a:schemeClr val="dk1"/>
                </a:solidFill>
                <a:latin typeface="Manjari"/>
                <a:ea typeface="Manjari"/>
                <a:cs typeface="Manjari"/>
                <a:sym typeface="Manjari"/>
              </a:rPr>
              <a:t>narrative </a:t>
            </a:r>
            <a:r>
              <a:rPr b="1" lang="en">
                <a:solidFill>
                  <a:schemeClr val="dk1"/>
                </a:solidFill>
                <a:latin typeface="Manjari"/>
                <a:ea typeface="Manjari"/>
                <a:cs typeface="Manjari"/>
                <a:sym typeface="Manjari"/>
              </a:rPr>
              <a:t>and the </a:t>
            </a:r>
            <a:r>
              <a:rPr b="1" i="1" lang="en">
                <a:solidFill>
                  <a:schemeClr val="dk1"/>
                </a:solidFill>
                <a:latin typeface="Manjari"/>
                <a:ea typeface="Manjari"/>
                <a:cs typeface="Manjari"/>
                <a:sym typeface="Manjari"/>
              </a:rPr>
              <a:t>exemplum </a:t>
            </a:r>
            <a:endParaRPr b="1" i="1">
              <a:solidFill>
                <a:schemeClr val="dk1"/>
              </a:solidFill>
              <a:latin typeface="Manjari"/>
              <a:ea typeface="Manjari"/>
              <a:cs typeface="Manjari"/>
              <a:sym typeface="Manjari"/>
            </a:endParaRPr>
          </a:p>
          <a:p>
            <a:pPr indent="0" lvl="0" marL="0" rtl="0" algn="just">
              <a:lnSpc>
                <a:spcPct val="100000"/>
              </a:lnSpc>
              <a:spcBef>
                <a:spcPts val="0"/>
              </a:spcBef>
              <a:spcAft>
                <a:spcPts val="0"/>
              </a:spcAft>
              <a:buClr>
                <a:schemeClr val="dk1"/>
              </a:buClr>
              <a:buSzPts val="1100"/>
              <a:buFont typeface="Arial"/>
              <a:buNone/>
            </a:pPr>
            <a:r>
              <a:rPr lang="en">
                <a:solidFill>
                  <a:schemeClr val="dk1"/>
                </a:solidFill>
                <a:latin typeface="Manjari"/>
                <a:ea typeface="Manjari"/>
                <a:cs typeface="Manjari"/>
                <a:sym typeface="Manjari"/>
              </a:rPr>
              <a:t>‘</a:t>
            </a:r>
            <a:r>
              <a:rPr b="1" i="1" lang="en">
                <a:solidFill>
                  <a:srgbClr val="00B0F0"/>
                </a:solidFill>
                <a:latin typeface="Manjari"/>
                <a:ea typeface="Manjari"/>
                <a:cs typeface="Manjari"/>
                <a:sym typeface="Manjari"/>
              </a:rPr>
              <a:t>at any rate’</a:t>
            </a:r>
            <a:r>
              <a:rPr lang="en">
                <a:solidFill>
                  <a:schemeClr val="dk1"/>
                </a:solidFill>
                <a:latin typeface="Manjari"/>
                <a:ea typeface="Manjari"/>
                <a:cs typeface="Manjari"/>
                <a:sym typeface="Manjari"/>
              </a:rPr>
              <a:t> is a </a:t>
            </a:r>
            <a:r>
              <a:rPr b="1" lang="en">
                <a:solidFill>
                  <a:schemeClr val="dk1"/>
                </a:solidFill>
                <a:latin typeface="Manjari"/>
                <a:ea typeface="Manjari"/>
                <a:cs typeface="Manjari"/>
                <a:sym typeface="Manjari"/>
              </a:rPr>
              <a:t>pragmatic discourse structure marker</a:t>
            </a:r>
            <a:r>
              <a:rPr lang="en">
                <a:solidFill>
                  <a:schemeClr val="dk1"/>
                </a:solidFill>
                <a:latin typeface="Manjari"/>
                <a:ea typeface="Manjari"/>
                <a:cs typeface="Manjari"/>
                <a:sym typeface="Manjari"/>
              </a:rPr>
              <a:t>, which signals an aspect of the organization of the ongoing discourse. For instance, </a:t>
            </a:r>
            <a:r>
              <a:rPr lang="en" u="sng">
                <a:solidFill>
                  <a:schemeClr val="dk1"/>
                </a:solidFill>
                <a:latin typeface="Manjari"/>
                <a:ea typeface="Manjari"/>
                <a:cs typeface="Manjari"/>
                <a:sym typeface="Manjari"/>
              </a:rPr>
              <a:t>in the </a:t>
            </a:r>
            <a:r>
              <a:rPr i="1" lang="en" u="sng">
                <a:solidFill>
                  <a:schemeClr val="dk1"/>
                </a:solidFill>
                <a:latin typeface="Manjari"/>
                <a:ea typeface="Manjari"/>
                <a:cs typeface="Manjari"/>
                <a:sym typeface="Manjari"/>
              </a:rPr>
              <a:t>narrative</a:t>
            </a:r>
            <a:r>
              <a:rPr lang="en" u="sng">
                <a:solidFill>
                  <a:schemeClr val="dk1"/>
                </a:solidFill>
                <a:latin typeface="Manjari"/>
                <a:ea typeface="Manjari"/>
                <a:cs typeface="Manjari"/>
                <a:sym typeface="Manjari"/>
              </a:rPr>
              <a:t> of conversation 2</a:t>
            </a:r>
            <a:r>
              <a:rPr lang="en">
                <a:solidFill>
                  <a:schemeClr val="dk1"/>
                </a:solidFill>
                <a:latin typeface="Manjari"/>
                <a:ea typeface="Manjari"/>
                <a:cs typeface="Manjari"/>
                <a:sym typeface="Manjari"/>
              </a:rPr>
              <a:t> Alan uses this PM 5 times in order to go back to his line of thought. For example:</a:t>
            </a:r>
            <a:r>
              <a:rPr i="1" lang="en">
                <a:solidFill>
                  <a:schemeClr val="dk1"/>
                </a:solidFill>
                <a:latin typeface="Manjari"/>
                <a:ea typeface="Manjari"/>
                <a:cs typeface="Manjari"/>
                <a:sym typeface="Manjari"/>
              </a:rPr>
              <a:t> </a:t>
            </a:r>
            <a:endParaRPr i="1">
              <a:solidFill>
                <a:schemeClr val="dk1"/>
              </a:solidFill>
              <a:latin typeface="Manjari"/>
              <a:ea typeface="Manjari"/>
              <a:cs typeface="Manjari"/>
              <a:sym typeface="Manjari"/>
            </a:endParaRPr>
          </a:p>
          <a:p>
            <a:pPr indent="0" lvl="0" marL="0" rtl="0" algn="just">
              <a:lnSpc>
                <a:spcPct val="100000"/>
              </a:lnSpc>
              <a:spcBef>
                <a:spcPts val="0"/>
              </a:spcBef>
              <a:spcAft>
                <a:spcPts val="0"/>
              </a:spcAft>
              <a:buClr>
                <a:schemeClr val="dk1"/>
              </a:buClr>
              <a:buSzPts val="1100"/>
              <a:buFont typeface="Arial"/>
              <a:buNone/>
            </a:pPr>
            <a:r>
              <a:rPr lang="en">
                <a:solidFill>
                  <a:schemeClr val="dk1"/>
                </a:solidFill>
                <a:latin typeface="Manjari"/>
                <a:ea typeface="Manjari"/>
                <a:cs typeface="Manjari"/>
                <a:sym typeface="Manjari"/>
              </a:rPr>
              <a:t>‘</a:t>
            </a:r>
            <a:r>
              <a:rPr b="1" i="1" lang="en">
                <a:solidFill>
                  <a:srgbClr val="00B0F0"/>
                </a:solidFill>
                <a:latin typeface="Manjari"/>
                <a:ea typeface="Manjari"/>
                <a:cs typeface="Manjari"/>
                <a:sym typeface="Manjari"/>
              </a:rPr>
              <a:t>jerk’</a:t>
            </a:r>
            <a:r>
              <a:rPr lang="en">
                <a:solidFill>
                  <a:srgbClr val="00B0F0"/>
                </a:solidFill>
                <a:latin typeface="Manjari"/>
                <a:ea typeface="Manjari"/>
                <a:cs typeface="Manjari"/>
                <a:sym typeface="Manjari"/>
              </a:rPr>
              <a:t>  </a:t>
            </a:r>
            <a:r>
              <a:rPr lang="en">
                <a:solidFill>
                  <a:schemeClr val="dk1"/>
                </a:solidFill>
                <a:latin typeface="Manjari"/>
                <a:ea typeface="Manjari"/>
                <a:cs typeface="Manjari"/>
                <a:sym typeface="Manjari"/>
              </a:rPr>
              <a:t>is </a:t>
            </a:r>
            <a:r>
              <a:rPr b="1" lang="en">
                <a:solidFill>
                  <a:schemeClr val="dk1"/>
                </a:solidFill>
                <a:latin typeface="Manjari"/>
                <a:ea typeface="Manjari"/>
                <a:cs typeface="Manjari"/>
                <a:sym typeface="Manjari"/>
              </a:rPr>
              <a:t>a commentary non-deference pragmatic marker</a:t>
            </a:r>
            <a:r>
              <a:rPr lang="en">
                <a:solidFill>
                  <a:schemeClr val="dk1"/>
                </a:solidFill>
                <a:latin typeface="Manjari"/>
                <a:ea typeface="Manjari"/>
                <a:cs typeface="Manjari"/>
                <a:sym typeface="Manjari"/>
              </a:rPr>
              <a:t> which signals a comment on the basis message. For example, </a:t>
            </a:r>
            <a:r>
              <a:rPr lang="en" u="sng">
                <a:solidFill>
                  <a:schemeClr val="dk1"/>
                </a:solidFill>
                <a:latin typeface="Manjari"/>
                <a:ea typeface="Manjari"/>
                <a:cs typeface="Manjari"/>
                <a:sym typeface="Manjari"/>
              </a:rPr>
              <a:t>in the </a:t>
            </a:r>
            <a:r>
              <a:rPr i="1" lang="en" u="sng">
                <a:solidFill>
                  <a:schemeClr val="dk1"/>
                </a:solidFill>
                <a:latin typeface="Manjari"/>
                <a:ea typeface="Manjari"/>
                <a:cs typeface="Manjari"/>
                <a:sym typeface="Manjari"/>
              </a:rPr>
              <a:t>exemplum </a:t>
            </a:r>
            <a:r>
              <a:rPr lang="en" u="sng">
                <a:solidFill>
                  <a:schemeClr val="dk1"/>
                </a:solidFill>
                <a:latin typeface="Manjari"/>
                <a:ea typeface="Manjari"/>
                <a:cs typeface="Manjari"/>
                <a:sym typeface="Manjari"/>
              </a:rPr>
              <a:t>found in conversation 1</a:t>
            </a:r>
            <a:r>
              <a:rPr lang="en">
                <a:solidFill>
                  <a:schemeClr val="dk1"/>
                </a:solidFill>
                <a:latin typeface="Manjari"/>
                <a:ea typeface="Manjari"/>
                <a:cs typeface="Manjari"/>
                <a:sym typeface="Manjari"/>
              </a:rPr>
              <a:t> Lajuam says</a:t>
            </a:r>
            <a:endParaRPr>
              <a:solidFill>
                <a:schemeClr val="dk1"/>
              </a:solidFill>
              <a:latin typeface="Manjari"/>
              <a:ea typeface="Manjari"/>
              <a:cs typeface="Manjari"/>
              <a:sym typeface="Manjari"/>
            </a:endParaRPr>
          </a:p>
          <a:p>
            <a:pPr indent="0" lvl="0" marL="0" rtl="0" algn="just">
              <a:lnSpc>
                <a:spcPct val="100000"/>
              </a:lnSpc>
              <a:spcBef>
                <a:spcPts val="0"/>
              </a:spcBef>
              <a:spcAft>
                <a:spcPts val="0"/>
              </a:spcAft>
              <a:buClr>
                <a:schemeClr val="dk1"/>
              </a:buClr>
              <a:buSzPts val="1100"/>
              <a:buFont typeface="Arial"/>
              <a:buNone/>
            </a:pPr>
            <a:r>
              <a:rPr b="1" i="1" lang="en">
                <a:solidFill>
                  <a:srgbClr val="00B0F0"/>
                </a:solidFill>
                <a:latin typeface="Manjari"/>
                <a:ea typeface="Manjari"/>
                <a:cs typeface="Manjari"/>
                <a:sym typeface="Manjari"/>
              </a:rPr>
              <a:t>‘and see’: </a:t>
            </a:r>
            <a:r>
              <a:rPr lang="en">
                <a:solidFill>
                  <a:schemeClr val="dk1"/>
                </a:solidFill>
                <a:latin typeface="Manjari"/>
                <a:ea typeface="Manjari"/>
                <a:cs typeface="Manjari"/>
                <a:sym typeface="Manjari"/>
              </a:rPr>
              <a:t>is </a:t>
            </a:r>
            <a:r>
              <a:rPr b="1" lang="en">
                <a:solidFill>
                  <a:schemeClr val="dk1"/>
                </a:solidFill>
                <a:latin typeface="Manjari"/>
                <a:ea typeface="Manjari"/>
                <a:cs typeface="Manjari"/>
                <a:sym typeface="Manjari"/>
              </a:rPr>
              <a:t>a discourse attention structure marker, </a:t>
            </a:r>
            <a:r>
              <a:rPr lang="en">
                <a:solidFill>
                  <a:schemeClr val="dk1"/>
                </a:solidFill>
                <a:latin typeface="Manjari"/>
                <a:ea typeface="Manjari"/>
                <a:cs typeface="Manjari"/>
                <a:sym typeface="Manjari"/>
              </a:rPr>
              <a:t>which</a:t>
            </a:r>
            <a:r>
              <a:rPr b="1" lang="en">
                <a:solidFill>
                  <a:schemeClr val="dk1"/>
                </a:solidFill>
                <a:latin typeface="Manjari"/>
                <a:ea typeface="Manjari"/>
                <a:cs typeface="Manjari"/>
                <a:sym typeface="Manjari"/>
              </a:rPr>
              <a:t> </a:t>
            </a:r>
            <a:r>
              <a:rPr lang="en">
                <a:solidFill>
                  <a:schemeClr val="dk1"/>
                </a:solidFill>
                <a:latin typeface="Manjari"/>
                <a:ea typeface="Manjari"/>
                <a:cs typeface="Manjari"/>
                <a:sym typeface="Manjari"/>
              </a:rPr>
              <a:t>signals an aspect of the organization of the ongoing discourse, in this case to transition. For example, </a:t>
            </a:r>
            <a:r>
              <a:rPr lang="en" u="sng">
                <a:solidFill>
                  <a:schemeClr val="dk1"/>
                </a:solidFill>
                <a:latin typeface="Manjari"/>
                <a:ea typeface="Manjari"/>
                <a:cs typeface="Manjari"/>
                <a:sym typeface="Manjari"/>
              </a:rPr>
              <a:t>in the </a:t>
            </a:r>
            <a:r>
              <a:rPr i="1" lang="en" u="sng">
                <a:solidFill>
                  <a:schemeClr val="dk1"/>
                </a:solidFill>
                <a:latin typeface="Manjari"/>
                <a:ea typeface="Manjari"/>
                <a:cs typeface="Manjari"/>
                <a:sym typeface="Manjari"/>
              </a:rPr>
              <a:t>exemplum </a:t>
            </a:r>
            <a:r>
              <a:rPr lang="en" u="sng">
                <a:solidFill>
                  <a:schemeClr val="dk1"/>
                </a:solidFill>
                <a:latin typeface="Manjari"/>
                <a:ea typeface="Manjari"/>
                <a:cs typeface="Manjari"/>
                <a:sym typeface="Manjari"/>
              </a:rPr>
              <a:t>found in conversation 1</a:t>
            </a:r>
            <a:r>
              <a:rPr lang="en">
                <a:solidFill>
                  <a:schemeClr val="dk1"/>
                </a:solidFill>
                <a:latin typeface="Manjari"/>
                <a:ea typeface="Manjari"/>
                <a:cs typeface="Manjari"/>
                <a:sym typeface="Manjari"/>
              </a:rPr>
              <a:t> Lajuam says.</a:t>
            </a:r>
            <a:endParaRPr>
              <a:latin typeface="Manjari"/>
              <a:ea typeface="Manjari"/>
              <a:cs typeface="Manjari"/>
              <a:sym typeface="Manja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9" name="Shape 1439"/>
        <p:cNvGrpSpPr/>
        <p:nvPr/>
      </p:nvGrpSpPr>
      <p:grpSpPr>
        <a:xfrm>
          <a:off x="0" y="0"/>
          <a:ext cx="0" cy="0"/>
          <a:chOff x="0" y="0"/>
          <a:chExt cx="0" cy="0"/>
        </a:xfrm>
      </p:grpSpPr>
      <p:sp>
        <p:nvSpPr>
          <p:cNvPr id="1440" name="Google Shape;1440;g14f6167392d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1" name="Google Shape;1441;g14f6167392d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just">
              <a:lnSpc>
                <a:spcPct val="100000"/>
              </a:lnSpc>
              <a:spcBef>
                <a:spcPts val="0"/>
              </a:spcBef>
              <a:spcAft>
                <a:spcPts val="0"/>
              </a:spcAft>
              <a:buClr>
                <a:schemeClr val="dk1"/>
              </a:buClr>
              <a:buSzPts val="1100"/>
              <a:buFont typeface="Arial"/>
              <a:buNone/>
            </a:pPr>
            <a:r>
              <a:rPr b="1" lang="en">
                <a:solidFill>
                  <a:schemeClr val="dk1"/>
                </a:solidFill>
                <a:latin typeface="Manjari"/>
                <a:ea typeface="Manjari"/>
                <a:cs typeface="Manjari"/>
                <a:sym typeface="Manjari"/>
              </a:rPr>
              <a:t>Finally</a:t>
            </a:r>
            <a:r>
              <a:rPr lang="en">
                <a:solidFill>
                  <a:schemeClr val="dk1"/>
                </a:solidFill>
                <a:latin typeface="Manjari"/>
                <a:ea typeface="Manjari"/>
                <a:cs typeface="Manjari"/>
                <a:sym typeface="Manjari"/>
              </a:rPr>
              <a:t>, the examples of DISCOURSE MARKERS in the </a:t>
            </a:r>
            <a:r>
              <a:rPr i="1" lang="en">
                <a:solidFill>
                  <a:schemeClr val="dk1"/>
                </a:solidFill>
                <a:latin typeface="Manjari"/>
                <a:ea typeface="Manjari"/>
                <a:cs typeface="Manjari"/>
                <a:sym typeface="Manjari"/>
              </a:rPr>
              <a:t>narrative </a:t>
            </a:r>
            <a:r>
              <a:rPr lang="en">
                <a:solidFill>
                  <a:schemeClr val="dk1"/>
                </a:solidFill>
                <a:latin typeface="Manjari"/>
                <a:ea typeface="Manjari"/>
                <a:cs typeface="Manjari"/>
                <a:sym typeface="Manjari"/>
              </a:rPr>
              <a:t>and </a:t>
            </a:r>
            <a:r>
              <a:rPr i="1" lang="en">
                <a:solidFill>
                  <a:schemeClr val="dk1"/>
                </a:solidFill>
                <a:latin typeface="Manjari"/>
                <a:ea typeface="Manjari"/>
                <a:cs typeface="Manjari"/>
                <a:sym typeface="Manjari"/>
              </a:rPr>
              <a:t>exemplum </a:t>
            </a:r>
            <a:r>
              <a:rPr lang="en">
                <a:solidFill>
                  <a:schemeClr val="dk1"/>
                </a:solidFill>
                <a:latin typeface="Manjari"/>
                <a:ea typeface="Manjari"/>
                <a:cs typeface="Manjari"/>
                <a:sym typeface="Manjari"/>
              </a:rPr>
              <a:t>are:</a:t>
            </a:r>
            <a:endParaRPr b="1">
              <a:solidFill>
                <a:schemeClr val="dk1"/>
              </a:solidFill>
              <a:latin typeface="Manjari"/>
              <a:ea typeface="Manjari"/>
              <a:cs typeface="Manjari"/>
              <a:sym typeface="Manjari"/>
            </a:endParaRPr>
          </a:p>
          <a:p>
            <a:pPr indent="0" lvl="0" marL="0" rtl="0" algn="just">
              <a:lnSpc>
                <a:spcPct val="100000"/>
              </a:lnSpc>
              <a:spcBef>
                <a:spcPts val="0"/>
              </a:spcBef>
              <a:spcAft>
                <a:spcPts val="0"/>
              </a:spcAft>
              <a:buClr>
                <a:schemeClr val="dk1"/>
              </a:buClr>
              <a:buSzPts val="1100"/>
              <a:buFont typeface="Arial"/>
              <a:buNone/>
            </a:pPr>
            <a:r>
              <a:rPr b="1" i="1" lang="en">
                <a:solidFill>
                  <a:srgbClr val="00B0F0"/>
                </a:solidFill>
                <a:latin typeface="Manjari"/>
                <a:ea typeface="Manjari"/>
                <a:cs typeface="Manjari"/>
                <a:sym typeface="Manjari"/>
              </a:rPr>
              <a:t>‘also’ </a:t>
            </a:r>
            <a:r>
              <a:rPr lang="en">
                <a:solidFill>
                  <a:schemeClr val="dk1"/>
                </a:solidFill>
                <a:latin typeface="Manjari"/>
                <a:ea typeface="Manjari"/>
                <a:cs typeface="Manjari"/>
                <a:sym typeface="Manjari"/>
              </a:rPr>
              <a:t>is an</a:t>
            </a:r>
            <a:r>
              <a:rPr b="1" i="1" lang="en">
                <a:solidFill>
                  <a:schemeClr val="dk1"/>
                </a:solidFill>
                <a:latin typeface="Manjari"/>
                <a:ea typeface="Manjari"/>
                <a:cs typeface="Manjari"/>
                <a:sym typeface="Manjari"/>
              </a:rPr>
              <a:t> </a:t>
            </a:r>
            <a:r>
              <a:rPr b="1" lang="en">
                <a:solidFill>
                  <a:schemeClr val="dk1"/>
                </a:solidFill>
                <a:latin typeface="Manjari"/>
                <a:ea typeface="Manjari"/>
                <a:cs typeface="Manjari"/>
                <a:sym typeface="Manjari"/>
              </a:rPr>
              <a:t>elaborative discourse markers</a:t>
            </a:r>
            <a:r>
              <a:rPr lang="en">
                <a:solidFill>
                  <a:schemeClr val="dk1"/>
                </a:solidFill>
                <a:latin typeface="Manjari"/>
                <a:ea typeface="Manjari"/>
                <a:cs typeface="Manjari"/>
                <a:sym typeface="Manjari"/>
              </a:rPr>
              <a:t>, which signals an elaboration in S2 to the information contained in S1. For example, </a:t>
            </a:r>
            <a:r>
              <a:rPr lang="en" u="sng">
                <a:solidFill>
                  <a:schemeClr val="dk1"/>
                </a:solidFill>
                <a:latin typeface="Manjari"/>
                <a:ea typeface="Manjari"/>
                <a:cs typeface="Manjari"/>
                <a:sym typeface="Manjari"/>
              </a:rPr>
              <a:t>in the </a:t>
            </a:r>
            <a:r>
              <a:rPr i="1" lang="en" u="sng">
                <a:solidFill>
                  <a:schemeClr val="dk1"/>
                </a:solidFill>
                <a:latin typeface="Manjari"/>
                <a:ea typeface="Manjari"/>
                <a:cs typeface="Manjari"/>
                <a:sym typeface="Manjari"/>
              </a:rPr>
              <a:t>narrative</a:t>
            </a:r>
            <a:r>
              <a:rPr lang="en" u="sng">
                <a:solidFill>
                  <a:schemeClr val="dk1"/>
                </a:solidFill>
                <a:latin typeface="Manjari"/>
                <a:ea typeface="Manjari"/>
                <a:cs typeface="Manjari"/>
                <a:sym typeface="Manjari"/>
              </a:rPr>
              <a:t> in conversation 2</a:t>
            </a:r>
            <a:r>
              <a:rPr lang="en">
                <a:solidFill>
                  <a:schemeClr val="dk1"/>
                </a:solidFill>
                <a:latin typeface="Manjari"/>
                <a:ea typeface="Manjari"/>
                <a:cs typeface="Manjari"/>
                <a:sym typeface="Manjari"/>
              </a:rPr>
              <a:t>:...</a:t>
            </a:r>
            <a:endParaRPr>
              <a:solidFill>
                <a:schemeClr val="dk1"/>
              </a:solidFill>
              <a:latin typeface="Manjari"/>
              <a:ea typeface="Manjari"/>
              <a:cs typeface="Manjari"/>
              <a:sym typeface="Manjari"/>
            </a:endParaRPr>
          </a:p>
          <a:p>
            <a:pPr indent="0" lvl="0" marL="0" rtl="0" algn="just">
              <a:lnSpc>
                <a:spcPct val="100000"/>
              </a:lnSpc>
              <a:spcBef>
                <a:spcPts val="0"/>
              </a:spcBef>
              <a:spcAft>
                <a:spcPts val="0"/>
              </a:spcAft>
              <a:buClr>
                <a:schemeClr val="dk1"/>
              </a:buClr>
              <a:buSzPts val="1100"/>
              <a:buFont typeface="Arial"/>
              <a:buNone/>
            </a:pPr>
            <a:r>
              <a:rPr lang="en">
                <a:solidFill>
                  <a:schemeClr val="dk1"/>
                </a:solidFill>
                <a:latin typeface="Manjari"/>
                <a:ea typeface="Manjari"/>
                <a:cs typeface="Manjari"/>
                <a:sym typeface="Manjari"/>
              </a:rPr>
              <a:t>‘</a:t>
            </a:r>
            <a:r>
              <a:rPr b="1" i="1" lang="en">
                <a:solidFill>
                  <a:srgbClr val="00B0F0"/>
                </a:solidFill>
                <a:latin typeface="Manjari"/>
                <a:ea typeface="Manjari"/>
                <a:cs typeface="Manjari"/>
                <a:sym typeface="Manjari"/>
              </a:rPr>
              <a:t>therefore’</a:t>
            </a:r>
            <a:r>
              <a:rPr lang="en">
                <a:solidFill>
                  <a:srgbClr val="00B0F0"/>
                </a:solidFill>
                <a:latin typeface="Manjari"/>
                <a:ea typeface="Manjari"/>
                <a:cs typeface="Manjari"/>
                <a:sym typeface="Manjari"/>
              </a:rPr>
              <a:t> </a:t>
            </a:r>
            <a:r>
              <a:rPr lang="en">
                <a:solidFill>
                  <a:schemeClr val="dk1"/>
                </a:solidFill>
                <a:latin typeface="Manjari"/>
                <a:ea typeface="Manjari"/>
                <a:cs typeface="Manjari"/>
                <a:sym typeface="Manjari"/>
              </a:rPr>
              <a:t>is </a:t>
            </a:r>
            <a:r>
              <a:rPr b="1" lang="en">
                <a:solidFill>
                  <a:schemeClr val="dk1"/>
                </a:solidFill>
                <a:latin typeface="Manjari"/>
                <a:ea typeface="Manjari"/>
                <a:cs typeface="Manjari"/>
                <a:sym typeface="Manjari"/>
              </a:rPr>
              <a:t>an inferential discourse marker</a:t>
            </a:r>
            <a:r>
              <a:rPr lang="en">
                <a:solidFill>
                  <a:schemeClr val="dk1"/>
                </a:solidFill>
                <a:latin typeface="Manjari"/>
                <a:ea typeface="Manjari"/>
                <a:cs typeface="Manjari"/>
                <a:sym typeface="Manjari"/>
              </a:rPr>
              <a:t> which signals that segment 1 provides a basis for inferring segment 2. For example, </a:t>
            </a:r>
            <a:r>
              <a:rPr lang="en" u="sng">
                <a:solidFill>
                  <a:schemeClr val="dk1"/>
                </a:solidFill>
                <a:latin typeface="Manjari"/>
                <a:ea typeface="Manjari"/>
                <a:cs typeface="Manjari"/>
                <a:sym typeface="Manjari"/>
              </a:rPr>
              <a:t>in the exemplum of conversation 1</a:t>
            </a:r>
            <a:r>
              <a:rPr lang="en">
                <a:solidFill>
                  <a:schemeClr val="dk1"/>
                </a:solidFill>
                <a:latin typeface="Manjari"/>
                <a:ea typeface="Manjari"/>
                <a:cs typeface="Manjari"/>
                <a:sym typeface="Manjari"/>
              </a:rPr>
              <a:t> we found:...</a:t>
            </a:r>
            <a:endParaRPr>
              <a:solidFill>
                <a:schemeClr val="dk1"/>
              </a:solidFill>
              <a:latin typeface="Manjari"/>
              <a:ea typeface="Manjari"/>
              <a:cs typeface="Manjari"/>
              <a:sym typeface="Manjari"/>
            </a:endParaRPr>
          </a:p>
          <a:p>
            <a:pPr indent="0" lvl="0" marL="0" rtl="0" algn="just">
              <a:lnSpc>
                <a:spcPct val="100000"/>
              </a:lnSpc>
              <a:spcBef>
                <a:spcPts val="0"/>
              </a:spcBef>
              <a:spcAft>
                <a:spcPts val="0"/>
              </a:spcAft>
              <a:buClr>
                <a:schemeClr val="dk1"/>
              </a:buClr>
              <a:buSzPts val="1100"/>
              <a:buFont typeface="Arial"/>
              <a:buNone/>
            </a:pPr>
            <a:r>
              <a:rPr i="1" lang="en">
                <a:solidFill>
                  <a:srgbClr val="00B0F0"/>
                </a:solidFill>
                <a:latin typeface="Manjari"/>
                <a:ea typeface="Manjari"/>
                <a:cs typeface="Manjari"/>
                <a:sym typeface="Manjari"/>
              </a:rPr>
              <a:t>‘</a:t>
            </a:r>
            <a:r>
              <a:rPr b="1" i="1" lang="en">
                <a:solidFill>
                  <a:srgbClr val="00B0F0"/>
                </a:solidFill>
                <a:latin typeface="Manjari"/>
                <a:ea typeface="Manjari"/>
                <a:cs typeface="Manjari"/>
                <a:sym typeface="Manjari"/>
              </a:rPr>
              <a:t>so’ </a:t>
            </a:r>
            <a:r>
              <a:rPr lang="en">
                <a:solidFill>
                  <a:schemeClr val="dk1"/>
                </a:solidFill>
                <a:latin typeface="Manjari"/>
                <a:ea typeface="Manjari"/>
                <a:cs typeface="Manjari"/>
                <a:sym typeface="Manjari"/>
              </a:rPr>
              <a:t>is an </a:t>
            </a:r>
            <a:r>
              <a:rPr b="1" lang="en">
                <a:solidFill>
                  <a:schemeClr val="dk1"/>
                </a:solidFill>
                <a:latin typeface="Manjari"/>
                <a:ea typeface="Manjari"/>
                <a:cs typeface="Manjari"/>
                <a:sym typeface="Manjari"/>
              </a:rPr>
              <a:t>inferential discourse marker </a:t>
            </a:r>
            <a:r>
              <a:rPr lang="en">
                <a:solidFill>
                  <a:schemeClr val="dk1"/>
                </a:solidFill>
                <a:latin typeface="Manjari"/>
                <a:ea typeface="Manjari"/>
                <a:cs typeface="Manjari"/>
                <a:sym typeface="Manjari"/>
              </a:rPr>
              <a:t>which signals that segment 1 provides a basis for inferring segment 2. For example, </a:t>
            </a:r>
            <a:r>
              <a:rPr lang="en" u="sng">
                <a:solidFill>
                  <a:schemeClr val="dk1"/>
                </a:solidFill>
                <a:latin typeface="Manjari"/>
                <a:ea typeface="Manjari"/>
                <a:cs typeface="Manjari"/>
                <a:sym typeface="Manjari"/>
              </a:rPr>
              <a:t>in the </a:t>
            </a:r>
            <a:r>
              <a:rPr i="1" lang="en" u="sng">
                <a:solidFill>
                  <a:srgbClr val="7030A0"/>
                </a:solidFill>
                <a:latin typeface="Manjari"/>
                <a:ea typeface="Manjari"/>
                <a:cs typeface="Manjari"/>
                <a:sym typeface="Manjari"/>
              </a:rPr>
              <a:t>exemplum</a:t>
            </a:r>
            <a:r>
              <a:rPr lang="en" u="sng">
                <a:solidFill>
                  <a:srgbClr val="7030A0"/>
                </a:solidFill>
                <a:latin typeface="Manjari"/>
                <a:ea typeface="Manjari"/>
                <a:cs typeface="Manjari"/>
                <a:sym typeface="Manjari"/>
              </a:rPr>
              <a:t> </a:t>
            </a:r>
            <a:r>
              <a:rPr lang="en" u="sng">
                <a:solidFill>
                  <a:schemeClr val="dk1"/>
                </a:solidFill>
                <a:latin typeface="Manjari"/>
                <a:ea typeface="Manjari"/>
                <a:cs typeface="Manjari"/>
                <a:sym typeface="Manjari"/>
              </a:rPr>
              <a:t>of conversation 1</a:t>
            </a:r>
            <a:r>
              <a:rPr lang="en">
                <a:solidFill>
                  <a:schemeClr val="dk1"/>
                </a:solidFill>
                <a:latin typeface="Manjari"/>
                <a:ea typeface="Manjari"/>
                <a:cs typeface="Manjari"/>
                <a:sym typeface="Manjari"/>
              </a:rPr>
              <a:t> we found:...</a:t>
            </a:r>
            <a:endParaRPr b="1">
              <a:solidFill>
                <a:schemeClr val="dk1"/>
              </a:solidFill>
              <a:latin typeface="Manjari"/>
              <a:ea typeface="Manjari"/>
              <a:cs typeface="Manjari"/>
              <a:sym typeface="Manjari"/>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7" name="Shape 1447"/>
        <p:cNvGrpSpPr/>
        <p:nvPr/>
      </p:nvGrpSpPr>
      <p:grpSpPr>
        <a:xfrm>
          <a:off x="0" y="0"/>
          <a:ext cx="0" cy="0"/>
          <a:chOff x="0" y="0"/>
          <a:chExt cx="0" cy="0"/>
        </a:xfrm>
      </p:grpSpPr>
      <p:sp>
        <p:nvSpPr>
          <p:cNvPr id="1448" name="Google Shape;1448;gc6a01074ef_0_214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9" name="Google Shape;1449;gc6a01074ef_0_214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just">
              <a:lnSpc>
                <a:spcPct val="115000"/>
              </a:lnSpc>
              <a:spcBef>
                <a:spcPts val="1200"/>
              </a:spcBef>
              <a:spcAft>
                <a:spcPts val="120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8" name="Shape 1318"/>
        <p:cNvGrpSpPr/>
        <p:nvPr/>
      </p:nvGrpSpPr>
      <p:grpSpPr>
        <a:xfrm>
          <a:off x="0" y="0"/>
          <a:ext cx="0" cy="0"/>
          <a:chOff x="0" y="0"/>
          <a:chExt cx="0" cy="0"/>
        </a:xfrm>
      </p:grpSpPr>
      <p:sp>
        <p:nvSpPr>
          <p:cNvPr id="1319" name="Google Shape;1319;gc6a01074ef_0_179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0" name="Google Shape;1320;gc6a01074ef_0_179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228600" lvl="0" marL="0" rtl="0" algn="just">
              <a:lnSpc>
                <a:spcPct val="115000"/>
              </a:lnSpc>
              <a:spcBef>
                <a:spcPts val="0"/>
              </a:spcBef>
              <a:spcAft>
                <a:spcPts val="0"/>
              </a:spcAft>
              <a:buClr>
                <a:schemeClr val="dk1"/>
              </a:buClr>
              <a:buSzPts val="1100"/>
              <a:buFont typeface="Arial"/>
              <a:buNone/>
            </a:pPr>
            <a:r>
              <a:rPr lang="en">
                <a:solidFill>
                  <a:schemeClr val="dk1"/>
                </a:solidFill>
                <a:latin typeface="Times New Roman"/>
                <a:ea typeface="Times New Roman"/>
                <a:cs typeface="Times New Roman"/>
                <a:sym typeface="Times New Roman"/>
              </a:rPr>
              <a:t>1)  	</a:t>
            </a:r>
            <a:r>
              <a:rPr b="1" lang="en">
                <a:solidFill>
                  <a:schemeClr val="dk1"/>
                </a:solidFill>
                <a:latin typeface="Manjari"/>
                <a:ea typeface="Manjari"/>
                <a:cs typeface="Manjari"/>
                <a:sym typeface="Manjari"/>
              </a:rPr>
              <a:t>First</a:t>
            </a:r>
            <a:r>
              <a:rPr lang="en">
                <a:solidFill>
                  <a:schemeClr val="dk1"/>
                </a:solidFill>
                <a:latin typeface="Manjari"/>
                <a:ea typeface="Manjari"/>
                <a:cs typeface="Manjari"/>
                <a:sym typeface="Manjari"/>
              </a:rPr>
              <a:t>, we will describe </a:t>
            </a:r>
            <a:r>
              <a:rPr b="1" i="1" lang="en">
                <a:solidFill>
                  <a:schemeClr val="dk1"/>
                </a:solidFill>
                <a:latin typeface="Manjari"/>
                <a:ea typeface="Manjari"/>
                <a:cs typeface="Manjari"/>
                <a:sym typeface="Manjari"/>
              </a:rPr>
              <a:t>conversation </a:t>
            </a:r>
            <a:r>
              <a:rPr b="1" lang="en">
                <a:solidFill>
                  <a:schemeClr val="dk1"/>
                </a:solidFill>
                <a:latin typeface="Manjari"/>
                <a:ea typeface="Manjari"/>
                <a:cs typeface="Manjari"/>
                <a:sym typeface="Manjari"/>
              </a:rPr>
              <a:t>at the level of genre</a:t>
            </a:r>
            <a:r>
              <a:rPr lang="en">
                <a:solidFill>
                  <a:schemeClr val="dk1"/>
                </a:solidFill>
                <a:latin typeface="Manjari"/>
                <a:ea typeface="Manjari"/>
                <a:cs typeface="Manjari"/>
                <a:sym typeface="Manjari"/>
              </a:rPr>
              <a:t> in conversation 1 between Cam &amp; Lajuam and in conversation 2 between Alan &amp; John. In order to do this we will briefly address the theoretical approach of </a:t>
            </a:r>
            <a:r>
              <a:rPr b="1" lang="en">
                <a:solidFill>
                  <a:schemeClr val="dk1"/>
                </a:solidFill>
                <a:latin typeface="Manjari"/>
                <a:ea typeface="Manjari"/>
                <a:cs typeface="Manjari"/>
                <a:sym typeface="Manjari"/>
              </a:rPr>
              <a:t>storytelling genres</a:t>
            </a:r>
            <a:r>
              <a:rPr lang="en">
                <a:solidFill>
                  <a:schemeClr val="dk1"/>
                </a:solidFill>
                <a:latin typeface="Manjari"/>
                <a:ea typeface="Manjari"/>
                <a:cs typeface="Manjari"/>
                <a:sym typeface="Manjari"/>
              </a:rPr>
              <a:t> Narrative and Exemplum stated by Thornbury &amp; Slade in “Genres in conversation;”</a:t>
            </a:r>
            <a:endParaRPr>
              <a:solidFill>
                <a:schemeClr val="dk1"/>
              </a:solidFill>
              <a:latin typeface="Manjari"/>
              <a:ea typeface="Manjari"/>
              <a:cs typeface="Manjari"/>
              <a:sym typeface="Manjari"/>
            </a:endParaRPr>
          </a:p>
          <a:p>
            <a:pPr indent="-228600" lvl="0" marL="0" rtl="0" algn="just">
              <a:lnSpc>
                <a:spcPct val="115000"/>
              </a:lnSpc>
              <a:spcBef>
                <a:spcPts val="0"/>
              </a:spcBef>
              <a:spcAft>
                <a:spcPts val="0"/>
              </a:spcAft>
              <a:buClr>
                <a:schemeClr val="dk1"/>
              </a:buClr>
              <a:buSzPts val="1100"/>
              <a:buFont typeface="Arial"/>
              <a:buNone/>
            </a:pPr>
            <a:r>
              <a:rPr lang="en">
                <a:solidFill>
                  <a:schemeClr val="dk1"/>
                </a:solidFill>
                <a:latin typeface="Manjari"/>
                <a:ea typeface="Manjari"/>
                <a:cs typeface="Manjari"/>
                <a:sym typeface="Manjari"/>
              </a:rPr>
              <a:t>2)  	</a:t>
            </a:r>
            <a:r>
              <a:rPr b="1" lang="en">
                <a:solidFill>
                  <a:schemeClr val="dk1"/>
                </a:solidFill>
                <a:latin typeface="Manjari"/>
                <a:ea typeface="Manjari"/>
                <a:cs typeface="Manjari"/>
                <a:sym typeface="Manjari"/>
              </a:rPr>
              <a:t>Finally, </a:t>
            </a:r>
            <a:r>
              <a:rPr lang="en">
                <a:solidFill>
                  <a:schemeClr val="dk1"/>
                </a:solidFill>
                <a:latin typeface="Manjari"/>
                <a:ea typeface="Manjari"/>
                <a:cs typeface="Manjari"/>
                <a:sym typeface="Manjari"/>
              </a:rPr>
              <a:t>we will make reference to the </a:t>
            </a:r>
            <a:r>
              <a:rPr b="1" lang="en">
                <a:solidFill>
                  <a:schemeClr val="dk1"/>
                </a:solidFill>
                <a:latin typeface="Manjari"/>
                <a:ea typeface="Manjari"/>
                <a:cs typeface="Manjari"/>
                <a:sym typeface="Manjari"/>
              </a:rPr>
              <a:t>categorization of markers</a:t>
            </a:r>
            <a:r>
              <a:rPr lang="en">
                <a:solidFill>
                  <a:schemeClr val="dk1"/>
                </a:solidFill>
                <a:latin typeface="Manjari"/>
                <a:ea typeface="Manjari"/>
                <a:cs typeface="Manjari"/>
                <a:sym typeface="Manjari"/>
              </a:rPr>
              <a:t> according to Bruce Fraser (2009).</a:t>
            </a:r>
            <a:endParaRPr>
              <a:solidFill>
                <a:schemeClr val="dk1"/>
              </a:solidFill>
              <a:latin typeface="Manjari"/>
              <a:ea typeface="Manjari"/>
              <a:cs typeface="Manjari"/>
              <a:sym typeface="Manja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3" name="Shape 1333"/>
        <p:cNvGrpSpPr/>
        <p:nvPr/>
      </p:nvGrpSpPr>
      <p:grpSpPr>
        <a:xfrm>
          <a:off x="0" y="0"/>
          <a:ext cx="0" cy="0"/>
          <a:chOff x="0" y="0"/>
          <a:chExt cx="0" cy="0"/>
        </a:xfrm>
      </p:grpSpPr>
      <p:sp>
        <p:nvSpPr>
          <p:cNvPr id="1334" name="Google Shape;1334;gc33250489b_0_1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5" name="Google Shape;1335;gc33250489b_0_1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a:solidFill>
                  <a:schemeClr val="dk1"/>
                </a:solidFill>
                <a:latin typeface="Manjari"/>
                <a:ea typeface="Manjari"/>
                <a:cs typeface="Manjari"/>
                <a:sym typeface="Manjari"/>
              </a:rPr>
              <a:t>Ac</a:t>
            </a:r>
            <a:r>
              <a:rPr lang="en">
                <a:solidFill>
                  <a:schemeClr val="dk1"/>
                </a:solidFill>
                <a:latin typeface="Manjari"/>
                <a:ea typeface="Manjari"/>
                <a:cs typeface="Manjari"/>
                <a:sym typeface="Manjari"/>
              </a:rPr>
              <a:t>cording to T&amp;S, </a:t>
            </a:r>
            <a:r>
              <a:rPr i="1" lang="en">
                <a:solidFill>
                  <a:schemeClr val="dk1"/>
                </a:solidFill>
                <a:latin typeface="Manjari"/>
                <a:ea typeface="Manjari"/>
                <a:cs typeface="Manjari"/>
                <a:sym typeface="Manjari"/>
              </a:rPr>
              <a:t>Conversation</a:t>
            </a:r>
            <a:r>
              <a:rPr lang="en">
                <a:solidFill>
                  <a:schemeClr val="dk1"/>
                </a:solidFill>
                <a:latin typeface="Manjari"/>
                <a:ea typeface="Manjari"/>
                <a:cs typeface="Manjari"/>
                <a:sym typeface="Manjari"/>
              </a:rPr>
              <a:t> both creates and reflects our social worlds and that is the primary location for the enactment of social values and relationships.   Hence</a:t>
            </a:r>
            <a:r>
              <a:rPr lang="en">
                <a:solidFill>
                  <a:schemeClr val="dk1"/>
                </a:solidFill>
                <a:latin typeface="Manjari"/>
                <a:ea typeface="Manjari"/>
                <a:cs typeface="Manjari"/>
                <a:sym typeface="Manjari"/>
              </a:rPr>
              <a:t>, we can say that </a:t>
            </a:r>
            <a:r>
              <a:rPr i="1" lang="en">
                <a:solidFill>
                  <a:schemeClr val="dk1"/>
                </a:solidFill>
                <a:latin typeface="Manjari"/>
                <a:ea typeface="Manjari"/>
                <a:cs typeface="Manjari"/>
                <a:sym typeface="Manjari"/>
              </a:rPr>
              <a:t>conversation</a:t>
            </a:r>
            <a:r>
              <a:rPr lang="en">
                <a:solidFill>
                  <a:schemeClr val="dk1"/>
                </a:solidFill>
                <a:latin typeface="Manjari"/>
                <a:ea typeface="Manjari"/>
                <a:cs typeface="Manjari"/>
                <a:sym typeface="Manjari"/>
              </a:rPr>
              <a:t> is a highly structured, functionally motivated and semantic activity. One key approach into analysing </a:t>
            </a:r>
            <a:r>
              <a:rPr i="1" lang="en">
                <a:solidFill>
                  <a:schemeClr val="dk1"/>
                </a:solidFill>
                <a:latin typeface="Manjari"/>
                <a:ea typeface="Manjari"/>
                <a:cs typeface="Manjari"/>
                <a:sym typeface="Manjari"/>
              </a:rPr>
              <a:t>conversation</a:t>
            </a:r>
            <a:r>
              <a:rPr lang="en">
                <a:solidFill>
                  <a:schemeClr val="dk1"/>
                </a:solidFill>
                <a:latin typeface="Manjari"/>
                <a:ea typeface="Manjari"/>
                <a:cs typeface="Manjari"/>
                <a:sym typeface="Manjari"/>
              </a:rPr>
              <a:t> has been DESCRIBING </a:t>
            </a:r>
            <a:r>
              <a:rPr i="1" lang="en">
                <a:solidFill>
                  <a:schemeClr val="dk1"/>
                </a:solidFill>
                <a:latin typeface="Manjari"/>
                <a:ea typeface="Manjari"/>
                <a:cs typeface="Manjari"/>
                <a:sym typeface="Manjari"/>
              </a:rPr>
              <a:t>CONVERSATION </a:t>
            </a:r>
            <a:r>
              <a:rPr b="1" lang="en">
                <a:solidFill>
                  <a:schemeClr val="dk1"/>
                </a:solidFill>
                <a:latin typeface="Manjari"/>
                <a:ea typeface="Manjari"/>
                <a:cs typeface="Manjari"/>
                <a:sym typeface="Manjari"/>
              </a:rPr>
              <a:t>AT THE LEVEL OF</a:t>
            </a:r>
            <a:r>
              <a:rPr lang="en">
                <a:solidFill>
                  <a:schemeClr val="dk1"/>
                </a:solidFill>
                <a:latin typeface="Manjari"/>
                <a:ea typeface="Manjari"/>
                <a:cs typeface="Manjari"/>
                <a:sym typeface="Manjari"/>
              </a:rPr>
              <a:t> </a:t>
            </a:r>
            <a:r>
              <a:rPr b="1" lang="en">
                <a:solidFill>
                  <a:schemeClr val="dk1"/>
                </a:solidFill>
                <a:latin typeface="Manjari"/>
                <a:ea typeface="Manjari"/>
                <a:cs typeface="Manjari"/>
                <a:sym typeface="Manjari"/>
              </a:rPr>
              <a:t>GENRE</a:t>
            </a:r>
            <a:r>
              <a:rPr lang="en">
                <a:solidFill>
                  <a:schemeClr val="dk1"/>
                </a:solidFill>
                <a:latin typeface="Manjari"/>
                <a:ea typeface="Manjari"/>
                <a:cs typeface="Manjari"/>
                <a:sym typeface="Manjari"/>
              </a:rPr>
              <a:t>, that is, the macro-structure (the overall organization) of casual talk.</a:t>
            </a:r>
            <a:endParaRPr>
              <a:solidFill>
                <a:schemeClr val="dk1"/>
              </a:solidFill>
              <a:latin typeface="Manjari"/>
              <a:ea typeface="Manjari"/>
              <a:cs typeface="Manjari"/>
              <a:sym typeface="Manjari"/>
            </a:endParaRPr>
          </a:p>
          <a:p>
            <a:pPr indent="0" lvl="0" marL="0" rtl="0" algn="l">
              <a:spcBef>
                <a:spcPts val="120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0" name="Shape 1340"/>
        <p:cNvGrpSpPr/>
        <p:nvPr/>
      </p:nvGrpSpPr>
      <p:grpSpPr>
        <a:xfrm>
          <a:off x="0" y="0"/>
          <a:ext cx="0" cy="0"/>
          <a:chOff x="0" y="0"/>
          <a:chExt cx="0" cy="0"/>
        </a:xfrm>
      </p:grpSpPr>
      <p:sp>
        <p:nvSpPr>
          <p:cNvPr id="1341" name="Google Shape;1341;g16a5242c21d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42" name="Google Shape;1342;g16a5242c21d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Manjari"/>
                <a:ea typeface="Manjari"/>
                <a:cs typeface="Manjari"/>
                <a:sym typeface="Manjari"/>
              </a:rPr>
              <a:t>First of all we have focused on Conversation 1, which is </a:t>
            </a:r>
            <a:r>
              <a:rPr lang="en">
                <a:solidFill>
                  <a:schemeClr val="dk1"/>
                </a:solidFill>
                <a:latin typeface="Manjari"/>
                <a:ea typeface="Manjari"/>
                <a:cs typeface="Manjari"/>
                <a:sym typeface="Manjari"/>
              </a:rPr>
              <a:t>a face-to-face conversation recorded in the living room of a private home in Milwaukee, Wisconsin. This talk is between two friends (Cam and Lajuan) who are talking about their families and friends, and their own experiences as gay men.</a:t>
            </a:r>
            <a:endParaRPr>
              <a:solidFill>
                <a:schemeClr val="dk1"/>
              </a:solidFill>
              <a:latin typeface="Manjari"/>
              <a:ea typeface="Manjari"/>
              <a:cs typeface="Manjari"/>
              <a:sym typeface="Manjari"/>
            </a:endParaRPr>
          </a:p>
          <a:p>
            <a:pPr indent="0" lvl="0" marL="0" rtl="0" algn="l">
              <a:spcBef>
                <a:spcPts val="0"/>
              </a:spcBef>
              <a:spcAft>
                <a:spcPts val="0"/>
              </a:spcAft>
              <a:buNone/>
            </a:pPr>
            <a:r>
              <a:rPr lang="en">
                <a:solidFill>
                  <a:schemeClr val="dk1"/>
                </a:solidFill>
                <a:latin typeface="Manjari"/>
                <a:ea typeface="Manjari"/>
                <a:cs typeface="Manjari"/>
                <a:sym typeface="Manjari"/>
              </a:rPr>
              <a:t>Conversation 2 is also a face-to-face casual conversation recorded in an office in Louisiana. The participants are two speakers, Jon (age 72) and Alan (age 66). They are friends/co-workers taking a break from work. Alan is primarily telling Jon about his travel adventures and interests. </a:t>
            </a:r>
            <a:endParaRPr>
              <a:solidFill>
                <a:schemeClr val="dk1"/>
              </a:solidFill>
              <a:latin typeface="Manjari"/>
              <a:ea typeface="Manjari"/>
              <a:cs typeface="Manjari"/>
              <a:sym typeface="Manjari"/>
            </a:endParaRPr>
          </a:p>
          <a:p>
            <a:pPr indent="0" lvl="0" marL="0" rtl="0" algn="l">
              <a:spcBef>
                <a:spcPts val="0"/>
              </a:spcBef>
              <a:spcAft>
                <a:spcPts val="0"/>
              </a:spcAft>
              <a:buNone/>
            </a:pPr>
            <a:r>
              <a:t/>
            </a:r>
            <a:endParaRPr>
              <a:latin typeface="Manjari"/>
              <a:ea typeface="Manjari"/>
              <a:cs typeface="Manjari"/>
              <a:sym typeface="Manja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8" name="Shape 1348"/>
        <p:cNvGrpSpPr/>
        <p:nvPr/>
      </p:nvGrpSpPr>
      <p:grpSpPr>
        <a:xfrm>
          <a:off x="0" y="0"/>
          <a:ext cx="0" cy="0"/>
          <a:chOff x="0" y="0"/>
          <a:chExt cx="0" cy="0"/>
        </a:xfrm>
      </p:grpSpPr>
      <p:sp>
        <p:nvSpPr>
          <p:cNvPr id="1349" name="Google Shape;1349;gc6a01074ef_0_206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0" name="Google Shape;1350;gc6a01074ef_0_206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just">
              <a:lnSpc>
                <a:spcPct val="115000"/>
              </a:lnSpc>
              <a:spcBef>
                <a:spcPts val="0"/>
              </a:spcBef>
              <a:spcAft>
                <a:spcPts val="0"/>
              </a:spcAft>
              <a:buClr>
                <a:schemeClr val="dk1"/>
              </a:buClr>
              <a:buSzPts val="1100"/>
              <a:buFont typeface="Arial"/>
              <a:buNone/>
            </a:pPr>
            <a:r>
              <a:rPr lang="en">
                <a:solidFill>
                  <a:schemeClr val="dk1"/>
                </a:solidFill>
                <a:latin typeface="Manjari"/>
                <a:ea typeface="Manjari"/>
                <a:cs typeface="Manjari"/>
                <a:sym typeface="Manjari"/>
              </a:rPr>
              <a:t>In order to analyse SPOKEN GENRE of the two conversations, we have focused on some ‘chunks’ of talk, specifically we will describe and identify </a:t>
            </a:r>
            <a:r>
              <a:rPr b="1" lang="en">
                <a:solidFill>
                  <a:schemeClr val="dk1"/>
                </a:solidFill>
                <a:latin typeface="Manjari"/>
                <a:ea typeface="Manjari"/>
                <a:cs typeface="Manjari"/>
                <a:sym typeface="Manjari"/>
              </a:rPr>
              <a:t>the purpose </a:t>
            </a:r>
            <a:r>
              <a:rPr lang="en">
                <a:solidFill>
                  <a:schemeClr val="dk1"/>
                </a:solidFill>
                <a:latin typeface="Manjari"/>
                <a:ea typeface="Manjari"/>
                <a:cs typeface="Manjari"/>
                <a:sym typeface="Manjari"/>
              </a:rPr>
              <a:t>of  NARRATIVE and a EXEMPLUM, which are </a:t>
            </a:r>
            <a:r>
              <a:rPr b="1" lang="en">
                <a:solidFill>
                  <a:schemeClr val="dk1"/>
                </a:solidFill>
                <a:latin typeface="Manjari"/>
                <a:ea typeface="Manjari"/>
                <a:cs typeface="Manjari"/>
                <a:sym typeface="Manjari"/>
              </a:rPr>
              <a:t>storytelling genres, and </a:t>
            </a:r>
            <a:r>
              <a:rPr lang="en">
                <a:solidFill>
                  <a:schemeClr val="dk1"/>
                </a:solidFill>
                <a:latin typeface="Manjari"/>
                <a:ea typeface="Manjari"/>
                <a:cs typeface="Manjari"/>
                <a:sym typeface="Manjari"/>
              </a:rPr>
              <a:t>their</a:t>
            </a:r>
            <a:r>
              <a:rPr b="1" lang="en">
                <a:solidFill>
                  <a:schemeClr val="dk1"/>
                </a:solidFill>
                <a:latin typeface="Manjari"/>
                <a:ea typeface="Manjari"/>
                <a:cs typeface="Manjari"/>
                <a:sym typeface="Manjari"/>
              </a:rPr>
              <a:t> generic structure</a:t>
            </a:r>
            <a:r>
              <a:rPr b="1" lang="en">
                <a:solidFill>
                  <a:schemeClr val="dk1"/>
                </a:solidFill>
                <a:latin typeface="Manjari"/>
                <a:ea typeface="Manjari"/>
                <a:cs typeface="Manjari"/>
                <a:sym typeface="Manjari"/>
              </a:rPr>
              <a:t> </a:t>
            </a:r>
            <a:r>
              <a:rPr lang="en">
                <a:solidFill>
                  <a:schemeClr val="dk1"/>
                </a:solidFill>
                <a:latin typeface="Manjari"/>
                <a:ea typeface="Manjari"/>
                <a:cs typeface="Manjari"/>
                <a:sym typeface="Manjari"/>
              </a:rPr>
              <a:t>according to </a:t>
            </a:r>
            <a:r>
              <a:rPr lang="en">
                <a:solidFill>
                  <a:srgbClr val="7030A0"/>
                </a:solidFill>
                <a:latin typeface="Manjari"/>
                <a:ea typeface="Manjari"/>
                <a:cs typeface="Manjari"/>
                <a:sym typeface="Manjari"/>
              </a:rPr>
              <a:t>Thornbury &amp; Slade</a:t>
            </a:r>
            <a:r>
              <a:rPr lang="en">
                <a:solidFill>
                  <a:schemeClr val="dk1"/>
                </a:solidFill>
                <a:latin typeface="Manjari"/>
                <a:ea typeface="Manjari"/>
                <a:cs typeface="Manjari"/>
                <a:sym typeface="Manjari"/>
              </a:rPr>
              <a:t>.</a:t>
            </a:r>
            <a:endParaRPr>
              <a:solidFill>
                <a:schemeClr val="dk1"/>
              </a:solidFill>
              <a:latin typeface="Manjari"/>
              <a:ea typeface="Manjari"/>
              <a:cs typeface="Manjari"/>
              <a:sym typeface="Manjari"/>
            </a:endParaRPr>
          </a:p>
          <a:p>
            <a:pPr indent="0" lvl="0" marL="0" rtl="0" algn="just">
              <a:lnSpc>
                <a:spcPct val="115000"/>
              </a:lnSpc>
              <a:spcBef>
                <a:spcPts val="0"/>
              </a:spcBef>
              <a:spcAft>
                <a:spcPts val="0"/>
              </a:spcAft>
              <a:buClr>
                <a:schemeClr val="dk1"/>
              </a:buClr>
              <a:buSzPts val="1100"/>
              <a:buFont typeface="Arial"/>
              <a:buNone/>
            </a:pPr>
            <a:r>
              <a:rPr lang="en">
                <a:solidFill>
                  <a:schemeClr val="dk1"/>
                </a:solidFill>
                <a:latin typeface="Manjari"/>
                <a:ea typeface="Manjari"/>
                <a:cs typeface="Manjari"/>
                <a:sym typeface="Manjari"/>
              </a:rPr>
              <a:t>In analysing the conversations we found that Alan’s personal anecdote follows the structure of </a:t>
            </a:r>
            <a:r>
              <a:rPr b="1" lang="en">
                <a:solidFill>
                  <a:schemeClr val="dk1"/>
                </a:solidFill>
                <a:latin typeface="Manjari"/>
                <a:ea typeface="Manjari"/>
                <a:cs typeface="Manjari"/>
                <a:sym typeface="Manjari"/>
              </a:rPr>
              <a:t>Labov’s </a:t>
            </a:r>
            <a:r>
              <a:rPr lang="en">
                <a:solidFill>
                  <a:schemeClr val="dk1"/>
                </a:solidFill>
                <a:latin typeface="Manjari"/>
                <a:ea typeface="Manjari"/>
                <a:cs typeface="Manjari"/>
                <a:sym typeface="Manjari"/>
              </a:rPr>
              <a:t>narrative model, which includes the following stages: Abstract, orientation, complication, evaluation, resolution and coda. </a:t>
            </a:r>
            <a:endParaRPr>
              <a:solidFill>
                <a:schemeClr val="dk1"/>
              </a:solidFill>
              <a:latin typeface="Manjari"/>
              <a:ea typeface="Manjari"/>
              <a:cs typeface="Manjari"/>
              <a:sym typeface="Manjari"/>
            </a:endParaRPr>
          </a:p>
          <a:p>
            <a:pPr indent="0" lvl="0" marL="0" rtl="0" algn="l">
              <a:spcBef>
                <a:spcPts val="0"/>
              </a:spcBef>
              <a:spcAft>
                <a:spcPts val="0"/>
              </a:spcAft>
              <a:buNone/>
            </a:pPr>
            <a:r>
              <a:t/>
            </a:r>
            <a:endParaRPr>
              <a:latin typeface="Manjari"/>
              <a:ea typeface="Manjari"/>
              <a:cs typeface="Manjari"/>
              <a:sym typeface="Manja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4" name="Shape 1354"/>
        <p:cNvGrpSpPr/>
        <p:nvPr/>
      </p:nvGrpSpPr>
      <p:grpSpPr>
        <a:xfrm>
          <a:off x="0" y="0"/>
          <a:ext cx="0" cy="0"/>
          <a:chOff x="0" y="0"/>
          <a:chExt cx="0" cy="0"/>
        </a:xfrm>
      </p:grpSpPr>
      <p:sp>
        <p:nvSpPr>
          <p:cNvPr id="1355" name="Google Shape;1355;gc6a01074ef_0_202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6" name="Google Shape;1356;gc6a01074ef_0_202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latin typeface="Manjari"/>
                <a:ea typeface="Manjari"/>
                <a:cs typeface="Manjari"/>
                <a:sym typeface="Manjari"/>
              </a:rPr>
              <a:t>In narrative genre the purpose is to entertain and amuse and we can say that in this conversation between Alan &amp; Jon the purpose of the talk is to entertain and maintain their social working relationship. Moreover, in this conversation </a:t>
            </a:r>
            <a:r>
              <a:rPr lang="en">
                <a:solidFill>
                  <a:schemeClr val="dk1"/>
                </a:solidFill>
                <a:latin typeface="Manjari"/>
                <a:ea typeface="Manjari"/>
                <a:cs typeface="Manjari"/>
                <a:sym typeface="Manjari"/>
              </a:rPr>
              <a:t>we could identify the narrative generic structure of: </a:t>
            </a:r>
            <a:r>
              <a:rPr i="1" lang="en">
                <a:solidFill>
                  <a:schemeClr val="dk1"/>
                </a:solidFill>
                <a:latin typeface="Manjari"/>
                <a:ea typeface="Manjari"/>
                <a:cs typeface="Manjari"/>
                <a:sym typeface="Manjari"/>
              </a:rPr>
              <a:t>^ Orientation ^Complication ^ Evaluation ^ Resolution ^Coda.</a:t>
            </a:r>
            <a:endParaRPr>
              <a:latin typeface="Manjari"/>
              <a:ea typeface="Manjari"/>
              <a:cs typeface="Manjari"/>
              <a:sym typeface="Manja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0" name="Shape 1370"/>
        <p:cNvGrpSpPr/>
        <p:nvPr/>
      </p:nvGrpSpPr>
      <p:grpSpPr>
        <a:xfrm>
          <a:off x="0" y="0"/>
          <a:ext cx="0" cy="0"/>
          <a:chOff x="0" y="0"/>
          <a:chExt cx="0" cy="0"/>
        </a:xfrm>
      </p:grpSpPr>
      <p:sp>
        <p:nvSpPr>
          <p:cNvPr id="1371" name="Google Shape;1371;gc6a01074ef_0_179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2" name="Google Shape;1372;gc6a01074ef_0_179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The GENERIC STRUCTURE of the narrative in the conversation between Alan &amp; Jon is the following: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First, Alan’s story includes some </a:t>
            </a:r>
            <a:r>
              <a:rPr lang="en" u="sng">
                <a:solidFill>
                  <a:schemeClr val="dk1"/>
                </a:solidFill>
              </a:rPr>
              <a:t>orientations</a:t>
            </a:r>
            <a:r>
              <a:rPr lang="en">
                <a:solidFill>
                  <a:schemeClr val="dk1"/>
                </a:solidFill>
              </a:rPr>
              <a:t>, such as (read from the slide orientations), followed by the </a:t>
            </a:r>
            <a:r>
              <a:rPr lang="en" u="sng">
                <a:solidFill>
                  <a:schemeClr val="dk1"/>
                </a:solidFill>
              </a:rPr>
              <a:t>complicating event </a:t>
            </a:r>
            <a:r>
              <a:rPr lang="en">
                <a:solidFill>
                  <a:schemeClr val="dk1"/>
                </a:solidFill>
              </a:rPr>
              <a:t>(read from the slide), thirdly, the </a:t>
            </a:r>
            <a:r>
              <a:rPr lang="en" u="sng">
                <a:solidFill>
                  <a:schemeClr val="dk1"/>
                </a:solidFill>
              </a:rPr>
              <a:t>evaluations </a:t>
            </a:r>
            <a:r>
              <a:rPr lang="en">
                <a:solidFill>
                  <a:schemeClr val="dk1"/>
                </a:solidFill>
              </a:rPr>
              <a:t>(read from the slide)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5" name="Shape 1375"/>
        <p:cNvGrpSpPr/>
        <p:nvPr/>
      </p:nvGrpSpPr>
      <p:grpSpPr>
        <a:xfrm>
          <a:off x="0" y="0"/>
          <a:ext cx="0" cy="0"/>
          <a:chOff x="0" y="0"/>
          <a:chExt cx="0" cy="0"/>
        </a:xfrm>
      </p:grpSpPr>
      <p:sp>
        <p:nvSpPr>
          <p:cNvPr id="1376" name="Google Shape;1376;g50aad3ef2ac339dd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7" name="Google Shape;1377;g50aad3ef2ac339dd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Then, the </a:t>
            </a:r>
            <a:r>
              <a:rPr lang="en" u="sng">
                <a:solidFill>
                  <a:schemeClr val="dk1"/>
                </a:solidFill>
              </a:rPr>
              <a:t>resolutions </a:t>
            </a:r>
            <a:r>
              <a:rPr lang="en">
                <a:solidFill>
                  <a:schemeClr val="dk1"/>
                </a:solidFill>
              </a:rPr>
              <a:t>(read from the slide) and finally the </a:t>
            </a:r>
            <a:r>
              <a:rPr lang="en" u="sng">
                <a:solidFill>
                  <a:schemeClr val="dk1"/>
                </a:solidFill>
              </a:rPr>
              <a:t>coda</a:t>
            </a:r>
            <a:r>
              <a:rPr lang="en">
                <a:solidFill>
                  <a:schemeClr val="dk1"/>
                </a:solidFill>
              </a:rPr>
              <a:t> (read from the slide).</a:t>
            </a:r>
            <a:endParaRPr>
              <a:solidFill>
                <a:schemeClr val="dk1"/>
              </a:solidFill>
            </a:endParaRPr>
          </a:p>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0" name="Shape 1380"/>
        <p:cNvGrpSpPr/>
        <p:nvPr/>
      </p:nvGrpSpPr>
      <p:grpSpPr>
        <a:xfrm>
          <a:off x="0" y="0"/>
          <a:ext cx="0" cy="0"/>
          <a:chOff x="0" y="0"/>
          <a:chExt cx="0" cy="0"/>
        </a:xfrm>
      </p:grpSpPr>
      <p:sp>
        <p:nvSpPr>
          <p:cNvPr id="1381" name="Google Shape;1381;g50aad3ef2ac339dd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2" name="Google Shape;1382;g50aad3ef2ac339dd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On the other hand, i</a:t>
            </a:r>
            <a:r>
              <a:rPr lang="en"/>
              <a:t>n the </a:t>
            </a:r>
            <a:r>
              <a:rPr b="1" lang="en"/>
              <a:t>exemplum </a:t>
            </a:r>
            <a:r>
              <a:rPr b="1" lang="en"/>
              <a:t>genre </a:t>
            </a:r>
            <a:r>
              <a:rPr lang="en"/>
              <a:t>the </a:t>
            </a:r>
            <a:r>
              <a:rPr b="1" lang="en"/>
              <a:t>PURPOSE </a:t>
            </a:r>
            <a:r>
              <a:rPr lang="en"/>
              <a:t>has a didactic function and in this conversation between Cam &amp; LaJuan, </a:t>
            </a:r>
            <a:r>
              <a:rPr lang="en">
                <a:solidFill>
                  <a:schemeClr val="dk1"/>
                </a:solidFill>
              </a:rPr>
              <a:t>Cam makes reference to an incident that happened recently to make a moral point  in which he is judging Scott’s behaviour. </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rPr>
              <a:t>The </a:t>
            </a:r>
            <a:r>
              <a:rPr b="1" lang="en">
                <a:solidFill>
                  <a:schemeClr val="dk1"/>
                </a:solidFill>
              </a:rPr>
              <a:t>Generic structure </a:t>
            </a:r>
            <a:r>
              <a:rPr lang="en">
                <a:solidFill>
                  <a:schemeClr val="dk1"/>
                </a:solidFill>
              </a:rPr>
              <a:t>is comprised by ^ Orientation, incident^ , interpretation ^ and coda^.</a:t>
            </a:r>
            <a:endParaRPr>
              <a:solidFill>
                <a:schemeClr val="dk1"/>
              </a:solidFill>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bit.ly/2Tynxth" TargetMode="External"/><Relationship Id="rId3" Type="http://schemas.openxmlformats.org/officeDocument/2006/relationships/hyperlink" Target="http://bit.ly/2TyoMsr" TargetMode="External"/><Relationship Id="rId4" Type="http://schemas.openxmlformats.org/officeDocument/2006/relationships/hyperlink" Target="http://bit.ly/2TtBDfr" TargetMode="Externa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8" name="Shape 8"/>
        <p:cNvGrpSpPr/>
        <p:nvPr/>
      </p:nvGrpSpPr>
      <p:grpSpPr>
        <a:xfrm>
          <a:off x="0" y="0"/>
          <a:ext cx="0" cy="0"/>
          <a:chOff x="0" y="0"/>
          <a:chExt cx="0" cy="0"/>
        </a:xfrm>
      </p:grpSpPr>
      <p:sp>
        <p:nvSpPr>
          <p:cNvPr id="9" name="Google Shape;9;p2"/>
          <p:cNvSpPr/>
          <p:nvPr/>
        </p:nvSpPr>
        <p:spPr>
          <a:xfrm flipH="1" rot="10800000">
            <a:off x="-1411582" y="-1157400"/>
            <a:ext cx="4436782" cy="3714342"/>
          </a:xfrm>
          <a:custGeom>
            <a:rect b="b" l="l" r="r" t="t"/>
            <a:pathLst>
              <a:path extrusionOk="0" h="52038" w="61178">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 name="Google Shape;10;p2"/>
          <p:cNvSpPr/>
          <p:nvPr/>
        </p:nvSpPr>
        <p:spPr>
          <a:xfrm>
            <a:off x="1062825" y="3370500"/>
            <a:ext cx="775608" cy="1012954"/>
          </a:xfrm>
          <a:custGeom>
            <a:rect b="b" l="l" r="r" t="t"/>
            <a:pathLst>
              <a:path extrusionOk="0" h="22564" w="17277">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a:off x="7605425" y="342175"/>
            <a:ext cx="2052600" cy="2052600"/>
          </a:xfrm>
          <a:prstGeom prst="ellips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2" name="Google Shape;12;p2"/>
          <p:cNvGrpSpPr/>
          <p:nvPr/>
        </p:nvGrpSpPr>
        <p:grpSpPr>
          <a:xfrm>
            <a:off x="6412578" y="-640069"/>
            <a:ext cx="1962482" cy="1953284"/>
            <a:chOff x="386328" y="2672681"/>
            <a:chExt cx="1962482" cy="1953284"/>
          </a:xfrm>
        </p:grpSpPr>
        <p:sp>
          <p:nvSpPr>
            <p:cNvPr id="13" name="Google Shape;13;p2"/>
            <p:cNvSpPr/>
            <p:nvPr/>
          </p:nvSpPr>
          <p:spPr>
            <a:xfrm>
              <a:off x="602590" y="3031586"/>
              <a:ext cx="2321" cy="2364"/>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a:off x="386328" y="2672681"/>
              <a:ext cx="1962482" cy="1953284"/>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a:off x="795817" y="2846396"/>
              <a:ext cx="10401" cy="8080"/>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906269" y="2679600"/>
              <a:ext cx="308321" cy="260014"/>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1314642" y="2672681"/>
              <a:ext cx="309481" cy="266933"/>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2"/>
            <p:cNvSpPr/>
            <p:nvPr/>
          </p:nvSpPr>
          <p:spPr>
            <a:xfrm>
              <a:off x="1724131" y="2785411"/>
              <a:ext cx="117372" cy="69065"/>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 name="Google Shape;19;p2"/>
            <p:cNvSpPr/>
            <p:nvPr/>
          </p:nvSpPr>
          <p:spPr>
            <a:xfrm>
              <a:off x="1874810" y="2808447"/>
              <a:ext cx="6962" cy="131167"/>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451868" y="3289279"/>
              <a:ext cx="2364" cy="4642"/>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516292" y="3153513"/>
              <a:ext cx="88620" cy="55269"/>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2"/>
            <p:cNvSpPr/>
            <p:nvPr/>
          </p:nvSpPr>
          <p:spPr>
            <a:xfrm>
              <a:off x="704963" y="2940732"/>
              <a:ext cx="308321" cy="353189"/>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2"/>
            <p:cNvSpPr/>
            <p:nvPr/>
          </p:nvSpPr>
          <p:spPr>
            <a:xfrm>
              <a:off x="1113335" y="2940732"/>
              <a:ext cx="309481" cy="35202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1522825" y="2940732"/>
              <a:ext cx="308321" cy="35202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1931197" y="2975243"/>
              <a:ext cx="308321" cy="317518"/>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2"/>
            <p:cNvSpPr/>
            <p:nvPr/>
          </p:nvSpPr>
          <p:spPr>
            <a:xfrm>
              <a:off x="389766" y="3559565"/>
              <a:ext cx="8080" cy="10401"/>
            </a:xfrm>
            <a:custGeom>
              <a:rect b="b" l="l" r="r" t="t"/>
              <a:pathLst>
                <a:path extrusionOk="0" h="242" w="188">
                  <a:moveTo>
                    <a:pt x="1" y="1"/>
                  </a:moveTo>
                  <a:cubicBezTo>
                    <a:pt x="1" y="54"/>
                    <a:pt x="1" y="135"/>
                    <a:pt x="1" y="188"/>
                  </a:cubicBezTo>
                  <a:lnTo>
                    <a:pt x="108" y="242"/>
                  </a:lnTo>
                  <a:lnTo>
                    <a:pt x="188" y="108"/>
                  </a:lnTo>
                  <a:lnTo>
                    <a:pt x="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2"/>
            <p:cNvSpPr/>
            <p:nvPr/>
          </p:nvSpPr>
          <p:spPr>
            <a:xfrm>
              <a:off x="497897" y="3303075"/>
              <a:ext cx="308321" cy="35202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906269" y="3303075"/>
              <a:ext cx="308321" cy="35202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1314642" y="3303075"/>
              <a:ext cx="309481" cy="35202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2"/>
            <p:cNvSpPr/>
            <p:nvPr/>
          </p:nvSpPr>
          <p:spPr>
            <a:xfrm>
              <a:off x="1724131" y="3301915"/>
              <a:ext cx="308321" cy="353189"/>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2"/>
            <p:cNvSpPr/>
            <p:nvPr/>
          </p:nvSpPr>
          <p:spPr>
            <a:xfrm>
              <a:off x="2132503" y="3301915"/>
              <a:ext cx="207109" cy="353189"/>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395525" y="3644703"/>
              <a:ext cx="209386" cy="35202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704963" y="3644703"/>
              <a:ext cx="308321" cy="35202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2"/>
            <p:cNvSpPr/>
            <p:nvPr/>
          </p:nvSpPr>
          <p:spPr>
            <a:xfrm>
              <a:off x="1113335" y="3644703"/>
              <a:ext cx="309481" cy="35202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2"/>
            <p:cNvSpPr/>
            <p:nvPr/>
          </p:nvSpPr>
          <p:spPr>
            <a:xfrm>
              <a:off x="1522825" y="3644703"/>
              <a:ext cx="308321" cy="35202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2"/>
            <p:cNvSpPr/>
            <p:nvPr/>
          </p:nvSpPr>
          <p:spPr>
            <a:xfrm>
              <a:off x="1931197" y="3644703"/>
              <a:ext cx="308321" cy="35202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2"/>
            <p:cNvSpPr/>
            <p:nvPr/>
          </p:nvSpPr>
          <p:spPr>
            <a:xfrm>
              <a:off x="2339569" y="3728681"/>
              <a:ext cx="6919" cy="10401"/>
            </a:xfrm>
            <a:custGeom>
              <a:rect b="b" l="l" r="r" t="t"/>
              <a:pathLst>
                <a:path extrusionOk="0" h="242" w="161">
                  <a:moveTo>
                    <a:pt x="81" y="1"/>
                  </a:moveTo>
                  <a:lnTo>
                    <a:pt x="0" y="161"/>
                  </a:lnTo>
                  <a:lnTo>
                    <a:pt x="134" y="241"/>
                  </a:lnTo>
                  <a:cubicBezTo>
                    <a:pt x="134" y="161"/>
                    <a:pt x="134" y="108"/>
                    <a:pt x="161" y="27"/>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2"/>
            <p:cNvSpPr/>
            <p:nvPr/>
          </p:nvSpPr>
          <p:spPr>
            <a:xfrm>
              <a:off x="497897" y="4010528"/>
              <a:ext cx="308321" cy="314080"/>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2"/>
            <p:cNvSpPr/>
            <p:nvPr/>
          </p:nvSpPr>
          <p:spPr>
            <a:xfrm>
              <a:off x="906269" y="4010528"/>
              <a:ext cx="308321" cy="35202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 name="Google Shape;40;p2"/>
            <p:cNvSpPr/>
            <p:nvPr/>
          </p:nvSpPr>
          <p:spPr>
            <a:xfrm>
              <a:off x="1314642" y="4010528"/>
              <a:ext cx="309481" cy="35202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2"/>
            <p:cNvSpPr/>
            <p:nvPr/>
          </p:nvSpPr>
          <p:spPr>
            <a:xfrm>
              <a:off x="1724131" y="4010528"/>
              <a:ext cx="308321" cy="35202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2"/>
            <p:cNvSpPr/>
            <p:nvPr/>
          </p:nvSpPr>
          <p:spPr>
            <a:xfrm>
              <a:off x="2132503" y="4095623"/>
              <a:ext cx="84021" cy="52948"/>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 name="Google Shape;43;p2"/>
            <p:cNvSpPr/>
            <p:nvPr/>
          </p:nvSpPr>
          <p:spPr>
            <a:xfrm>
              <a:off x="890153" y="4437294"/>
              <a:ext cx="123131" cy="73663"/>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2"/>
            <p:cNvSpPr/>
            <p:nvPr/>
          </p:nvSpPr>
          <p:spPr>
            <a:xfrm>
              <a:off x="855642" y="4352156"/>
              <a:ext cx="6962" cy="139247"/>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2"/>
            <p:cNvSpPr/>
            <p:nvPr/>
          </p:nvSpPr>
          <p:spPr>
            <a:xfrm>
              <a:off x="1113335" y="4352156"/>
              <a:ext cx="309481" cy="273810"/>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2"/>
            <p:cNvSpPr/>
            <p:nvPr/>
          </p:nvSpPr>
          <p:spPr>
            <a:xfrm>
              <a:off x="1522825" y="4352156"/>
              <a:ext cx="308321" cy="265773"/>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2"/>
            <p:cNvSpPr/>
            <p:nvPr/>
          </p:nvSpPr>
          <p:spPr>
            <a:xfrm>
              <a:off x="1931197" y="4437294"/>
              <a:ext cx="13839" cy="10401"/>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8" name="Google Shape;48;p2"/>
          <p:cNvSpPr/>
          <p:nvPr/>
        </p:nvSpPr>
        <p:spPr>
          <a:xfrm>
            <a:off x="-125" y="4599425"/>
            <a:ext cx="9144321" cy="595550"/>
          </a:xfrm>
          <a:custGeom>
            <a:rect b="b" l="l" r="r" t="t"/>
            <a:pathLst>
              <a:path extrusionOk="0" h="23822" w="287196">
                <a:moveTo>
                  <a:pt x="1" y="0"/>
                </a:moveTo>
                <a:lnTo>
                  <a:pt x="1" y="23822"/>
                </a:lnTo>
                <a:lnTo>
                  <a:pt x="287196" y="23822"/>
                </a:lnTo>
                <a:lnTo>
                  <a:pt x="287196" y="0"/>
                </a:ln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 name="Google Shape;49;p2"/>
          <p:cNvSpPr txBox="1"/>
          <p:nvPr>
            <p:ph type="ctrTitle"/>
          </p:nvPr>
        </p:nvSpPr>
        <p:spPr>
          <a:xfrm>
            <a:off x="1283094" y="1290750"/>
            <a:ext cx="65778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b="1" sz="5500">
                <a:solidFill>
                  <a:srgbClr val="80686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50" name="Google Shape;50;p2"/>
          <p:cNvSpPr txBox="1"/>
          <p:nvPr>
            <p:ph idx="1" type="subTitle"/>
          </p:nvPr>
        </p:nvSpPr>
        <p:spPr>
          <a:xfrm>
            <a:off x="1283100" y="3394625"/>
            <a:ext cx="6577800" cy="458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1500">
                <a:latin typeface="Manjari"/>
                <a:ea typeface="Manjari"/>
                <a:cs typeface="Manjari"/>
                <a:sym typeface="Manjari"/>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67" name="Shape 167"/>
        <p:cNvGrpSpPr/>
        <p:nvPr/>
      </p:nvGrpSpPr>
      <p:grpSpPr>
        <a:xfrm>
          <a:off x="0" y="0"/>
          <a:ext cx="0" cy="0"/>
          <a:chOff x="0" y="0"/>
          <a:chExt cx="0" cy="0"/>
        </a:xfrm>
      </p:grpSpPr>
      <p:sp>
        <p:nvSpPr>
          <p:cNvPr id="168" name="Google Shape;168;p11"/>
          <p:cNvSpPr/>
          <p:nvPr/>
        </p:nvSpPr>
        <p:spPr>
          <a:xfrm flipH="1" rot="-3415034">
            <a:off x="5360216" y="729047"/>
            <a:ext cx="4814608" cy="4095305"/>
          </a:xfrm>
          <a:custGeom>
            <a:rect b="b" l="l" r="r" t="t"/>
            <a:pathLst>
              <a:path extrusionOk="0" h="52038" w="61178">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11"/>
          <p:cNvSpPr/>
          <p:nvPr/>
        </p:nvSpPr>
        <p:spPr>
          <a:xfrm rot="5400000">
            <a:off x="-1253772" y="2378259"/>
            <a:ext cx="4906632" cy="3196913"/>
          </a:xfrm>
          <a:custGeom>
            <a:rect b="b" l="l" r="r" t="t"/>
            <a:pathLst>
              <a:path extrusionOk="0" h="136664" w="142469">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70" name="Google Shape;170;p11"/>
          <p:cNvGrpSpPr/>
          <p:nvPr/>
        </p:nvGrpSpPr>
        <p:grpSpPr>
          <a:xfrm flipH="1" rot="10800000">
            <a:off x="-135159" y="-547193"/>
            <a:ext cx="1696762" cy="1688828"/>
            <a:chOff x="2414491" y="671177"/>
            <a:chExt cx="1830972" cy="1822411"/>
          </a:xfrm>
        </p:grpSpPr>
        <p:sp>
          <p:nvSpPr>
            <p:cNvPr id="171" name="Google Shape;171;p11"/>
            <p:cNvSpPr/>
            <p:nvPr/>
          </p:nvSpPr>
          <p:spPr>
            <a:xfrm>
              <a:off x="2414491" y="671177"/>
              <a:ext cx="1830972" cy="1822391"/>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1"/>
            <p:cNvSpPr/>
            <p:nvPr/>
          </p:nvSpPr>
          <p:spPr>
            <a:xfrm>
              <a:off x="2796545" y="833253"/>
              <a:ext cx="9704" cy="7538"/>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11"/>
            <p:cNvSpPr/>
            <p:nvPr/>
          </p:nvSpPr>
          <p:spPr>
            <a:xfrm>
              <a:off x="2899597" y="677633"/>
              <a:ext cx="287659" cy="242590"/>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11"/>
            <p:cNvSpPr/>
            <p:nvPr/>
          </p:nvSpPr>
          <p:spPr>
            <a:xfrm>
              <a:off x="3280608" y="671177"/>
              <a:ext cx="288742" cy="249046"/>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11"/>
            <p:cNvSpPr/>
            <p:nvPr/>
          </p:nvSpPr>
          <p:spPr>
            <a:xfrm>
              <a:off x="3662662" y="776354"/>
              <a:ext cx="109506" cy="64437"/>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11"/>
            <p:cNvSpPr/>
            <p:nvPr/>
          </p:nvSpPr>
          <p:spPr>
            <a:xfrm>
              <a:off x="3803246" y="797847"/>
              <a:ext cx="6496" cy="122378"/>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1"/>
            <p:cNvSpPr/>
            <p:nvPr/>
          </p:nvSpPr>
          <p:spPr>
            <a:xfrm>
              <a:off x="2475641" y="1246463"/>
              <a:ext cx="2205" cy="4331"/>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11"/>
            <p:cNvSpPr/>
            <p:nvPr/>
          </p:nvSpPr>
          <p:spPr>
            <a:xfrm>
              <a:off x="2616265" y="1006036"/>
              <a:ext cx="2165" cy="2205"/>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11"/>
            <p:cNvSpPr/>
            <p:nvPr/>
          </p:nvSpPr>
          <p:spPr>
            <a:xfrm>
              <a:off x="2535748" y="1119794"/>
              <a:ext cx="82681" cy="51565"/>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11"/>
            <p:cNvSpPr/>
            <p:nvPr/>
          </p:nvSpPr>
          <p:spPr>
            <a:xfrm>
              <a:off x="2711778" y="921268"/>
              <a:ext cx="287659" cy="329521"/>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11"/>
            <p:cNvSpPr/>
            <p:nvPr/>
          </p:nvSpPr>
          <p:spPr>
            <a:xfrm>
              <a:off x="3092789" y="921268"/>
              <a:ext cx="288742" cy="32843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11"/>
            <p:cNvSpPr/>
            <p:nvPr/>
          </p:nvSpPr>
          <p:spPr>
            <a:xfrm>
              <a:off x="3474843" y="921268"/>
              <a:ext cx="287659" cy="32843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11"/>
            <p:cNvSpPr/>
            <p:nvPr/>
          </p:nvSpPr>
          <p:spPr>
            <a:xfrm>
              <a:off x="3855854" y="953467"/>
              <a:ext cx="287659" cy="296240"/>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11"/>
            <p:cNvSpPr/>
            <p:nvPr/>
          </p:nvSpPr>
          <p:spPr>
            <a:xfrm>
              <a:off x="2417699" y="1498640"/>
              <a:ext cx="7538" cy="9704"/>
            </a:xfrm>
            <a:custGeom>
              <a:rect b="b" l="l" r="r" t="t"/>
              <a:pathLst>
                <a:path extrusionOk="0" h="242" w="188">
                  <a:moveTo>
                    <a:pt x="1" y="1"/>
                  </a:moveTo>
                  <a:cubicBezTo>
                    <a:pt x="1" y="54"/>
                    <a:pt x="1" y="135"/>
                    <a:pt x="1" y="188"/>
                  </a:cubicBezTo>
                  <a:lnTo>
                    <a:pt x="108" y="242"/>
                  </a:lnTo>
                  <a:lnTo>
                    <a:pt x="188" y="108"/>
                  </a:lnTo>
                  <a:lnTo>
                    <a:pt x="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11"/>
            <p:cNvSpPr/>
            <p:nvPr/>
          </p:nvSpPr>
          <p:spPr>
            <a:xfrm>
              <a:off x="2518586" y="1259335"/>
              <a:ext cx="287659" cy="32843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1"/>
            <p:cNvSpPr/>
            <p:nvPr/>
          </p:nvSpPr>
          <p:spPr>
            <a:xfrm>
              <a:off x="2899597" y="1259335"/>
              <a:ext cx="287659" cy="32843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1"/>
            <p:cNvSpPr/>
            <p:nvPr/>
          </p:nvSpPr>
          <p:spPr>
            <a:xfrm>
              <a:off x="3280608" y="1259335"/>
              <a:ext cx="288742" cy="32843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1"/>
            <p:cNvSpPr/>
            <p:nvPr/>
          </p:nvSpPr>
          <p:spPr>
            <a:xfrm>
              <a:off x="3662662" y="1258252"/>
              <a:ext cx="287659" cy="329521"/>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11"/>
            <p:cNvSpPr/>
            <p:nvPr/>
          </p:nvSpPr>
          <p:spPr>
            <a:xfrm>
              <a:off x="4043673" y="1258252"/>
              <a:ext cx="193230" cy="329521"/>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11"/>
            <p:cNvSpPr/>
            <p:nvPr/>
          </p:nvSpPr>
          <p:spPr>
            <a:xfrm>
              <a:off x="2423072" y="1578074"/>
              <a:ext cx="195355" cy="32843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11"/>
            <p:cNvSpPr/>
            <p:nvPr/>
          </p:nvSpPr>
          <p:spPr>
            <a:xfrm>
              <a:off x="2711778" y="1578074"/>
              <a:ext cx="287659" cy="32843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11"/>
            <p:cNvSpPr/>
            <p:nvPr/>
          </p:nvSpPr>
          <p:spPr>
            <a:xfrm>
              <a:off x="3092789" y="1578074"/>
              <a:ext cx="288742" cy="32843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1"/>
            <p:cNvSpPr/>
            <p:nvPr/>
          </p:nvSpPr>
          <p:spPr>
            <a:xfrm>
              <a:off x="3474843" y="1578074"/>
              <a:ext cx="287659" cy="32843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11"/>
            <p:cNvSpPr/>
            <p:nvPr/>
          </p:nvSpPr>
          <p:spPr>
            <a:xfrm>
              <a:off x="3855854" y="1578074"/>
              <a:ext cx="287659" cy="32843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11"/>
            <p:cNvSpPr/>
            <p:nvPr/>
          </p:nvSpPr>
          <p:spPr>
            <a:xfrm>
              <a:off x="2518586" y="1919388"/>
              <a:ext cx="287659" cy="293033"/>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11"/>
            <p:cNvSpPr/>
            <p:nvPr/>
          </p:nvSpPr>
          <p:spPr>
            <a:xfrm>
              <a:off x="2899597" y="1919388"/>
              <a:ext cx="287659" cy="32843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11"/>
            <p:cNvSpPr/>
            <p:nvPr/>
          </p:nvSpPr>
          <p:spPr>
            <a:xfrm>
              <a:off x="3280608" y="1919388"/>
              <a:ext cx="288742" cy="32843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11"/>
            <p:cNvSpPr/>
            <p:nvPr/>
          </p:nvSpPr>
          <p:spPr>
            <a:xfrm>
              <a:off x="3662662" y="1919388"/>
              <a:ext cx="287659" cy="32843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1"/>
            <p:cNvSpPr/>
            <p:nvPr/>
          </p:nvSpPr>
          <p:spPr>
            <a:xfrm>
              <a:off x="4043673" y="1998782"/>
              <a:ext cx="78391" cy="49400"/>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11"/>
            <p:cNvSpPr/>
            <p:nvPr/>
          </p:nvSpPr>
          <p:spPr>
            <a:xfrm>
              <a:off x="2884560" y="2317561"/>
              <a:ext cx="114879" cy="68727"/>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1"/>
            <p:cNvSpPr/>
            <p:nvPr/>
          </p:nvSpPr>
          <p:spPr>
            <a:xfrm>
              <a:off x="2852362" y="2238127"/>
              <a:ext cx="6496" cy="129916"/>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1"/>
            <p:cNvSpPr/>
            <p:nvPr/>
          </p:nvSpPr>
          <p:spPr>
            <a:xfrm>
              <a:off x="3092789" y="2238127"/>
              <a:ext cx="288742" cy="255461"/>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11"/>
            <p:cNvSpPr/>
            <p:nvPr/>
          </p:nvSpPr>
          <p:spPr>
            <a:xfrm>
              <a:off x="3474843" y="2238127"/>
              <a:ext cx="287659" cy="247963"/>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11"/>
            <p:cNvSpPr/>
            <p:nvPr/>
          </p:nvSpPr>
          <p:spPr>
            <a:xfrm>
              <a:off x="3855854" y="2317561"/>
              <a:ext cx="12911" cy="9704"/>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05" name="Google Shape;205;p11"/>
          <p:cNvSpPr/>
          <p:nvPr/>
        </p:nvSpPr>
        <p:spPr>
          <a:xfrm>
            <a:off x="1661788" y="1441452"/>
            <a:ext cx="1434654" cy="1265482"/>
          </a:xfrm>
          <a:custGeom>
            <a:rect b="b" l="l" r="r" t="t"/>
            <a:pathLst>
              <a:path extrusionOk="0" h="12066" w="13679">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1"/>
          <p:cNvSpPr txBox="1"/>
          <p:nvPr>
            <p:ph hasCustomPrompt="1" type="title"/>
          </p:nvPr>
        </p:nvSpPr>
        <p:spPr>
          <a:xfrm>
            <a:off x="2967200" y="1441438"/>
            <a:ext cx="5142900" cy="17889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solidFill>
                  <a:schemeClr val="lt2"/>
                </a:solidFill>
              </a:defRPr>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207" name="Google Shape;207;p11"/>
          <p:cNvSpPr txBox="1"/>
          <p:nvPr>
            <p:ph idx="1" type="body"/>
          </p:nvPr>
        </p:nvSpPr>
        <p:spPr>
          <a:xfrm>
            <a:off x="2967200" y="3236713"/>
            <a:ext cx="5142900" cy="4434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sz="1600">
                <a:solidFill>
                  <a:schemeClr val="lt2"/>
                </a:solidFill>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08" name="Shape 208"/>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of contents">
  <p:cSld name="CUSTOM_7">
    <p:spTree>
      <p:nvGrpSpPr>
        <p:cNvPr id="209" name="Shape 209"/>
        <p:cNvGrpSpPr/>
        <p:nvPr/>
      </p:nvGrpSpPr>
      <p:grpSpPr>
        <a:xfrm>
          <a:off x="0" y="0"/>
          <a:ext cx="0" cy="0"/>
          <a:chOff x="0" y="0"/>
          <a:chExt cx="0" cy="0"/>
        </a:xfrm>
      </p:grpSpPr>
      <p:sp>
        <p:nvSpPr>
          <p:cNvPr id="210" name="Google Shape;210;p13"/>
          <p:cNvSpPr/>
          <p:nvPr/>
        </p:nvSpPr>
        <p:spPr>
          <a:xfrm>
            <a:off x="7233675" y="-730075"/>
            <a:ext cx="3030078" cy="3486687"/>
          </a:xfrm>
          <a:custGeom>
            <a:rect b="b" l="l" r="r" t="t"/>
            <a:pathLst>
              <a:path extrusionOk="0" h="83294" w="72386">
                <a:moveTo>
                  <a:pt x="50403" y="3137"/>
                </a:moveTo>
                <a:cubicBezTo>
                  <a:pt x="56941" y="6272"/>
                  <a:pt x="64246" y="10108"/>
                  <a:pt x="60711" y="17614"/>
                </a:cubicBezTo>
                <a:cubicBezTo>
                  <a:pt x="57175" y="25119"/>
                  <a:pt x="44632" y="42031"/>
                  <a:pt x="52938" y="45433"/>
                </a:cubicBezTo>
                <a:cubicBezTo>
                  <a:pt x="61211" y="48803"/>
                  <a:pt x="72386" y="48302"/>
                  <a:pt x="71885" y="57942"/>
                </a:cubicBezTo>
                <a:cubicBezTo>
                  <a:pt x="71351" y="67583"/>
                  <a:pt x="54640" y="83294"/>
                  <a:pt x="40096" y="76189"/>
                </a:cubicBezTo>
                <a:cubicBezTo>
                  <a:pt x="25552" y="69084"/>
                  <a:pt x="35359" y="53839"/>
                  <a:pt x="20982" y="50137"/>
                </a:cubicBezTo>
                <a:cubicBezTo>
                  <a:pt x="6605" y="46434"/>
                  <a:pt x="1" y="20916"/>
                  <a:pt x="6939" y="13477"/>
                </a:cubicBezTo>
                <a:cubicBezTo>
                  <a:pt x="13877" y="6039"/>
                  <a:pt x="43865" y="1"/>
                  <a:pt x="50403" y="3137"/>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13"/>
          <p:cNvSpPr/>
          <p:nvPr/>
        </p:nvSpPr>
        <p:spPr>
          <a:xfrm rot="2540379">
            <a:off x="-721411" y="3502530"/>
            <a:ext cx="2268525" cy="1945325"/>
          </a:xfrm>
          <a:custGeom>
            <a:rect b="b" l="l" r="r" t="t"/>
            <a:pathLst>
              <a:path extrusionOk="0" h="34326" w="40029">
                <a:moveTo>
                  <a:pt x="7939" y="1669"/>
                </a:moveTo>
                <a:cubicBezTo>
                  <a:pt x="12943" y="3370"/>
                  <a:pt x="11275" y="10875"/>
                  <a:pt x="18780" y="8040"/>
                </a:cubicBezTo>
                <a:cubicBezTo>
                  <a:pt x="26286" y="5238"/>
                  <a:pt x="30722" y="3770"/>
                  <a:pt x="35392" y="8040"/>
                </a:cubicBezTo>
                <a:cubicBezTo>
                  <a:pt x="40029" y="12343"/>
                  <a:pt x="29621" y="14411"/>
                  <a:pt x="33991" y="20682"/>
                </a:cubicBezTo>
                <a:cubicBezTo>
                  <a:pt x="38361" y="26920"/>
                  <a:pt x="27520" y="34325"/>
                  <a:pt x="19814" y="30523"/>
                </a:cubicBezTo>
                <a:cubicBezTo>
                  <a:pt x="12109" y="26720"/>
                  <a:pt x="4937" y="23851"/>
                  <a:pt x="2502" y="16613"/>
                </a:cubicBezTo>
                <a:cubicBezTo>
                  <a:pt x="0" y="9207"/>
                  <a:pt x="2936" y="1"/>
                  <a:pt x="7939" y="1669"/>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13"/>
          <p:cNvSpPr txBox="1"/>
          <p:nvPr>
            <p:ph idx="1" type="subTitle"/>
          </p:nvPr>
        </p:nvSpPr>
        <p:spPr>
          <a:xfrm>
            <a:off x="3905700" y="3380175"/>
            <a:ext cx="1923600" cy="10293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213" name="Google Shape;213;p13"/>
          <p:cNvSpPr txBox="1"/>
          <p:nvPr>
            <p:ph idx="2" type="subTitle"/>
          </p:nvPr>
        </p:nvSpPr>
        <p:spPr>
          <a:xfrm>
            <a:off x="1391100" y="3380175"/>
            <a:ext cx="1923600" cy="10293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214" name="Google Shape;214;p13"/>
          <p:cNvSpPr txBox="1"/>
          <p:nvPr>
            <p:ph type="title"/>
          </p:nvPr>
        </p:nvSpPr>
        <p:spPr>
          <a:xfrm>
            <a:off x="713250" y="523025"/>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215" name="Google Shape;215;p13">
            <a:hlinkClick/>
          </p:cNvPr>
          <p:cNvSpPr txBox="1"/>
          <p:nvPr>
            <p:ph idx="3" type="subTitle"/>
          </p:nvPr>
        </p:nvSpPr>
        <p:spPr>
          <a:xfrm>
            <a:off x="1391100" y="1434475"/>
            <a:ext cx="1923600" cy="4545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2000"/>
              <a:buFont typeface="Hammersmith One"/>
              <a:buNone/>
              <a:defRPr b="1" sz="2000">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p:txBody>
      </p:sp>
      <p:sp>
        <p:nvSpPr>
          <p:cNvPr id="216" name="Google Shape;216;p13">
            <a:hlinkClick/>
          </p:cNvPr>
          <p:cNvSpPr txBox="1"/>
          <p:nvPr>
            <p:ph idx="4" type="subTitle"/>
          </p:nvPr>
        </p:nvSpPr>
        <p:spPr>
          <a:xfrm>
            <a:off x="3905700" y="1434475"/>
            <a:ext cx="1923600" cy="4545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2000"/>
              <a:buFont typeface="Hammersmith One"/>
              <a:buNone/>
              <a:defRPr b="1" sz="2000">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p:txBody>
      </p:sp>
      <p:sp>
        <p:nvSpPr>
          <p:cNvPr id="217" name="Google Shape;217;p13">
            <a:hlinkClick/>
          </p:cNvPr>
          <p:cNvSpPr txBox="1"/>
          <p:nvPr>
            <p:ph idx="5" type="subTitle"/>
          </p:nvPr>
        </p:nvSpPr>
        <p:spPr>
          <a:xfrm>
            <a:off x="1391100" y="2992287"/>
            <a:ext cx="1923600" cy="4545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2000"/>
              <a:buFont typeface="Hammersmith One"/>
              <a:buNone/>
              <a:defRPr b="1" sz="2000">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p:txBody>
      </p:sp>
      <p:sp>
        <p:nvSpPr>
          <p:cNvPr id="218" name="Google Shape;218;p13">
            <a:hlinkClick/>
          </p:cNvPr>
          <p:cNvSpPr txBox="1"/>
          <p:nvPr>
            <p:ph idx="6" type="subTitle"/>
          </p:nvPr>
        </p:nvSpPr>
        <p:spPr>
          <a:xfrm>
            <a:off x="3905700" y="2992287"/>
            <a:ext cx="1923600" cy="4545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2000"/>
              <a:buFont typeface="Hammersmith One"/>
              <a:buNone/>
              <a:defRPr b="1" sz="2000">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p:txBody>
      </p:sp>
      <p:sp>
        <p:nvSpPr>
          <p:cNvPr id="219" name="Google Shape;219;p13"/>
          <p:cNvSpPr txBox="1"/>
          <p:nvPr>
            <p:ph idx="7" type="subTitle"/>
          </p:nvPr>
        </p:nvSpPr>
        <p:spPr>
          <a:xfrm>
            <a:off x="1391100" y="1825209"/>
            <a:ext cx="1923600" cy="10293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220" name="Google Shape;220;p13"/>
          <p:cNvSpPr txBox="1"/>
          <p:nvPr>
            <p:ph idx="8" type="subTitle"/>
          </p:nvPr>
        </p:nvSpPr>
        <p:spPr>
          <a:xfrm>
            <a:off x="3905700" y="1825209"/>
            <a:ext cx="1923600" cy="10293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221" name="Google Shape;221;p13">
            <a:hlinkClick/>
          </p:cNvPr>
          <p:cNvSpPr txBox="1"/>
          <p:nvPr>
            <p:ph hasCustomPrompt="1" idx="9" type="title"/>
          </p:nvPr>
        </p:nvSpPr>
        <p:spPr>
          <a:xfrm>
            <a:off x="792175" y="1434475"/>
            <a:ext cx="596400" cy="411300"/>
          </a:xfrm>
          <a:prstGeom prst="rect">
            <a:avLst/>
          </a:prstGeom>
          <a:ln>
            <a:noFill/>
          </a:ln>
        </p:spPr>
        <p:txBody>
          <a:bodyPr anchorCtr="0" anchor="ctr" bIns="91425" lIns="91425" spcFirstLastPara="1" rIns="91425" wrap="square" tIns="91425">
            <a:noAutofit/>
          </a:bodyPr>
          <a:lstStyle>
            <a:lvl1pPr lvl="0" rtl="0" algn="ctr">
              <a:spcBef>
                <a:spcPts val="0"/>
              </a:spcBef>
              <a:spcAft>
                <a:spcPts val="0"/>
              </a:spcAft>
              <a:buSzPts val="1800"/>
              <a:buNone/>
              <a:defRPr sz="2400">
                <a:solidFill>
                  <a:schemeClr val="accent5"/>
                </a:solidFill>
              </a:defRPr>
            </a:lvl1pPr>
            <a:lvl2pPr lvl="1" rtl="0" algn="ctr">
              <a:spcBef>
                <a:spcPts val="0"/>
              </a:spcBef>
              <a:spcAft>
                <a:spcPts val="0"/>
              </a:spcAft>
              <a:buSzPts val="1800"/>
              <a:buNone/>
              <a:defRPr sz="1800"/>
            </a:lvl2pPr>
            <a:lvl3pPr lvl="2" rtl="0" algn="ctr">
              <a:spcBef>
                <a:spcPts val="0"/>
              </a:spcBef>
              <a:spcAft>
                <a:spcPts val="0"/>
              </a:spcAft>
              <a:buSzPts val="1800"/>
              <a:buNone/>
              <a:defRPr sz="1800"/>
            </a:lvl3pPr>
            <a:lvl4pPr lvl="3" rtl="0" algn="ctr">
              <a:spcBef>
                <a:spcPts val="0"/>
              </a:spcBef>
              <a:spcAft>
                <a:spcPts val="0"/>
              </a:spcAft>
              <a:buSzPts val="1800"/>
              <a:buNone/>
              <a:defRPr sz="1800"/>
            </a:lvl4pPr>
            <a:lvl5pPr lvl="4" rtl="0" algn="ctr">
              <a:spcBef>
                <a:spcPts val="0"/>
              </a:spcBef>
              <a:spcAft>
                <a:spcPts val="0"/>
              </a:spcAft>
              <a:buSzPts val="1800"/>
              <a:buNone/>
              <a:defRPr sz="1800"/>
            </a:lvl5pPr>
            <a:lvl6pPr lvl="5" rtl="0" algn="ctr">
              <a:spcBef>
                <a:spcPts val="0"/>
              </a:spcBef>
              <a:spcAft>
                <a:spcPts val="0"/>
              </a:spcAft>
              <a:buSzPts val="1800"/>
              <a:buNone/>
              <a:defRPr sz="1800"/>
            </a:lvl6pPr>
            <a:lvl7pPr lvl="6" rtl="0" algn="ctr">
              <a:spcBef>
                <a:spcPts val="0"/>
              </a:spcBef>
              <a:spcAft>
                <a:spcPts val="0"/>
              </a:spcAft>
              <a:buSzPts val="1800"/>
              <a:buNone/>
              <a:defRPr sz="1800"/>
            </a:lvl7pPr>
            <a:lvl8pPr lvl="7" rtl="0" algn="ctr">
              <a:spcBef>
                <a:spcPts val="0"/>
              </a:spcBef>
              <a:spcAft>
                <a:spcPts val="0"/>
              </a:spcAft>
              <a:buSzPts val="1800"/>
              <a:buNone/>
              <a:defRPr sz="1800"/>
            </a:lvl8pPr>
            <a:lvl9pPr lvl="8" rtl="0" algn="ctr">
              <a:spcBef>
                <a:spcPts val="0"/>
              </a:spcBef>
              <a:spcAft>
                <a:spcPts val="0"/>
              </a:spcAft>
              <a:buSzPts val="1800"/>
              <a:buNone/>
              <a:defRPr sz="1800"/>
            </a:lvl9pPr>
          </a:lstStyle>
          <a:p>
            <a:r>
              <a:t>xx%</a:t>
            </a:r>
          </a:p>
        </p:txBody>
      </p:sp>
      <p:sp>
        <p:nvSpPr>
          <p:cNvPr id="222" name="Google Shape;222;p13">
            <a:hlinkClick/>
          </p:cNvPr>
          <p:cNvSpPr txBox="1"/>
          <p:nvPr>
            <p:ph hasCustomPrompt="1" idx="13" type="title"/>
          </p:nvPr>
        </p:nvSpPr>
        <p:spPr>
          <a:xfrm>
            <a:off x="3314700" y="1434475"/>
            <a:ext cx="596400" cy="411300"/>
          </a:xfrm>
          <a:prstGeom prst="rect">
            <a:avLst/>
          </a:prstGeom>
          <a:ln>
            <a:noFill/>
          </a:ln>
        </p:spPr>
        <p:txBody>
          <a:bodyPr anchorCtr="0" anchor="ctr" bIns="91425" lIns="91425" spcFirstLastPara="1" rIns="91425" wrap="square" tIns="91425">
            <a:noAutofit/>
          </a:bodyPr>
          <a:lstStyle>
            <a:lvl1pPr lvl="0" rtl="0" algn="ctr">
              <a:spcBef>
                <a:spcPts val="0"/>
              </a:spcBef>
              <a:spcAft>
                <a:spcPts val="0"/>
              </a:spcAft>
              <a:buSzPts val="1800"/>
              <a:buNone/>
              <a:defRPr sz="2400">
                <a:solidFill>
                  <a:schemeClr val="accent5"/>
                </a:solidFill>
              </a:defRPr>
            </a:lvl1pPr>
            <a:lvl2pPr lvl="1" rtl="0" algn="ctr">
              <a:spcBef>
                <a:spcPts val="0"/>
              </a:spcBef>
              <a:spcAft>
                <a:spcPts val="0"/>
              </a:spcAft>
              <a:buSzPts val="1800"/>
              <a:buNone/>
              <a:defRPr sz="1800"/>
            </a:lvl2pPr>
            <a:lvl3pPr lvl="2" rtl="0" algn="ctr">
              <a:spcBef>
                <a:spcPts val="0"/>
              </a:spcBef>
              <a:spcAft>
                <a:spcPts val="0"/>
              </a:spcAft>
              <a:buSzPts val="1800"/>
              <a:buNone/>
              <a:defRPr sz="1800"/>
            </a:lvl3pPr>
            <a:lvl4pPr lvl="3" rtl="0" algn="ctr">
              <a:spcBef>
                <a:spcPts val="0"/>
              </a:spcBef>
              <a:spcAft>
                <a:spcPts val="0"/>
              </a:spcAft>
              <a:buSzPts val="1800"/>
              <a:buNone/>
              <a:defRPr sz="1800"/>
            </a:lvl4pPr>
            <a:lvl5pPr lvl="4" rtl="0" algn="ctr">
              <a:spcBef>
                <a:spcPts val="0"/>
              </a:spcBef>
              <a:spcAft>
                <a:spcPts val="0"/>
              </a:spcAft>
              <a:buSzPts val="1800"/>
              <a:buNone/>
              <a:defRPr sz="1800"/>
            </a:lvl5pPr>
            <a:lvl6pPr lvl="5" rtl="0" algn="ctr">
              <a:spcBef>
                <a:spcPts val="0"/>
              </a:spcBef>
              <a:spcAft>
                <a:spcPts val="0"/>
              </a:spcAft>
              <a:buSzPts val="1800"/>
              <a:buNone/>
              <a:defRPr sz="1800"/>
            </a:lvl6pPr>
            <a:lvl7pPr lvl="6" rtl="0" algn="ctr">
              <a:spcBef>
                <a:spcPts val="0"/>
              </a:spcBef>
              <a:spcAft>
                <a:spcPts val="0"/>
              </a:spcAft>
              <a:buSzPts val="1800"/>
              <a:buNone/>
              <a:defRPr sz="1800"/>
            </a:lvl7pPr>
            <a:lvl8pPr lvl="7" rtl="0" algn="ctr">
              <a:spcBef>
                <a:spcPts val="0"/>
              </a:spcBef>
              <a:spcAft>
                <a:spcPts val="0"/>
              </a:spcAft>
              <a:buSzPts val="1800"/>
              <a:buNone/>
              <a:defRPr sz="1800"/>
            </a:lvl8pPr>
            <a:lvl9pPr lvl="8" rtl="0" algn="ctr">
              <a:spcBef>
                <a:spcPts val="0"/>
              </a:spcBef>
              <a:spcAft>
                <a:spcPts val="0"/>
              </a:spcAft>
              <a:buSzPts val="1800"/>
              <a:buNone/>
              <a:defRPr sz="1800"/>
            </a:lvl9pPr>
          </a:lstStyle>
          <a:p>
            <a:r>
              <a:t>xx%</a:t>
            </a:r>
          </a:p>
        </p:txBody>
      </p:sp>
      <p:sp>
        <p:nvSpPr>
          <p:cNvPr id="223" name="Google Shape;223;p13">
            <a:hlinkClick/>
          </p:cNvPr>
          <p:cNvSpPr txBox="1"/>
          <p:nvPr>
            <p:ph hasCustomPrompt="1" idx="14" type="title"/>
          </p:nvPr>
        </p:nvSpPr>
        <p:spPr>
          <a:xfrm>
            <a:off x="792175" y="2992276"/>
            <a:ext cx="596400" cy="411300"/>
          </a:xfrm>
          <a:prstGeom prst="rect">
            <a:avLst/>
          </a:prstGeom>
          <a:ln>
            <a:noFill/>
          </a:ln>
        </p:spPr>
        <p:txBody>
          <a:bodyPr anchorCtr="0" anchor="ctr" bIns="91425" lIns="91425" spcFirstLastPara="1" rIns="91425" wrap="square" tIns="91425">
            <a:noAutofit/>
          </a:bodyPr>
          <a:lstStyle>
            <a:lvl1pPr lvl="0" rtl="0" algn="ctr">
              <a:spcBef>
                <a:spcPts val="0"/>
              </a:spcBef>
              <a:spcAft>
                <a:spcPts val="0"/>
              </a:spcAft>
              <a:buSzPts val="1800"/>
              <a:buNone/>
              <a:defRPr sz="2400">
                <a:solidFill>
                  <a:schemeClr val="accent5"/>
                </a:solidFill>
              </a:defRPr>
            </a:lvl1pPr>
            <a:lvl2pPr lvl="1" rtl="0" algn="ctr">
              <a:spcBef>
                <a:spcPts val="0"/>
              </a:spcBef>
              <a:spcAft>
                <a:spcPts val="0"/>
              </a:spcAft>
              <a:buSzPts val="1800"/>
              <a:buNone/>
              <a:defRPr sz="1800"/>
            </a:lvl2pPr>
            <a:lvl3pPr lvl="2" rtl="0" algn="ctr">
              <a:spcBef>
                <a:spcPts val="0"/>
              </a:spcBef>
              <a:spcAft>
                <a:spcPts val="0"/>
              </a:spcAft>
              <a:buSzPts val="1800"/>
              <a:buNone/>
              <a:defRPr sz="1800"/>
            </a:lvl3pPr>
            <a:lvl4pPr lvl="3" rtl="0" algn="ctr">
              <a:spcBef>
                <a:spcPts val="0"/>
              </a:spcBef>
              <a:spcAft>
                <a:spcPts val="0"/>
              </a:spcAft>
              <a:buSzPts val="1800"/>
              <a:buNone/>
              <a:defRPr sz="1800"/>
            </a:lvl4pPr>
            <a:lvl5pPr lvl="4" rtl="0" algn="ctr">
              <a:spcBef>
                <a:spcPts val="0"/>
              </a:spcBef>
              <a:spcAft>
                <a:spcPts val="0"/>
              </a:spcAft>
              <a:buSzPts val="1800"/>
              <a:buNone/>
              <a:defRPr sz="1800"/>
            </a:lvl5pPr>
            <a:lvl6pPr lvl="5" rtl="0" algn="ctr">
              <a:spcBef>
                <a:spcPts val="0"/>
              </a:spcBef>
              <a:spcAft>
                <a:spcPts val="0"/>
              </a:spcAft>
              <a:buSzPts val="1800"/>
              <a:buNone/>
              <a:defRPr sz="1800"/>
            </a:lvl6pPr>
            <a:lvl7pPr lvl="6" rtl="0" algn="ctr">
              <a:spcBef>
                <a:spcPts val="0"/>
              </a:spcBef>
              <a:spcAft>
                <a:spcPts val="0"/>
              </a:spcAft>
              <a:buSzPts val="1800"/>
              <a:buNone/>
              <a:defRPr sz="1800"/>
            </a:lvl7pPr>
            <a:lvl8pPr lvl="7" rtl="0" algn="ctr">
              <a:spcBef>
                <a:spcPts val="0"/>
              </a:spcBef>
              <a:spcAft>
                <a:spcPts val="0"/>
              </a:spcAft>
              <a:buSzPts val="1800"/>
              <a:buNone/>
              <a:defRPr sz="1800"/>
            </a:lvl8pPr>
            <a:lvl9pPr lvl="8" rtl="0" algn="ctr">
              <a:spcBef>
                <a:spcPts val="0"/>
              </a:spcBef>
              <a:spcAft>
                <a:spcPts val="0"/>
              </a:spcAft>
              <a:buSzPts val="1800"/>
              <a:buNone/>
              <a:defRPr sz="1800"/>
            </a:lvl9pPr>
          </a:lstStyle>
          <a:p>
            <a:r>
              <a:t>xx%</a:t>
            </a:r>
          </a:p>
        </p:txBody>
      </p:sp>
      <p:sp>
        <p:nvSpPr>
          <p:cNvPr id="224" name="Google Shape;224;p13">
            <a:hlinkClick/>
          </p:cNvPr>
          <p:cNvSpPr txBox="1"/>
          <p:nvPr>
            <p:ph hasCustomPrompt="1" idx="15" type="title"/>
          </p:nvPr>
        </p:nvSpPr>
        <p:spPr>
          <a:xfrm>
            <a:off x="3314700" y="2992276"/>
            <a:ext cx="596400" cy="411300"/>
          </a:xfrm>
          <a:prstGeom prst="rect">
            <a:avLst/>
          </a:prstGeom>
          <a:ln>
            <a:noFill/>
          </a:ln>
        </p:spPr>
        <p:txBody>
          <a:bodyPr anchorCtr="0" anchor="ctr" bIns="91425" lIns="91425" spcFirstLastPara="1" rIns="91425" wrap="square" tIns="91425">
            <a:noAutofit/>
          </a:bodyPr>
          <a:lstStyle>
            <a:lvl1pPr lvl="0" rtl="0" algn="ctr">
              <a:spcBef>
                <a:spcPts val="0"/>
              </a:spcBef>
              <a:spcAft>
                <a:spcPts val="0"/>
              </a:spcAft>
              <a:buSzPts val="1800"/>
              <a:buNone/>
              <a:defRPr sz="2400">
                <a:solidFill>
                  <a:schemeClr val="accent5"/>
                </a:solidFill>
              </a:defRPr>
            </a:lvl1pPr>
            <a:lvl2pPr lvl="1" rtl="0" algn="ctr">
              <a:spcBef>
                <a:spcPts val="0"/>
              </a:spcBef>
              <a:spcAft>
                <a:spcPts val="0"/>
              </a:spcAft>
              <a:buSzPts val="1800"/>
              <a:buNone/>
              <a:defRPr sz="1800"/>
            </a:lvl2pPr>
            <a:lvl3pPr lvl="2" rtl="0" algn="ctr">
              <a:spcBef>
                <a:spcPts val="0"/>
              </a:spcBef>
              <a:spcAft>
                <a:spcPts val="0"/>
              </a:spcAft>
              <a:buSzPts val="1800"/>
              <a:buNone/>
              <a:defRPr sz="1800"/>
            </a:lvl3pPr>
            <a:lvl4pPr lvl="3" rtl="0" algn="ctr">
              <a:spcBef>
                <a:spcPts val="0"/>
              </a:spcBef>
              <a:spcAft>
                <a:spcPts val="0"/>
              </a:spcAft>
              <a:buSzPts val="1800"/>
              <a:buNone/>
              <a:defRPr sz="1800"/>
            </a:lvl4pPr>
            <a:lvl5pPr lvl="4" rtl="0" algn="ctr">
              <a:spcBef>
                <a:spcPts val="0"/>
              </a:spcBef>
              <a:spcAft>
                <a:spcPts val="0"/>
              </a:spcAft>
              <a:buSzPts val="1800"/>
              <a:buNone/>
              <a:defRPr sz="1800"/>
            </a:lvl5pPr>
            <a:lvl6pPr lvl="5" rtl="0" algn="ctr">
              <a:spcBef>
                <a:spcPts val="0"/>
              </a:spcBef>
              <a:spcAft>
                <a:spcPts val="0"/>
              </a:spcAft>
              <a:buSzPts val="1800"/>
              <a:buNone/>
              <a:defRPr sz="1800"/>
            </a:lvl6pPr>
            <a:lvl7pPr lvl="6" rtl="0" algn="ctr">
              <a:spcBef>
                <a:spcPts val="0"/>
              </a:spcBef>
              <a:spcAft>
                <a:spcPts val="0"/>
              </a:spcAft>
              <a:buSzPts val="1800"/>
              <a:buNone/>
              <a:defRPr sz="1800"/>
            </a:lvl7pPr>
            <a:lvl8pPr lvl="7" rtl="0" algn="ctr">
              <a:spcBef>
                <a:spcPts val="0"/>
              </a:spcBef>
              <a:spcAft>
                <a:spcPts val="0"/>
              </a:spcAft>
              <a:buSzPts val="1800"/>
              <a:buNone/>
              <a:defRPr sz="1800"/>
            </a:lvl8pPr>
            <a:lvl9pPr lvl="8" rtl="0" algn="ctr">
              <a:spcBef>
                <a:spcPts val="0"/>
              </a:spcBef>
              <a:spcAft>
                <a:spcPts val="0"/>
              </a:spcAft>
              <a:buSzPts val="1800"/>
              <a:buNone/>
              <a:defRPr sz="1800"/>
            </a:lvl9pPr>
          </a:lstStyle>
          <a:p>
            <a:r>
              <a:t>xx%</a:t>
            </a:r>
          </a:p>
        </p:txBody>
      </p:sp>
      <p:sp>
        <p:nvSpPr>
          <p:cNvPr id="225" name="Google Shape;225;p13"/>
          <p:cNvSpPr txBox="1"/>
          <p:nvPr>
            <p:ph idx="16" type="subTitle"/>
          </p:nvPr>
        </p:nvSpPr>
        <p:spPr>
          <a:xfrm>
            <a:off x="6428225" y="3380175"/>
            <a:ext cx="1923600" cy="10293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226" name="Google Shape;226;p13">
            <a:hlinkClick/>
          </p:cNvPr>
          <p:cNvSpPr txBox="1"/>
          <p:nvPr>
            <p:ph idx="17" type="subTitle"/>
          </p:nvPr>
        </p:nvSpPr>
        <p:spPr>
          <a:xfrm>
            <a:off x="6428225" y="1434475"/>
            <a:ext cx="1923600" cy="4545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2000"/>
              <a:buFont typeface="Hammersmith One"/>
              <a:buNone/>
              <a:defRPr b="1" sz="2000">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p:txBody>
      </p:sp>
      <p:sp>
        <p:nvSpPr>
          <p:cNvPr id="227" name="Google Shape;227;p13">
            <a:hlinkClick/>
          </p:cNvPr>
          <p:cNvSpPr txBox="1"/>
          <p:nvPr>
            <p:ph idx="18" type="subTitle"/>
          </p:nvPr>
        </p:nvSpPr>
        <p:spPr>
          <a:xfrm>
            <a:off x="6428225" y="2992287"/>
            <a:ext cx="1923600" cy="4545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2000"/>
              <a:buFont typeface="Hammersmith One"/>
              <a:buNone/>
              <a:defRPr b="1" sz="2000">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p:txBody>
      </p:sp>
      <p:sp>
        <p:nvSpPr>
          <p:cNvPr id="228" name="Google Shape;228;p13"/>
          <p:cNvSpPr txBox="1"/>
          <p:nvPr>
            <p:ph idx="19" type="subTitle"/>
          </p:nvPr>
        </p:nvSpPr>
        <p:spPr>
          <a:xfrm>
            <a:off x="6428225" y="1825209"/>
            <a:ext cx="1923600" cy="1029300"/>
          </a:xfrm>
          <a:prstGeom prst="rect">
            <a:avLst/>
          </a:prstGeom>
          <a:ln>
            <a:noFill/>
          </a:ln>
        </p:spPr>
        <p:txBody>
          <a:bodyPr anchorCtr="0" anchor="t" bIns="91425" lIns="91425" spcFirstLastPara="1" rIns="91425" wrap="square" tIns="91425">
            <a:noAutofit/>
          </a:bodyPr>
          <a:lstStyle>
            <a:lvl1pPr lvl="0" rtl="0">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229" name="Google Shape;229;p13">
            <a:hlinkClick/>
          </p:cNvPr>
          <p:cNvSpPr txBox="1"/>
          <p:nvPr>
            <p:ph hasCustomPrompt="1" idx="20" type="title"/>
          </p:nvPr>
        </p:nvSpPr>
        <p:spPr>
          <a:xfrm>
            <a:off x="5837225" y="1434475"/>
            <a:ext cx="596400" cy="411300"/>
          </a:xfrm>
          <a:prstGeom prst="rect">
            <a:avLst/>
          </a:prstGeom>
          <a:ln>
            <a:noFill/>
          </a:ln>
        </p:spPr>
        <p:txBody>
          <a:bodyPr anchorCtr="0" anchor="ctr" bIns="91425" lIns="91425" spcFirstLastPara="1" rIns="91425" wrap="square" tIns="91425">
            <a:noAutofit/>
          </a:bodyPr>
          <a:lstStyle>
            <a:lvl1pPr lvl="0" rtl="0" algn="ctr">
              <a:spcBef>
                <a:spcPts val="0"/>
              </a:spcBef>
              <a:spcAft>
                <a:spcPts val="0"/>
              </a:spcAft>
              <a:buSzPts val="1800"/>
              <a:buNone/>
              <a:defRPr sz="2400">
                <a:solidFill>
                  <a:schemeClr val="accent5"/>
                </a:solidFill>
              </a:defRPr>
            </a:lvl1pPr>
            <a:lvl2pPr lvl="1" rtl="0" algn="ctr">
              <a:spcBef>
                <a:spcPts val="0"/>
              </a:spcBef>
              <a:spcAft>
                <a:spcPts val="0"/>
              </a:spcAft>
              <a:buSzPts val="1800"/>
              <a:buNone/>
              <a:defRPr sz="1800"/>
            </a:lvl2pPr>
            <a:lvl3pPr lvl="2" rtl="0" algn="ctr">
              <a:spcBef>
                <a:spcPts val="0"/>
              </a:spcBef>
              <a:spcAft>
                <a:spcPts val="0"/>
              </a:spcAft>
              <a:buSzPts val="1800"/>
              <a:buNone/>
              <a:defRPr sz="1800"/>
            </a:lvl3pPr>
            <a:lvl4pPr lvl="3" rtl="0" algn="ctr">
              <a:spcBef>
                <a:spcPts val="0"/>
              </a:spcBef>
              <a:spcAft>
                <a:spcPts val="0"/>
              </a:spcAft>
              <a:buSzPts val="1800"/>
              <a:buNone/>
              <a:defRPr sz="1800"/>
            </a:lvl4pPr>
            <a:lvl5pPr lvl="4" rtl="0" algn="ctr">
              <a:spcBef>
                <a:spcPts val="0"/>
              </a:spcBef>
              <a:spcAft>
                <a:spcPts val="0"/>
              </a:spcAft>
              <a:buSzPts val="1800"/>
              <a:buNone/>
              <a:defRPr sz="1800"/>
            </a:lvl5pPr>
            <a:lvl6pPr lvl="5" rtl="0" algn="ctr">
              <a:spcBef>
                <a:spcPts val="0"/>
              </a:spcBef>
              <a:spcAft>
                <a:spcPts val="0"/>
              </a:spcAft>
              <a:buSzPts val="1800"/>
              <a:buNone/>
              <a:defRPr sz="1800"/>
            </a:lvl6pPr>
            <a:lvl7pPr lvl="6" rtl="0" algn="ctr">
              <a:spcBef>
                <a:spcPts val="0"/>
              </a:spcBef>
              <a:spcAft>
                <a:spcPts val="0"/>
              </a:spcAft>
              <a:buSzPts val="1800"/>
              <a:buNone/>
              <a:defRPr sz="1800"/>
            </a:lvl7pPr>
            <a:lvl8pPr lvl="7" rtl="0" algn="ctr">
              <a:spcBef>
                <a:spcPts val="0"/>
              </a:spcBef>
              <a:spcAft>
                <a:spcPts val="0"/>
              </a:spcAft>
              <a:buSzPts val="1800"/>
              <a:buNone/>
              <a:defRPr sz="1800"/>
            </a:lvl8pPr>
            <a:lvl9pPr lvl="8" rtl="0" algn="ctr">
              <a:spcBef>
                <a:spcPts val="0"/>
              </a:spcBef>
              <a:spcAft>
                <a:spcPts val="0"/>
              </a:spcAft>
              <a:buSzPts val="1800"/>
              <a:buNone/>
              <a:defRPr sz="1800"/>
            </a:lvl9pPr>
          </a:lstStyle>
          <a:p>
            <a:r>
              <a:t>xx%</a:t>
            </a:r>
          </a:p>
        </p:txBody>
      </p:sp>
      <p:sp>
        <p:nvSpPr>
          <p:cNvPr id="230" name="Google Shape;230;p13">
            <a:hlinkClick/>
          </p:cNvPr>
          <p:cNvSpPr txBox="1"/>
          <p:nvPr>
            <p:ph hasCustomPrompt="1" idx="21" type="title"/>
          </p:nvPr>
        </p:nvSpPr>
        <p:spPr>
          <a:xfrm>
            <a:off x="5837225" y="2992276"/>
            <a:ext cx="596400" cy="411300"/>
          </a:xfrm>
          <a:prstGeom prst="rect">
            <a:avLst/>
          </a:prstGeom>
          <a:ln>
            <a:noFill/>
          </a:ln>
        </p:spPr>
        <p:txBody>
          <a:bodyPr anchorCtr="0" anchor="ctr" bIns="91425" lIns="91425" spcFirstLastPara="1" rIns="91425" wrap="square" tIns="91425">
            <a:noAutofit/>
          </a:bodyPr>
          <a:lstStyle>
            <a:lvl1pPr lvl="0" rtl="0" algn="ctr">
              <a:spcBef>
                <a:spcPts val="0"/>
              </a:spcBef>
              <a:spcAft>
                <a:spcPts val="0"/>
              </a:spcAft>
              <a:buSzPts val="1800"/>
              <a:buNone/>
              <a:defRPr sz="2400">
                <a:solidFill>
                  <a:schemeClr val="accent5"/>
                </a:solidFill>
              </a:defRPr>
            </a:lvl1pPr>
            <a:lvl2pPr lvl="1" rtl="0" algn="ctr">
              <a:spcBef>
                <a:spcPts val="0"/>
              </a:spcBef>
              <a:spcAft>
                <a:spcPts val="0"/>
              </a:spcAft>
              <a:buSzPts val="1800"/>
              <a:buNone/>
              <a:defRPr sz="1800"/>
            </a:lvl2pPr>
            <a:lvl3pPr lvl="2" rtl="0" algn="ctr">
              <a:spcBef>
                <a:spcPts val="0"/>
              </a:spcBef>
              <a:spcAft>
                <a:spcPts val="0"/>
              </a:spcAft>
              <a:buSzPts val="1800"/>
              <a:buNone/>
              <a:defRPr sz="1800"/>
            </a:lvl3pPr>
            <a:lvl4pPr lvl="3" rtl="0" algn="ctr">
              <a:spcBef>
                <a:spcPts val="0"/>
              </a:spcBef>
              <a:spcAft>
                <a:spcPts val="0"/>
              </a:spcAft>
              <a:buSzPts val="1800"/>
              <a:buNone/>
              <a:defRPr sz="1800"/>
            </a:lvl4pPr>
            <a:lvl5pPr lvl="4" rtl="0" algn="ctr">
              <a:spcBef>
                <a:spcPts val="0"/>
              </a:spcBef>
              <a:spcAft>
                <a:spcPts val="0"/>
              </a:spcAft>
              <a:buSzPts val="1800"/>
              <a:buNone/>
              <a:defRPr sz="1800"/>
            </a:lvl5pPr>
            <a:lvl6pPr lvl="5" rtl="0" algn="ctr">
              <a:spcBef>
                <a:spcPts val="0"/>
              </a:spcBef>
              <a:spcAft>
                <a:spcPts val="0"/>
              </a:spcAft>
              <a:buSzPts val="1800"/>
              <a:buNone/>
              <a:defRPr sz="1800"/>
            </a:lvl6pPr>
            <a:lvl7pPr lvl="6" rtl="0" algn="ctr">
              <a:spcBef>
                <a:spcPts val="0"/>
              </a:spcBef>
              <a:spcAft>
                <a:spcPts val="0"/>
              </a:spcAft>
              <a:buSzPts val="1800"/>
              <a:buNone/>
              <a:defRPr sz="1800"/>
            </a:lvl7pPr>
            <a:lvl8pPr lvl="7" rtl="0" algn="ctr">
              <a:spcBef>
                <a:spcPts val="0"/>
              </a:spcBef>
              <a:spcAft>
                <a:spcPts val="0"/>
              </a:spcAft>
              <a:buSzPts val="1800"/>
              <a:buNone/>
              <a:defRPr sz="1800"/>
            </a:lvl8pPr>
            <a:lvl9pPr lvl="8" rtl="0" algn="ctr">
              <a:spcBef>
                <a:spcPts val="0"/>
              </a:spcBef>
              <a:spcAft>
                <a:spcPts val="0"/>
              </a:spcAft>
              <a:buSzPts val="1800"/>
              <a:buNone/>
              <a:defRPr sz="1800"/>
            </a:lvl9pPr>
          </a:lstStyle>
          <a:p>
            <a:r>
              <a:t>xx%</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CUSTOM_26">
    <p:spTree>
      <p:nvGrpSpPr>
        <p:cNvPr id="231" name="Shape 231"/>
        <p:cNvGrpSpPr/>
        <p:nvPr/>
      </p:nvGrpSpPr>
      <p:grpSpPr>
        <a:xfrm>
          <a:off x="0" y="0"/>
          <a:ext cx="0" cy="0"/>
          <a:chOff x="0" y="0"/>
          <a:chExt cx="0" cy="0"/>
        </a:xfrm>
      </p:grpSpPr>
      <p:sp>
        <p:nvSpPr>
          <p:cNvPr id="232" name="Google Shape;232;p14"/>
          <p:cNvSpPr txBox="1"/>
          <p:nvPr>
            <p:ph type="title"/>
          </p:nvPr>
        </p:nvSpPr>
        <p:spPr>
          <a:xfrm flipH="1">
            <a:off x="3275625" y="2841950"/>
            <a:ext cx="4575000" cy="572700"/>
          </a:xfrm>
          <a:prstGeom prst="rect">
            <a:avLst/>
          </a:prstGeom>
        </p:spPr>
        <p:txBody>
          <a:bodyPr anchorCtr="0" anchor="t" bIns="91425" lIns="91425" spcFirstLastPara="1" rIns="91425" wrap="square" tIns="91425">
            <a:noAutofit/>
          </a:bodyPr>
          <a:lstStyle>
            <a:lvl1pPr lvl="0" rtl="0" algn="r">
              <a:spcBef>
                <a:spcPts val="0"/>
              </a:spcBef>
              <a:spcAft>
                <a:spcPts val="0"/>
              </a:spcAft>
              <a:buClr>
                <a:schemeClr val="accent2"/>
              </a:buClr>
              <a:buSzPts val="1800"/>
              <a:buNone/>
              <a:defRPr sz="1800"/>
            </a:lvl1pPr>
            <a:lvl2pPr lvl="1" rtl="0">
              <a:spcBef>
                <a:spcPts val="0"/>
              </a:spcBef>
              <a:spcAft>
                <a:spcPts val="0"/>
              </a:spcAft>
              <a:buClr>
                <a:schemeClr val="accent2"/>
              </a:buClr>
              <a:buSzPts val="1800"/>
              <a:buNone/>
              <a:defRPr sz="1800">
                <a:solidFill>
                  <a:schemeClr val="accent2"/>
                </a:solidFill>
              </a:defRPr>
            </a:lvl2pPr>
            <a:lvl3pPr lvl="2" rtl="0">
              <a:spcBef>
                <a:spcPts val="0"/>
              </a:spcBef>
              <a:spcAft>
                <a:spcPts val="0"/>
              </a:spcAft>
              <a:buClr>
                <a:schemeClr val="accent2"/>
              </a:buClr>
              <a:buSzPts val="1800"/>
              <a:buNone/>
              <a:defRPr sz="1800">
                <a:solidFill>
                  <a:schemeClr val="accent2"/>
                </a:solidFill>
              </a:defRPr>
            </a:lvl3pPr>
            <a:lvl4pPr lvl="3" rtl="0">
              <a:spcBef>
                <a:spcPts val="0"/>
              </a:spcBef>
              <a:spcAft>
                <a:spcPts val="0"/>
              </a:spcAft>
              <a:buClr>
                <a:schemeClr val="accent2"/>
              </a:buClr>
              <a:buSzPts val="1800"/>
              <a:buNone/>
              <a:defRPr sz="1800">
                <a:solidFill>
                  <a:schemeClr val="accent2"/>
                </a:solidFill>
              </a:defRPr>
            </a:lvl4pPr>
            <a:lvl5pPr lvl="4" rtl="0">
              <a:spcBef>
                <a:spcPts val="0"/>
              </a:spcBef>
              <a:spcAft>
                <a:spcPts val="0"/>
              </a:spcAft>
              <a:buClr>
                <a:schemeClr val="accent2"/>
              </a:buClr>
              <a:buSzPts val="1800"/>
              <a:buNone/>
              <a:defRPr sz="1800">
                <a:solidFill>
                  <a:schemeClr val="accent2"/>
                </a:solidFill>
              </a:defRPr>
            </a:lvl5pPr>
            <a:lvl6pPr lvl="5" rtl="0">
              <a:spcBef>
                <a:spcPts val="0"/>
              </a:spcBef>
              <a:spcAft>
                <a:spcPts val="0"/>
              </a:spcAft>
              <a:buClr>
                <a:schemeClr val="accent2"/>
              </a:buClr>
              <a:buSzPts val="1800"/>
              <a:buNone/>
              <a:defRPr sz="1800">
                <a:solidFill>
                  <a:schemeClr val="accent2"/>
                </a:solidFill>
              </a:defRPr>
            </a:lvl6pPr>
            <a:lvl7pPr lvl="6" rtl="0">
              <a:spcBef>
                <a:spcPts val="0"/>
              </a:spcBef>
              <a:spcAft>
                <a:spcPts val="0"/>
              </a:spcAft>
              <a:buClr>
                <a:schemeClr val="accent2"/>
              </a:buClr>
              <a:buSzPts val="1800"/>
              <a:buNone/>
              <a:defRPr sz="1800">
                <a:solidFill>
                  <a:schemeClr val="accent2"/>
                </a:solidFill>
              </a:defRPr>
            </a:lvl7pPr>
            <a:lvl8pPr lvl="7" rtl="0">
              <a:spcBef>
                <a:spcPts val="0"/>
              </a:spcBef>
              <a:spcAft>
                <a:spcPts val="0"/>
              </a:spcAft>
              <a:buClr>
                <a:schemeClr val="accent2"/>
              </a:buClr>
              <a:buSzPts val="1800"/>
              <a:buNone/>
              <a:defRPr sz="1800">
                <a:solidFill>
                  <a:schemeClr val="accent2"/>
                </a:solidFill>
              </a:defRPr>
            </a:lvl8pPr>
            <a:lvl9pPr lvl="8" rtl="0">
              <a:spcBef>
                <a:spcPts val="0"/>
              </a:spcBef>
              <a:spcAft>
                <a:spcPts val="0"/>
              </a:spcAft>
              <a:buClr>
                <a:schemeClr val="accent2"/>
              </a:buClr>
              <a:buSzPts val="1800"/>
              <a:buNone/>
              <a:defRPr sz="1800">
                <a:solidFill>
                  <a:schemeClr val="accent2"/>
                </a:solidFill>
              </a:defRPr>
            </a:lvl9pPr>
          </a:lstStyle>
          <a:p/>
        </p:txBody>
      </p:sp>
      <p:sp>
        <p:nvSpPr>
          <p:cNvPr id="233" name="Google Shape;233;p14"/>
          <p:cNvSpPr txBox="1"/>
          <p:nvPr>
            <p:ph idx="1" type="subTitle"/>
          </p:nvPr>
        </p:nvSpPr>
        <p:spPr>
          <a:xfrm flipH="1">
            <a:off x="3275625" y="1728850"/>
            <a:ext cx="4575000" cy="1107300"/>
          </a:xfrm>
          <a:prstGeom prst="rect">
            <a:avLst/>
          </a:prstGeom>
        </p:spPr>
        <p:txBody>
          <a:bodyPr anchorCtr="0" anchor="t" bIns="91425" lIns="91425" spcFirstLastPara="1" rIns="91425" wrap="square" tIns="91425">
            <a:noAutofit/>
          </a:bodyPr>
          <a:lstStyle>
            <a:lvl1pPr lvl="0" rtl="0" algn="r">
              <a:spcBef>
                <a:spcPts val="0"/>
              </a:spcBef>
              <a:spcAft>
                <a:spcPts val="0"/>
              </a:spcAft>
              <a:buSzPts val="1800"/>
              <a:buNone/>
              <a:defRPr sz="2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234" name="Google Shape;234;p14"/>
          <p:cNvSpPr/>
          <p:nvPr/>
        </p:nvSpPr>
        <p:spPr>
          <a:xfrm flipH="1" rot="-3415034">
            <a:off x="6361616" y="308997"/>
            <a:ext cx="4814608" cy="4095305"/>
          </a:xfrm>
          <a:custGeom>
            <a:rect b="b" l="l" r="r" t="t"/>
            <a:pathLst>
              <a:path extrusionOk="0" h="52038" w="61178">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14"/>
          <p:cNvSpPr/>
          <p:nvPr/>
        </p:nvSpPr>
        <p:spPr>
          <a:xfrm rot="1848056">
            <a:off x="2372175" y="2639561"/>
            <a:ext cx="1938888" cy="3305698"/>
          </a:xfrm>
          <a:custGeom>
            <a:rect b="b" l="l" r="r" t="t"/>
            <a:pathLst>
              <a:path extrusionOk="0" h="32752" w="1921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36" name="Google Shape;236;p14"/>
          <p:cNvGrpSpPr/>
          <p:nvPr/>
        </p:nvGrpSpPr>
        <p:grpSpPr>
          <a:xfrm>
            <a:off x="-228595" y="-80449"/>
            <a:ext cx="2277317" cy="5304377"/>
            <a:chOff x="224725" y="566950"/>
            <a:chExt cx="1850875" cy="4311100"/>
          </a:xfrm>
        </p:grpSpPr>
        <p:sp>
          <p:nvSpPr>
            <p:cNvPr id="237" name="Google Shape;237;p14"/>
            <p:cNvSpPr/>
            <p:nvPr/>
          </p:nvSpPr>
          <p:spPr>
            <a:xfrm>
              <a:off x="1914975" y="566950"/>
              <a:ext cx="160625" cy="2033000"/>
            </a:xfrm>
            <a:custGeom>
              <a:rect b="b" l="l" r="r" t="t"/>
              <a:pathLst>
                <a:path extrusionOk="0" h="81320" w="6425">
                  <a:moveTo>
                    <a:pt x="126" y="1"/>
                  </a:moveTo>
                  <a:cubicBezTo>
                    <a:pt x="81" y="1"/>
                    <a:pt x="44" y="24"/>
                    <a:pt x="27" y="57"/>
                  </a:cubicBezTo>
                  <a:cubicBezTo>
                    <a:pt x="27" y="84"/>
                    <a:pt x="27" y="110"/>
                    <a:pt x="27" y="137"/>
                  </a:cubicBezTo>
                  <a:cubicBezTo>
                    <a:pt x="27" y="164"/>
                    <a:pt x="27"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45" y="15394"/>
                    <a:pt x="2945" y="15447"/>
                    <a:pt x="2945" y="15501"/>
                  </a:cubicBezTo>
                  <a:cubicBezTo>
                    <a:pt x="2998" y="17321"/>
                    <a:pt x="1848" y="19248"/>
                    <a:pt x="108" y="20292"/>
                  </a:cubicBezTo>
                  <a:cubicBezTo>
                    <a:pt x="54" y="20292"/>
                    <a:pt x="27" y="20318"/>
                    <a:pt x="27" y="20372"/>
                  </a:cubicBezTo>
                  <a:cubicBezTo>
                    <a:pt x="1" y="20425"/>
                    <a:pt x="27" y="20479"/>
                    <a:pt x="81" y="20506"/>
                  </a:cubicBezTo>
                  <a:cubicBezTo>
                    <a:pt x="1794" y="21496"/>
                    <a:pt x="2865" y="23316"/>
                    <a:pt x="2945" y="25324"/>
                  </a:cubicBezTo>
                  <a:cubicBezTo>
                    <a:pt x="2945" y="25350"/>
                    <a:pt x="2972" y="25404"/>
                    <a:pt x="2998" y="25431"/>
                  </a:cubicBezTo>
                  <a:cubicBezTo>
                    <a:pt x="4952" y="26394"/>
                    <a:pt x="6157" y="28348"/>
                    <a:pt x="6157" y="30543"/>
                  </a:cubicBezTo>
                  <a:cubicBezTo>
                    <a:pt x="6157" y="32711"/>
                    <a:pt x="4952" y="34665"/>
                    <a:pt x="2998" y="35628"/>
                  </a:cubicBezTo>
                  <a:cubicBezTo>
                    <a:pt x="2945" y="35655"/>
                    <a:pt x="2918" y="35709"/>
                    <a:pt x="2945" y="35762"/>
                  </a:cubicBezTo>
                  <a:cubicBezTo>
                    <a:pt x="3106"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1" y="81297"/>
                    <a:pt x="104" y="81320"/>
                    <a:pt x="145" y="81320"/>
                  </a:cubicBezTo>
                  <a:cubicBezTo>
                    <a:pt x="170" y="81320"/>
                    <a:pt x="194" y="81311"/>
                    <a:pt x="215" y="81290"/>
                  </a:cubicBezTo>
                  <a:cubicBezTo>
                    <a:pt x="2008" y="80273"/>
                    <a:pt x="3106" y="78427"/>
                    <a:pt x="3186" y="76366"/>
                  </a:cubicBezTo>
                  <a:cubicBezTo>
                    <a:pt x="5166" y="75322"/>
                    <a:pt x="6424" y="73314"/>
                    <a:pt x="6424" y="71066"/>
                  </a:cubicBezTo>
                  <a:cubicBezTo>
                    <a:pt x="6424" y="68818"/>
                    <a:pt x="5166" y="66784"/>
                    <a:pt x="3186" y="65766"/>
                  </a:cubicBezTo>
                  <a:cubicBezTo>
                    <a:pt x="3106" y="63786"/>
                    <a:pt x="2062" y="61992"/>
                    <a:pt x="375" y="60922"/>
                  </a:cubicBezTo>
                  <a:cubicBezTo>
                    <a:pt x="2062" y="59878"/>
                    <a:pt x="3106" y="58085"/>
                    <a:pt x="3186" y="56104"/>
                  </a:cubicBezTo>
                  <a:cubicBezTo>
                    <a:pt x="5166" y="55060"/>
                    <a:pt x="6424" y="53053"/>
                    <a:pt x="6424" y="50804"/>
                  </a:cubicBezTo>
                  <a:cubicBezTo>
                    <a:pt x="6424" y="48556"/>
                    <a:pt x="5166" y="46522"/>
                    <a:pt x="3186" y="45505"/>
                  </a:cubicBezTo>
                  <a:cubicBezTo>
                    <a:pt x="3159" y="43604"/>
                    <a:pt x="2088" y="41731"/>
                    <a:pt x="375" y="40660"/>
                  </a:cubicBezTo>
                  <a:cubicBezTo>
                    <a:pt x="1901" y="39723"/>
                    <a:pt x="3320" y="37877"/>
                    <a:pt x="3186" y="35816"/>
                  </a:cubicBezTo>
                  <a:cubicBezTo>
                    <a:pt x="5193" y="34799"/>
                    <a:pt x="6424" y="32764"/>
                    <a:pt x="6424" y="30543"/>
                  </a:cubicBezTo>
                  <a:cubicBezTo>
                    <a:pt x="6424" y="28295"/>
                    <a:pt x="5166" y="26260"/>
                    <a:pt x="3186" y="25243"/>
                  </a:cubicBezTo>
                  <a:cubicBezTo>
                    <a:pt x="3106" y="23236"/>
                    <a:pt x="2062" y="21443"/>
                    <a:pt x="375" y="20399"/>
                  </a:cubicBezTo>
                  <a:cubicBezTo>
                    <a:pt x="2088" y="19328"/>
                    <a:pt x="3186" y="17454"/>
                    <a:pt x="3186" y="15608"/>
                  </a:cubicBezTo>
                  <a:cubicBezTo>
                    <a:pt x="3186" y="15608"/>
                    <a:pt x="3186" y="15581"/>
                    <a:pt x="3186" y="15554"/>
                  </a:cubicBezTo>
                  <a:cubicBezTo>
                    <a:pt x="5166" y="14537"/>
                    <a:pt x="6424" y="12503"/>
                    <a:pt x="6424" y="10255"/>
                  </a:cubicBezTo>
                  <a:cubicBezTo>
                    <a:pt x="6424" y="8033"/>
                    <a:pt x="5166" y="5999"/>
                    <a:pt x="3186" y="4982"/>
                  </a:cubicBezTo>
                  <a:lnTo>
                    <a:pt x="3186" y="4955"/>
                  </a:lnTo>
                  <a:cubicBezTo>
                    <a:pt x="3186" y="3028"/>
                    <a:pt x="2008" y="1074"/>
                    <a:pt x="215" y="30"/>
                  </a:cubicBezTo>
                  <a:cubicBezTo>
                    <a:pt x="184" y="10"/>
                    <a:pt x="153" y="1"/>
                    <a:pt x="12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14"/>
            <p:cNvSpPr/>
            <p:nvPr/>
          </p:nvSpPr>
          <p:spPr>
            <a:xfrm>
              <a:off x="1761075" y="818875"/>
              <a:ext cx="160625" cy="2032875"/>
            </a:xfrm>
            <a:custGeom>
              <a:rect b="b" l="l" r="r" t="t"/>
              <a:pathLst>
                <a:path extrusionOk="0" h="81315" w="6425">
                  <a:moveTo>
                    <a:pt x="149" y="1"/>
                  </a:moveTo>
                  <a:cubicBezTo>
                    <a:pt x="110" y="1"/>
                    <a:pt x="71" y="20"/>
                    <a:pt x="54" y="70"/>
                  </a:cubicBezTo>
                  <a:cubicBezTo>
                    <a:pt x="27" y="70"/>
                    <a:pt x="27" y="97"/>
                    <a:pt x="27" y="124"/>
                  </a:cubicBezTo>
                  <a:cubicBezTo>
                    <a:pt x="27" y="178"/>
                    <a:pt x="54" y="204"/>
                    <a:pt x="81" y="231"/>
                  </a:cubicBezTo>
                  <a:cubicBezTo>
                    <a:pt x="1821" y="1248"/>
                    <a:pt x="2972" y="3175"/>
                    <a:pt x="2945" y="5022"/>
                  </a:cubicBezTo>
                  <a:cubicBezTo>
                    <a:pt x="2945" y="5076"/>
                    <a:pt x="2972" y="5129"/>
                    <a:pt x="2998" y="5156"/>
                  </a:cubicBezTo>
                  <a:cubicBezTo>
                    <a:pt x="4952" y="6119"/>
                    <a:pt x="6183" y="8073"/>
                    <a:pt x="6183" y="10268"/>
                  </a:cubicBezTo>
                  <a:cubicBezTo>
                    <a:pt x="6183" y="12436"/>
                    <a:pt x="4952" y="14390"/>
                    <a:pt x="2998" y="15354"/>
                  </a:cubicBezTo>
                  <a:cubicBezTo>
                    <a:pt x="2972" y="15380"/>
                    <a:pt x="2945" y="15461"/>
                    <a:pt x="2945" y="15487"/>
                  </a:cubicBezTo>
                  <a:cubicBezTo>
                    <a:pt x="2998" y="17334"/>
                    <a:pt x="1847" y="19235"/>
                    <a:pt x="108" y="20278"/>
                  </a:cubicBezTo>
                  <a:cubicBezTo>
                    <a:pt x="81" y="20278"/>
                    <a:pt x="27" y="20305"/>
                    <a:pt x="27" y="20359"/>
                  </a:cubicBezTo>
                  <a:cubicBezTo>
                    <a:pt x="27" y="20412"/>
                    <a:pt x="27" y="20466"/>
                    <a:pt x="81" y="20493"/>
                  </a:cubicBezTo>
                  <a:cubicBezTo>
                    <a:pt x="1821" y="21510"/>
                    <a:pt x="2891" y="23303"/>
                    <a:pt x="2945" y="25310"/>
                  </a:cubicBezTo>
                  <a:cubicBezTo>
                    <a:pt x="2945" y="25364"/>
                    <a:pt x="2972" y="25391"/>
                    <a:pt x="2998" y="25417"/>
                  </a:cubicBezTo>
                  <a:cubicBezTo>
                    <a:pt x="4952" y="26381"/>
                    <a:pt x="6183" y="28362"/>
                    <a:pt x="6183" y="30530"/>
                  </a:cubicBezTo>
                  <a:cubicBezTo>
                    <a:pt x="6183" y="32698"/>
                    <a:pt x="4952" y="34652"/>
                    <a:pt x="2998" y="35642"/>
                  </a:cubicBezTo>
                  <a:cubicBezTo>
                    <a:pt x="2972" y="35642"/>
                    <a:pt x="2945" y="35695"/>
                    <a:pt x="2945" y="35749"/>
                  </a:cubicBezTo>
                  <a:cubicBezTo>
                    <a:pt x="3105" y="37837"/>
                    <a:pt x="1633" y="39630"/>
                    <a:pt x="108" y="40540"/>
                  </a:cubicBezTo>
                  <a:cubicBezTo>
                    <a:pt x="81" y="40540"/>
                    <a:pt x="27" y="40594"/>
                    <a:pt x="27" y="40620"/>
                  </a:cubicBezTo>
                  <a:cubicBezTo>
                    <a:pt x="27" y="40674"/>
                    <a:pt x="27" y="40727"/>
                    <a:pt x="81" y="40754"/>
                  </a:cubicBezTo>
                  <a:cubicBezTo>
                    <a:pt x="1821" y="41771"/>
                    <a:pt x="2945" y="43645"/>
                    <a:pt x="2945" y="45545"/>
                  </a:cubicBezTo>
                  <a:cubicBezTo>
                    <a:pt x="2945" y="45545"/>
                    <a:pt x="2945" y="45545"/>
                    <a:pt x="2945" y="45572"/>
                  </a:cubicBezTo>
                  <a:cubicBezTo>
                    <a:pt x="2945" y="45626"/>
                    <a:pt x="2972" y="45652"/>
                    <a:pt x="2998" y="45679"/>
                  </a:cubicBezTo>
                  <a:cubicBezTo>
                    <a:pt x="4952" y="46669"/>
                    <a:pt x="6183" y="48623"/>
                    <a:pt x="6183" y="50791"/>
                  </a:cubicBezTo>
                  <a:cubicBezTo>
                    <a:pt x="6183" y="52959"/>
                    <a:pt x="4952" y="54913"/>
                    <a:pt x="2998" y="55904"/>
                  </a:cubicBezTo>
                  <a:cubicBezTo>
                    <a:pt x="2972" y="55930"/>
                    <a:pt x="2945" y="55957"/>
                    <a:pt x="2945" y="56011"/>
                  </a:cubicBezTo>
                  <a:cubicBezTo>
                    <a:pt x="2891" y="57991"/>
                    <a:pt x="1847" y="59785"/>
                    <a:pt x="108" y="60802"/>
                  </a:cubicBezTo>
                  <a:cubicBezTo>
                    <a:pt x="81" y="60828"/>
                    <a:pt x="27" y="60855"/>
                    <a:pt x="27" y="60882"/>
                  </a:cubicBezTo>
                  <a:cubicBezTo>
                    <a:pt x="27" y="60935"/>
                    <a:pt x="27" y="60989"/>
                    <a:pt x="81" y="61016"/>
                  </a:cubicBezTo>
                  <a:cubicBezTo>
                    <a:pt x="1821" y="62033"/>
                    <a:pt x="2891" y="63826"/>
                    <a:pt x="2945" y="65834"/>
                  </a:cubicBezTo>
                  <a:cubicBezTo>
                    <a:pt x="2945" y="65887"/>
                    <a:pt x="2972" y="65914"/>
                    <a:pt x="2998" y="65941"/>
                  </a:cubicBezTo>
                  <a:cubicBezTo>
                    <a:pt x="4952" y="66931"/>
                    <a:pt x="6183" y="68885"/>
                    <a:pt x="6183" y="71053"/>
                  </a:cubicBezTo>
                  <a:cubicBezTo>
                    <a:pt x="6183" y="73221"/>
                    <a:pt x="4952" y="75175"/>
                    <a:pt x="2998" y="76165"/>
                  </a:cubicBezTo>
                  <a:cubicBezTo>
                    <a:pt x="2972" y="76192"/>
                    <a:pt x="2945" y="76219"/>
                    <a:pt x="2945" y="76272"/>
                  </a:cubicBezTo>
                  <a:cubicBezTo>
                    <a:pt x="2891" y="78280"/>
                    <a:pt x="1821" y="80073"/>
                    <a:pt x="81" y="81090"/>
                  </a:cubicBezTo>
                  <a:cubicBezTo>
                    <a:pt x="27" y="81117"/>
                    <a:pt x="1" y="81197"/>
                    <a:pt x="54" y="81251"/>
                  </a:cubicBezTo>
                  <a:cubicBezTo>
                    <a:pt x="74" y="81290"/>
                    <a:pt x="122" y="81315"/>
                    <a:pt x="167" y="81315"/>
                  </a:cubicBezTo>
                  <a:cubicBezTo>
                    <a:pt x="184" y="81315"/>
                    <a:pt x="200" y="81311"/>
                    <a:pt x="215" y="81304"/>
                  </a:cubicBezTo>
                  <a:cubicBezTo>
                    <a:pt x="2008" y="80260"/>
                    <a:pt x="3105" y="78413"/>
                    <a:pt x="3186" y="76352"/>
                  </a:cubicBezTo>
                  <a:cubicBezTo>
                    <a:pt x="5193" y="75309"/>
                    <a:pt x="6424" y="73301"/>
                    <a:pt x="6424" y="71053"/>
                  </a:cubicBezTo>
                  <a:cubicBezTo>
                    <a:pt x="6424" y="68805"/>
                    <a:pt x="5193" y="66797"/>
                    <a:pt x="3186" y="65753"/>
                  </a:cubicBezTo>
                  <a:cubicBezTo>
                    <a:pt x="3132" y="63773"/>
                    <a:pt x="2088" y="61979"/>
                    <a:pt x="402" y="60909"/>
                  </a:cubicBezTo>
                  <a:cubicBezTo>
                    <a:pt x="2088" y="59865"/>
                    <a:pt x="3132" y="58072"/>
                    <a:pt x="3186" y="56091"/>
                  </a:cubicBezTo>
                  <a:cubicBezTo>
                    <a:pt x="5193" y="55047"/>
                    <a:pt x="6424" y="53040"/>
                    <a:pt x="6424" y="50791"/>
                  </a:cubicBezTo>
                  <a:cubicBezTo>
                    <a:pt x="6424" y="48543"/>
                    <a:pt x="5193" y="46536"/>
                    <a:pt x="3186" y="45492"/>
                  </a:cubicBezTo>
                  <a:cubicBezTo>
                    <a:pt x="3186" y="43591"/>
                    <a:pt x="2088" y="41718"/>
                    <a:pt x="402" y="40647"/>
                  </a:cubicBezTo>
                  <a:cubicBezTo>
                    <a:pt x="1901" y="39710"/>
                    <a:pt x="3320" y="37890"/>
                    <a:pt x="3186" y="35829"/>
                  </a:cubicBezTo>
                  <a:cubicBezTo>
                    <a:pt x="5193" y="34785"/>
                    <a:pt x="6424" y="32751"/>
                    <a:pt x="6424" y="30530"/>
                  </a:cubicBezTo>
                  <a:cubicBezTo>
                    <a:pt x="6424" y="28281"/>
                    <a:pt x="5193" y="26247"/>
                    <a:pt x="3186" y="25230"/>
                  </a:cubicBezTo>
                  <a:cubicBezTo>
                    <a:pt x="3105" y="23223"/>
                    <a:pt x="2062" y="21429"/>
                    <a:pt x="402" y="20386"/>
                  </a:cubicBezTo>
                  <a:cubicBezTo>
                    <a:pt x="2115" y="19315"/>
                    <a:pt x="3212" y="17415"/>
                    <a:pt x="3186" y="15541"/>
                  </a:cubicBezTo>
                  <a:cubicBezTo>
                    <a:pt x="5193" y="14524"/>
                    <a:pt x="6424" y="12490"/>
                    <a:pt x="6424" y="10268"/>
                  </a:cubicBezTo>
                  <a:cubicBezTo>
                    <a:pt x="6424" y="8020"/>
                    <a:pt x="5193" y="5986"/>
                    <a:pt x="3186" y="4969"/>
                  </a:cubicBezTo>
                  <a:lnTo>
                    <a:pt x="3186" y="4942"/>
                  </a:lnTo>
                  <a:cubicBezTo>
                    <a:pt x="3186" y="3041"/>
                    <a:pt x="2008" y="1061"/>
                    <a:pt x="215" y="17"/>
                  </a:cubicBezTo>
                  <a:cubicBezTo>
                    <a:pt x="195" y="7"/>
                    <a:pt x="172" y="1"/>
                    <a:pt x="14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14"/>
            <p:cNvSpPr/>
            <p:nvPr/>
          </p:nvSpPr>
          <p:spPr>
            <a:xfrm>
              <a:off x="1607850" y="566950"/>
              <a:ext cx="159950" cy="2033000"/>
            </a:xfrm>
            <a:custGeom>
              <a:rect b="b" l="l" r="r" t="t"/>
              <a:pathLst>
                <a:path extrusionOk="0" h="81320" w="6398">
                  <a:moveTo>
                    <a:pt x="119" y="1"/>
                  </a:moveTo>
                  <a:cubicBezTo>
                    <a:pt x="81" y="1"/>
                    <a:pt x="44" y="24"/>
                    <a:pt x="27" y="57"/>
                  </a:cubicBezTo>
                  <a:cubicBezTo>
                    <a:pt x="0"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71" y="17347"/>
                    <a:pt x="1847" y="19248"/>
                    <a:pt x="81" y="20292"/>
                  </a:cubicBezTo>
                  <a:cubicBezTo>
                    <a:pt x="54" y="20292"/>
                    <a:pt x="27" y="20318"/>
                    <a:pt x="0"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0"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64" y="58004"/>
                    <a:pt x="1820" y="59798"/>
                    <a:pt x="81" y="60815"/>
                  </a:cubicBezTo>
                  <a:cubicBezTo>
                    <a:pt x="54" y="60815"/>
                    <a:pt x="27" y="60868"/>
                    <a:pt x="0" y="60895"/>
                  </a:cubicBezTo>
                  <a:cubicBezTo>
                    <a:pt x="0" y="60949"/>
                    <a:pt x="27" y="61002"/>
                    <a:pt x="81" y="61029"/>
                  </a:cubicBezTo>
                  <a:cubicBezTo>
                    <a:pt x="1820" y="62046"/>
                    <a:pt x="2864"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64" y="78266"/>
                    <a:pt x="1820" y="80086"/>
                    <a:pt x="81" y="81076"/>
                  </a:cubicBezTo>
                  <a:cubicBezTo>
                    <a:pt x="27" y="81130"/>
                    <a:pt x="0" y="81183"/>
                    <a:pt x="27" y="81264"/>
                  </a:cubicBezTo>
                  <a:cubicBezTo>
                    <a:pt x="44" y="81297"/>
                    <a:pt x="81" y="81320"/>
                    <a:pt x="119" y="81320"/>
                  </a:cubicBezTo>
                  <a:cubicBezTo>
                    <a:pt x="143" y="81320"/>
                    <a:pt x="167" y="81311"/>
                    <a:pt x="188" y="81290"/>
                  </a:cubicBezTo>
                  <a:cubicBezTo>
                    <a:pt x="1981"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61" y="41731"/>
                    <a:pt x="375" y="40660"/>
                  </a:cubicBezTo>
                  <a:cubicBezTo>
                    <a:pt x="1901" y="39723"/>
                    <a:pt x="3292" y="37877"/>
                    <a:pt x="3185" y="35816"/>
                  </a:cubicBezTo>
                  <a:cubicBezTo>
                    <a:pt x="5166" y="34799"/>
                    <a:pt x="6397" y="32764"/>
                    <a:pt x="6397" y="30543"/>
                  </a:cubicBezTo>
                  <a:cubicBezTo>
                    <a:pt x="6397" y="28295"/>
                    <a:pt x="5166" y="26260"/>
                    <a:pt x="3185" y="25243"/>
                  </a:cubicBezTo>
                  <a:cubicBezTo>
                    <a:pt x="3078" y="23236"/>
                    <a:pt x="2061" y="21443"/>
                    <a:pt x="375" y="20399"/>
                  </a:cubicBezTo>
                  <a:cubicBezTo>
                    <a:pt x="2061" y="19328"/>
                    <a:pt x="3185" y="17454"/>
                    <a:pt x="3185" y="15608"/>
                  </a:cubicBezTo>
                  <a:cubicBezTo>
                    <a:pt x="3185" y="15608"/>
                    <a:pt x="3185" y="1558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14"/>
            <p:cNvSpPr/>
            <p:nvPr/>
          </p:nvSpPr>
          <p:spPr>
            <a:xfrm>
              <a:off x="1453950" y="818875"/>
              <a:ext cx="160600" cy="2032875"/>
            </a:xfrm>
            <a:custGeom>
              <a:rect b="b" l="l" r="r" t="t"/>
              <a:pathLst>
                <a:path extrusionOk="0" h="81315" w="6424">
                  <a:moveTo>
                    <a:pt x="136" y="1"/>
                  </a:moveTo>
                  <a:cubicBezTo>
                    <a:pt x="95" y="1"/>
                    <a:pt x="61" y="20"/>
                    <a:pt x="27" y="70"/>
                  </a:cubicBezTo>
                  <a:cubicBezTo>
                    <a:pt x="27" y="70"/>
                    <a:pt x="27" y="97"/>
                    <a:pt x="27" y="124"/>
                  </a:cubicBezTo>
                  <a:cubicBezTo>
                    <a:pt x="27" y="178"/>
                    <a:pt x="27"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34"/>
                    <a:pt x="2944" y="15487"/>
                  </a:cubicBezTo>
                  <a:cubicBezTo>
                    <a:pt x="2944" y="15514"/>
                    <a:pt x="2944" y="15568"/>
                    <a:pt x="2944" y="15595"/>
                  </a:cubicBezTo>
                  <a:cubicBezTo>
                    <a:pt x="2944" y="17415"/>
                    <a:pt x="1820" y="19261"/>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44" y="35642"/>
                    <a:pt x="2918"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72"/>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27" y="81251"/>
                  </a:cubicBezTo>
                  <a:cubicBezTo>
                    <a:pt x="66" y="81290"/>
                    <a:pt x="120" y="81315"/>
                    <a:pt x="167" y="81315"/>
                  </a:cubicBezTo>
                  <a:cubicBezTo>
                    <a:pt x="184" y="81315"/>
                    <a:pt x="200" y="81311"/>
                    <a:pt x="214" y="81304"/>
                  </a:cubicBezTo>
                  <a:cubicBezTo>
                    <a:pt x="2008" y="80260"/>
                    <a:pt x="3105" y="78413"/>
                    <a:pt x="3185" y="76352"/>
                  </a:cubicBezTo>
                  <a:cubicBezTo>
                    <a:pt x="5166" y="75309"/>
                    <a:pt x="6424" y="73301"/>
                    <a:pt x="6424" y="71053"/>
                  </a:cubicBezTo>
                  <a:cubicBezTo>
                    <a:pt x="6424" y="68805"/>
                    <a:pt x="5166" y="66797"/>
                    <a:pt x="3185" y="65753"/>
                  </a:cubicBezTo>
                  <a:cubicBezTo>
                    <a:pt x="3105" y="63773"/>
                    <a:pt x="2061" y="61979"/>
                    <a:pt x="375" y="60909"/>
                  </a:cubicBezTo>
                  <a:cubicBezTo>
                    <a:pt x="2061" y="59865"/>
                    <a:pt x="3105" y="58072"/>
                    <a:pt x="3185" y="56091"/>
                  </a:cubicBezTo>
                  <a:cubicBezTo>
                    <a:pt x="5166" y="55047"/>
                    <a:pt x="6424" y="53040"/>
                    <a:pt x="6424" y="50791"/>
                  </a:cubicBezTo>
                  <a:cubicBezTo>
                    <a:pt x="6424" y="48543"/>
                    <a:pt x="5193" y="46536"/>
                    <a:pt x="3185" y="45492"/>
                  </a:cubicBezTo>
                  <a:cubicBezTo>
                    <a:pt x="3159" y="43591"/>
                    <a:pt x="2088" y="41718"/>
                    <a:pt x="375" y="40647"/>
                  </a:cubicBezTo>
                  <a:cubicBezTo>
                    <a:pt x="1901" y="39710"/>
                    <a:pt x="3319" y="37890"/>
                    <a:pt x="3185" y="35829"/>
                  </a:cubicBezTo>
                  <a:cubicBezTo>
                    <a:pt x="5193" y="34785"/>
                    <a:pt x="6424" y="32751"/>
                    <a:pt x="6424" y="30530"/>
                  </a:cubicBezTo>
                  <a:cubicBezTo>
                    <a:pt x="6424" y="28281"/>
                    <a:pt x="5166" y="26247"/>
                    <a:pt x="3185" y="25230"/>
                  </a:cubicBezTo>
                  <a:cubicBezTo>
                    <a:pt x="3105" y="23223"/>
                    <a:pt x="2061" y="21429"/>
                    <a:pt x="375"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cubicBezTo>
                    <a:pt x="3185" y="3041"/>
                    <a:pt x="2008" y="1061"/>
                    <a:pt x="214" y="17"/>
                  </a:cubicBezTo>
                  <a:cubicBezTo>
                    <a:pt x="185" y="7"/>
                    <a:pt x="159" y="1"/>
                    <a:pt x="13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14"/>
            <p:cNvSpPr/>
            <p:nvPr/>
          </p:nvSpPr>
          <p:spPr>
            <a:xfrm>
              <a:off x="1300050" y="566950"/>
              <a:ext cx="160600" cy="2033000"/>
            </a:xfrm>
            <a:custGeom>
              <a:rect b="b" l="l" r="r" t="t"/>
              <a:pathLst>
                <a:path extrusionOk="0" h="81320" w="6424">
                  <a:moveTo>
                    <a:pt x="146" y="1"/>
                  </a:moveTo>
                  <a:cubicBezTo>
                    <a:pt x="107" y="1"/>
                    <a:pt x="70" y="24"/>
                    <a:pt x="54" y="57"/>
                  </a:cubicBezTo>
                  <a:cubicBezTo>
                    <a:pt x="27" y="84"/>
                    <a:pt x="27" y="110"/>
                    <a:pt x="27" y="137"/>
                  </a:cubicBezTo>
                  <a:cubicBezTo>
                    <a:pt x="27" y="164"/>
                    <a:pt x="54" y="217"/>
                    <a:pt x="80" y="244"/>
                  </a:cubicBezTo>
                  <a:cubicBezTo>
                    <a:pt x="1820" y="1261"/>
                    <a:pt x="2971" y="3188"/>
                    <a:pt x="2944" y="5035"/>
                  </a:cubicBezTo>
                  <a:cubicBezTo>
                    <a:pt x="2944" y="5089"/>
                    <a:pt x="2971" y="5142"/>
                    <a:pt x="3025" y="5169"/>
                  </a:cubicBezTo>
                  <a:cubicBezTo>
                    <a:pt x="4952" y="6133"/>
                    <a:pt x="6183" y="8086"/>
                    <a:pt x="6183" y="10255"/>
                  </a:cubicBezTo>
                  <a:cubicBezTo>
                    <a:pt x="6183" y="12449"/>
                    <a:pt x="4952" y="14403"/>
                    <a:pt x="3025" y="15367"/>
                  </a:cubicBezTo>
                  <a:cubicBezTo>
                    <a:pt x="2971" y="15394"/>
                    <a:pt x="2944" y="15447"/>
                    <a:pt x="2944" y="15501"/>
                  </a:cubicBezTo>
                  <a:cubicBezTo>
                    <a:pt x="2998" y="17321"/>
                    <a:pt x="1847" y="19248"/>
                    <a:pt x="107" y="20292"/>
                  </a:cubicBezTo>
                  <a:cubicBezTo>
                    <a:pt x="80" y="20292"/>
                    <a:pt x="54" y="20318"/>
                    <a:pt x="27" y="20372"/>
                  </a:cubicBezTo>
                  <a:cubicBezTo>
                    <a:pt x="27" y="20425"/>
                    <a:pt x="27" y="20479"/>
                    <a:pt x="80" y="20506"/>
                  </a:cubicBezTo>
                  <a:cubicBezTo>
                    <a:pt x="1820" y="21496"/>
                    <a:pt x="2891" y="23316"/>
                    <a:pt x="2944" y="25324"/>
                  </a:cubicBezTo>
                  <a:cubicBezTo>
                    <a:pt x="2944" y="25350"/>
                    <a:pt x="2971" y="25404"/>
                    <a:pt x="3025" y="25431"/>
                  </a:cubicBezTo>
                  <a:cubicBezTo>
                    <a:pt x="4952" y="26394"/>
                    <a:pt x="6183" y="28348"/>
                    <a:pt x="6183" y="30543"/>
                  </a:cubicBezTo>
                  <a:cubicBezTo>
                    <a:pt x="6183" y="32711"/>
                    <a:pt x="4952" y="34665"/>
                    <a:pt x="3025" y="35628"/>
                  </a:cubicBezTo>
                  <a:cubicBezTo>
                    <a:pt x="2971" y="35655"/>
                    <a:pt x="2944" y="35709"/>
                    <a:pt x="2944" y="35762"/>
                  </a:cubicBezTo>
                  <a:cubicBezTo>
                    <a:pt x="3105" y="37823"/>
                    <a:pt x="1633" y="39643"/>
                    <a:pt x="107" y="40553"/>
                  </a:cubicBezTo>
                  <a:cubicBezTo>
                    <a:pt x="80" y="40553"/>
                    <a:pt x="54" y="40580"/>
                    <a:pt x="27" y="40633"/>
                  </a:cubicBezTo>
                  <a:cubicBezTo>
                    <a:pt x="27" y="40687"/>
                    <a:pt x="27" y="40741"/>
                    <a:pt x="80" y="40767"/>
                  </a:cubicBezTo>
                  <a:cubicBezTo>
                    <a:pt x="1820" y="41784"/>
                    <a:pt x="2944" y="43658"/>
                    <a:pt x="2944" y="45532"/>
                  </a:cubicBezTo>
                  <a:cubicBezTo>
                    <a:pt x="2944" y="45558"/>
                    <a:pt x="2944" y="45558"/>
                    <a:pt x="2944" y="45585"/>
                  </a:cubicBezTo>
                  <a:cubicBezTo>
                    <a:pt x="2944" y="45612"/>
                    <a:pt x="2971" y="45665"/>
                    <a:pt x="3025" y="45692"/>
                  </a:cubicBezTo>
                  <a:cubicBezTo>
                    <a:pt x="4952" y="46656"/>
                    <a:pt x="6183" y="48636"/>
                    <a:pt x="6183" y="50804"/>
                  </a:cubicBezTo>
                  <a:cubicBezTo>
                    <a:pt x="6183" y="52972"/>
                    <a:pt x="4952" y="54926"/>
                    <a:pt x="3025" y="55917"/>
                  </a:cubicBezTo>
                  <a:cubicBezTo>
                    <a:pt x="2971" y="55917"/>
                    <a:pt x="2944" y="55970"/>
                    <a:pt x="2944" y="56024"/>
                  </a:cubicBezTo>
                  <a:cubicBezTo>
                    <a:pt x="2891" y="58004"/>
                    <a:pt x="1847" y="59798"/>
                    <a:pt x="107" y="60815"/>
                  </a:cubicBezTo>
                  <a:cubicBezTo>
                    <a:pt x="80" y="60815"/>
                    <a:pt x="54" y="60868"/>
                    <a:pt x="27" y="60895"/>
                  </a:cubicBezTo>
                  <a:cubicBezTo>
                    <a:pt x="27" y="60949"/>
                    <a:pt x="27" y="61002"/>
                    <a:pt x="80" y="61029"/>
                  </a:cubicBezTo>
                  <a:cubicBezTo>
                    <a:pt x="1820" y="62046"/>
                    <a:pt x="2891" y="63839"/>
                    <a:pt x="2944" y="65847"/>
                  </a:cubicBezTo>
                  <a:cubicBezTo>
                    <a:pt x="2944" y="65900"/>
                    <a:pt x="2971" y="65927"/>
                    <a:pt x="3025" y="65954"/>
                  </a:cubicBezTo>
                  <a:cubicBezTo>
                    <a:pt x="4952" y="66944"/>
                    <a:pt x="6183" y="68898"/>
                    <a:pt x="6183" y="71066"/>
                  </a:cubicBezTo>
                  <a:cubicBezTo>
                    <a:pt x="6183" y="73234"/>
                    <a:pt x="4952" y="75188"/>
                    <a:pt x="3025" y="76178"/>
                  </a:cubicBezTo>
                  <a:cubicBezTo>
                    <a:pt x="2971" y="76178"/>
                    <a:pt x="2944" y="76232"/>
                    <a:pt x="2944" y="76285"/>
                  </a:cubicBezTo>
                  <a:cubicBezTo>
                    <a:pt x="2891" y="78266"/>
                    <a:pt x="1820" y="80086"/>
                    <a:pt x="80" y="81076"/>
                  </a:cubicBezTo>
                  <a:cubicBezTo>
                    <a:pt x="27" y="81130"/>
                    <a:pt x="0" y="81183"/>
                    <a:pt x="54" y="81264"/>
                  </a:cubicBezTo>
                  <a:cubicBezTo>
                    <a:pt x="70" y="81297"/>
                    <a:pt x="107" y="81320"/>
                    <a:pt x="146" y="81320"/>
                  </a:cubicBezTo>
                  <a:cubicBezTo>
                    <a:pt x="169" y="81320"/>
                    <a:pt x="194" y="81311"/>
                    <a:pt x="214" y="81290"/>
                  </a:cubicBezTo>
                  <a:cubicBezTo>
                    <a:pt x="2007" y="80273"/>
                    <a:pt x="3105" y="78427"/>
                    <a:pt x="3185" y="76366"/>
                  </a:cubicBezTo>
                  <a:cubicBezTo>
                    <a:pt x="5193" y="75322"/>
                    <a:pt x="6424" y="73314"/>
                    <a:pt x="6424" y="71066"/>
                  </a:cubicBezTo>
                  <a:cubicBezTo>
                    <a:pt x="6424" y="68818"/>
                    <a:pt x="5193" y="66784"/>
                    <a:pt x="3185" y="65766"/>
                  </a:cubicBezTo>
                  <a:cubicBezTo>
                    <a:pt x="3132" y="63786"/>
                    <a:pt x="2088" y="61992"/>
                    <a:pt x="402" y="60922"/>
                  </a:cubicBezTo>
                  <a:cubicBezTo>
                    <a:pt x="2088" y="59878"/>
                    <a:pt x="3132" y="58085"/>
                    <a:pt x="3185" y="56104"/>
                  </a:cubicBezTo>
                  <a:cubicBezTo>
                    <a:pt x="5193" y="55060"/>
                    <a:pt x="6424" y="53053"/>
                    <a:pt x="6424" y="50804"/>
                  </a:cubicBezTo>
                  <a:cubicBezTo>
                    <a:pt x="6424" y="48556"/>
                    <a:pt x="5193" y="46522"/>
                    <a:pt x="3185" y="45505"/>
                  </a:cubicBezTo>
                  <a:cubicBezTo>
                    <a:pt x="3185" y="43604"/>
                    <a:pt x="2088" y="41731"/>
                    <a:pt x="402" y="40660"/>
                  </a:cubicBezTo>
                  <a:cubicBezTo>
                    <a:pt x="1927" y="39723"/>
                    <a:pt x="3319" y="37903"/>
                    <a:pt x="3212" y="35816"/>
                  </a:cubicBezTo>
                  <a:cubicBezTo>
                    <a:pt x="5193" y="34799"/>
                    <a:pt x="6424" y="32764"/>
                    <a:pt x="6424" y="30543"/>
                  </a:cubicBezTo>
                  <a:cubicBezTo>
                    <a:pt x="6424" y="28295"/>
                    <a:pt x="5193" y="26260"/>
                    <a:pt x="3185" y="25243"/>
                  </a:cubicBezTo>
                  <a:cubicBezTo>
                    <a:pt x="3105" y="23236"/>
                    <a:pt x="2061" y="21443"/>
                    <a:pt x="402" y="20399"/>
                  </a:cubicBezTo>
                  <a:cubicBezTo>
                    <a:pt x="2088" y="19328"/>
                    <a:pt x="3185" y="17454"/>
                    <a:pt x="3185" y="15608"/>
                  </a:cubicBezTo>
                  <a:cubicBezTo>
                    <a:pt x="3185" y="15608"/>
                    <a:pt x="3185" y="15581"/>
                    <a:pt x="3185" y="15554"/>
                  </a:cubicBezTo>
                  <a:cubicBezTo>
                    <a:pt x="5193" y="14537"/>
                    <a:pt x="6424" y="12503"/>
                    <a:pt x="6424" y="10255"/>
                  </a:cubicBezTo>
                  <a:cubicBezTo>
                    <a:pt x="6424" y="8033"/>
                    <a:pt x="5193" y="5999"/>
                    <a:pt x="3185" y="4982"/>
                  </a:cubicBezTo>
                  <a:lnTo>
                    <a:pt x="3185" y="4955"/>
                  </a:lnTo>
                  <a:cubicBezTo>
                    <a:pt x="3185" y="3028"/>
                    <a:pt x="2007" y="1074"/>
                    <a:pt x="214" y="30"/>
                  </a:cubicBezTo>
                  <a:cubicBezTo>
                    <a:pt x="194" y="10"/>
                    <a:pt x="169" y="1"/>
                    <a:pt x="14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14"/>
            <p:cNvSpPr/>
            <p:nvPr/>
          </p:nvSpPr>
          <p:spPr>
            <a:xfrm>
              <a:off x="1146800" y="818875"/>
              <a:ext cx="159950" cy="2032875"/>
            </a:xfrm>
            <a:custGeom>
              <a:rect b="b" l="l" r="r" t="t"/>
              <a:pathLst>
                <a:path extrusionOk="0" h="81315" w="6398">
                  <a:moveTo>
                    <a:pt x="123" y="1"/>
                  </a:moveTo>
                  <a:cubicBezTo>
                    <a:pt x="83" y="1"/>
                    <a:pt x="44" y="20"/>
                    <a:pt x="28" y="70"/>
                  </a:cubicBezTo>
                  <a:cubicBezTo>
                    <a:pt x="28" y="70"/>
                    <a:pt x="1" y="97"/>
                    <a:pt x="1" y="124"/>
                  </a:cubicBezTo>
                  <a:cubicBezTo>
                    <a:pt x="1" y="178"/>
                    <a:pt x="28" y="204"/>
                    <a:pt x="81" y="231"/>
                  </a:cubicBezTo>
                  <a:cubicBezTo>
                    <a:pt x="1821" y="1248"/>
                    <a:pt x="2972" y="3175"/>
                    <a:pt x="2918" y="5022"/>
                  </a:cubicBezTo>
                  <a:cubicBezTo>
                    <a:pt x="2918" y="5076"/>
                    <a:pt x="2945" y="5129"/>
                    <a:pt x="2998" y="5156"/>
                  </a:cubicBezTo>
                  <a:cubicBezTo>
                    <a:pt x="4952" y="6119"/>
                    <a:pt x="6157" y="8073"/>
                    <a:pt x="6157" y="10268"/>
                  </a:cubicBezTo>
                  <a:cubicBezTo>
                    <a:pt x="6157" y="12436"/>
                    <a:pt x="4952" y="14390"/>
                    <a:pt x="2998" y="15354"/>
                  </a:cubicBezTo>
                  <a:cubicBezTo>
                    <a:pt x="2945" y="15380"/>
                    <a:pt x="2918" y="15434"/>
                    <a:pt x="2918" y="15487"/>
                  </a:cubicBezTo>
                  <a:cubicBezTo>
                    <a:pt x="2998" y="17334"/>
                    <a:pt x="1848" y="19235"/>
                    <a:pt x="81" y="20278"/>
                  </a:cubicBezTo>
                  <a:cubicBezTo>
                    <a:pt x="54" y="20278"/>
                    <a:pt x="28" y="20305"/>
                    <a:pt x="1" y="20359"/>
                  </a:cubicBezTo>
                  <a:cubicBezTo>
                    <a:pt x="1" y="20412"/>
                    <a:pt x="28" y="20466"/>
                    <a:pt x="81" y="20493"/>
                  </a:cubicBezTo>
                  <a:cubicBezTo>
                    <a:pt x="1794" y="21510"/>
                    <a:pt x="2865" y="23303"/>
                    <a:pt x="2918" y="25310"/>
                  </a:cubicBezTo>
                  <a:cubicBezTo>
                    <a:pt x="2918" y="25364"/>
                    <a:pt x="2945"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079" y="37837"/>
                    <a:pt x="1633" y="39630"/>
                    <a:pt x="81" y="40540"/>
                  </a:cubicBezTo>
                  <a:cubicBezTo>
                    <a:pt x="54" y="40540"/>
                    <a:pt x="28" y="40594"/>
                    <a:pt x="1" y="40620"/>
                  </a:cubicBezTo>
                  <a:cubicBezTo>
                    <a:pt x="1" y="40674"/>
                    <a:pt x="28"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81" y="60802"/>
                  </a:cubicBezTo>
                  <a:cubicBezTo>
                    <a:pt x="54" y="60828"/>
                    <a:pt x="28" y="60855"/>
                    <a:pt x="1" y="60882"/>
                  </a:cubicBezTo>
                  <a:cubicBezTo>
                    <a:pt x="1" y="60935"/>
                    <a:pt x="28"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8" y="81117"/>
                    <a:pt x="1" y="81197"/>
                    <a:pt x="28" y="81251"/>
                  </a:cubicBezTo>
                  <a:cubicBezTo>
                    <a:pt x="47" y="81290"/>
                    <a:pt x="95" y="81315"/>
                    <a:pt x="151" y="81315"/>
                  </a:cubicBezTo>
                  <a:cubicBezTo>
                    <a:pt x="172" y="81315"/>
                    <a:pt x="193" y="81311"/>
                    <a:pt x="215" y="81304"/>
                  </a:cubicBezTo>
                  <a:cubicBezTo>
                    <a:pt x="1981" y="80260"/>
                    <a:pt x="3106" y="78413"/>
                    <a:pt x="3186" y="76352"/>
                  </a:cubicBezTo>
                  <a:cubicBezTo>
                    <a:pt x="5167" y="75309"/>
                    <a:pt x="6398" y="73301"/>
                    <a:pt x="6398" y="71053"/>
                  </a:cubicBezTo>
                  <a:cubicBezTo>
                    <a:pt x="6398" y="68805"/>
                    <a:pt x="5167" y="66797"/>
                    <a:pt x="3186" y="65753"/>
                  </a:cubicBezTo>
                  <a:cubicBezTo>
                    <a:pt x="3106" y="63773"/>
                    <a:pt x="2062" y="61979"/>
                    <a:pt x="375" y="60909"/>
                  </a:cubicBezTo>
                  <a:cubicBezTo>
                    <a:pt x="2062" y="59865"/>
                    <a:pt x="3106" y="58072"/>
                    <a:pt x="3186" y="56091"/>
                  </a:cubicBezTo>
                  <a:cubicBezTo>
                    <a:pt x="5167" y="55047"/>
                    <a:pt x="6398" y="53040"/>
                    <a:pt x="6398" y="50791"/>
                  </a:cubicBezTo>
                  <a:cubicBezTo>
                    <a:pt x="6398" y="48543"/>
                    <a:pt x="5167" y="46536"/>
                    <a:pt x="3186" y="45492"/>
                  </a:cubicBezTo>
                  <a:cubicBezTo>
                    <a:pt x="3159" y="43591"/>
                    <a:pt x="2088" y="41718"/>
                    <a:pt x="375" y="40647"/>
                  </a:cubicBezTo>
                  <a:cubicBezTo>
                    <a:pt x="1901" y="39710"/>
                    <a:pt x="3293" y="37890"/>
                    <a:pt x="3186" y="35829"/>
                  </a:cubicBezTo>
                  <a:cubicBezTo>
                    <a:pt x="5167" y="34785"/>
                    <a:pt x="6398" y="32751"/>
                    <a:pt x="6398" y="30530"/>
                  </a:cubicBezTo>
                  <a:cubicBezTo>
                    <a:pt x="6398" y="28281"/>
                    <a:pt x="5167" y="26247"/>
                    <a:pt x="3186" y="25230"/>
                  </a:cubicBezTo>
                  <a:cubicBezTo>
                    <a:pt x="3079" y="23223"/>
                    <a:pt x="2062" y="21429"/>
                    <a:pt x="375" y="20386"/>
                  </a:cubicBezTo>
                  <a:cubicBezTo>
                    <a:pt x="2088" y="19315"/>
                    <a:pt x="3186" y="17415"/>
                    <a:pt x="3186" y="15541"/>
                  </a:cubicBezTo>
                  <a:cubicBezTo>
                    <a:pt x="5167" y="14524"/>
                    <a:pt x="6398" y="12490"/>
                    <a:pt x="6398" y="10268"/>
                  </a:cubicBezTo>
                  <a:cubicBezTo>
                    <a:pt x="6398" y="8020"/>
                    <a:pt x="5167" y="5986"/>
                    <a:pt x="3186" y="4969"/>
                  </a:cubicBezTo>
                  <a:lnTo>
                    <a:pt x="3186" y="4942"/>
                  </a:lnTo>
                  <a:cubicBezTo>
                    <a:pt x="3186" y="3041"/>
                    <a:pt x="1981" y="1061"/>
                    <a:pt x="188" y="17"/>
                  </a:cubicBezTo>
                  <a:cubicBezTo>
                    <a:pt x="169" y="7"/>
                    <a:pt x="145" y="1"/>
                    <a:pt x="123"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14"/>
            <p:cNvSpPr/>
            <p:nvPr/>
          </p:nvSpPr>
          <p:spPr>
            <a:xfrm>
              <a:off x="992900" y="566950"/>
              <a:ext cx="160625" cy="2033000"/>
            </a:xfrm>
            <a:custGeom>
              <a:rect b="b" l="l" r="r" t="t"/>
              <a:pathLst>
                <a:path extrusionOk="0" h="81320" w="6425">
                  <a:moveTo>
                    <a:pt x="145" y="1"/>
                  </a:moveTo>
                  <a:cubicBezTo>
                    <a:pt x="104" y="1"/>
                    <a:pt x="60" y="24"/>
                    <a:pt x="27" y="57"/>
                  </a:cubicBezTo>
                  <a:cubicBezTo>
                    <a:pt x="27" y="84"/>
                    <a:pt x="27" y="110"/>
                    <a:pt x="27" y="137"/>
                  </a:cubicBezTo>
                  <a:cubicBezTo>
                    <a:pt x="27" y="164"/>
                    <a:pt x="54"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72" y="15394"/>
                    <a:pt x="2945" y="15447"/>
                    <a:pt x="2945" y="15501"/>
                  </a:cubicBezTo>
                  <a:cubicBezTo>
                    <a:pt x="2998" y="17347"/>
                    <a:pt x="1847" y="19248"/>
                    <a:pt x="108" y="20292"/>
                  </a:cubicBezTo>
                  <a:cubicBezTo>
                    <a:pt x="54" y="20292"/>
                    <a:pt x="27" y="20318"/>
                    <a:pt x="27" y="20372"/>
                  </a:cubicBezTo>
                  <a:cubicBezTo>
                    <a:pt x="1" y="20425"/>
                    <a:pt x="27" y="20479"/>
                    <a:pt x="81" y="20506"/>
                  </a:cubicBezTo>
                  <a:cubicBezTo>
                    <a:pt x="1794" y="21496"/>
                    <a:pt x="2865" y="23289"/>
                    <a:pt x="2945" y="25324"/>
                  </a:cubicBezTo>
                  <a:cubicBezTo>
                    <a:pt x="2945" y="25350"/>
                    <a:pt x="2972" y="25404"/>
                    <a:pt x="2998" y="25431"/>
                  </a:cubicBezTo>
                  <a:cubicBezTo>
                    <a:pt x="4952" y="26394"/>
                    <a:pt x="6157" y="28348"/>
                    <a:pt x="6157" y="30543"/>
                  </a:cubicBezTo>
                  <a:cubicBezTo>
                    <a:pt x="6157" y="32711"/>
                    <a:pt x="4952" y="34665"/>
                    <a:pt x="2998" y="35628"/>
                  </a:cubicBezTo>
                  <a:cubicBezTo>
                    <a:pt x="2972" y="35655"/>
                    <a:pt x="2945" y="35709"/>
                    <a:pt x="2945" y="35762"/>
                  </a:cubicBezTo>
                  <a:cubicBezTo>
                    <a:pt x="3105"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0" y="81297"/>
                    <a:pt x="104" y="81320"/>
                    <a:pt x="145" y="81320"/>
                  </a:cubicBezTo>
                  <a:cubicBezTo>
                    <a:pt x="170" y="81320"/>
                    <a:pt x="194" y="81311"/>
                    <a:pt x="215" y="81290"/>
                  </a:cubicBezTo>
                  <a:cubicBezTo>
                    <a:pt x="2008" y="80273"/>
                    <a:pt x="3105" y="78427"/>
                    <a:pt x="3186" y="76366"/>
                  </a:cubicBezTo>
                  <a:cubicBezTo>
                    <a:pt x="5193" y="75322"/>
                    <a:pt x="6424" y="73314"/>
                    <a:pt x="6424" y="71066"/>
                  </a:cubicBezTo>
                  <a:cubicBezTo>
                    <a:pt x="6424" y="68818"/>
                    <a:pt x="5193" y="66784"/>
                    <a:pt x="3186" y="65766"/>
                  </a:cubicBezTo>
                  <a:cubicBezTo>
                    <a:pt x="3105" y="63786"/>
                    <a:pt x="2088" y="61992"/>
                    <a:pt x="402" y="60922"/>
                  </a:cubicBezTo>
                  <a:cubicBezTo>
                    <a:pt x="2088" y="59878"/>
                    <a:pt x="3105" y="58085"/>
                    <a:pt x="3186" y="56104"/>
                  </a:cubicBezTo>
                  <a:cubicBezTo>
                    <a:pt x="5193" y="55060"/>
                    <a:pt x="6424" y="53053"/>
                    <a:pt x="6424" y="50804"/>
                  </a:cubicBezTo>
                  <a:cubicBezTo>
                    <a:pt x="6424" y="48556"/>
                    <a:pt x="5193" y="46522"/>
                    <a:pt x="3186" y="45505"/>
                  </a:cubicBezTo>
                  <a:cubicBezTo>
                    <a:pt x="3159" y="43604"/>
                    <a:pt x="2088" y="41731"/>
                    <a:pt x="402" y="40660"/>
                  </a:cubicBezTo>
                  <a:cubicBezTo>
                    <a:pt x="1901" y="39723"/>
                    <a:pt x="3320" y="37877"/>
                    <a:pt x="3186" y="35816"/>
                  </a:cubicBezTo>
                  <a:cubicBezTo>
                    <a:pt x="5193" y="34799"/>
                    <a:pt x="6424" y="32764"/>
                    <a:pt x="6424" y="30543"/>
                  </a:cubicBezTo>
                  <a:cubicBezTo>
                    <a:pt x="6424" y="28295"/>
                    <a:pt x="5193" y="26260"/>
                    <a:pt x="3186" y="25243"/>
                  </a:cubicBezTo>
                  <a:cubicBezTo>
                    <a:pt x="3105" y="23236"/>
                    <a:pt x="2062" y="21443"/>
                    <a:pt x="402" y="20399"/>
                  </a:cubicBezTo>
                  <a:cubicBezTo>
                    <a:pt x="2088" y="19328"/>
                    <a:pt x="3186" y="17454"/>
                    <a:pt x="3186" y="15608"/>
                  </a:cubicBezTo>
                  <a:cubicBezTo>
                    <a:pt x="3186" y="15608"/>
                    <a:pt x="3186" y="15581"/>
                    <a:pt x="3186" y="15554"/>
                  </a:cubicBezTo>
                  <a:cubicBezTo>
                    <a:pt x="5193" y="14537"/>
                    <a:pt x="6424" y="12503"/>
                    <a:pt x="6424" y="10255"/>
                  </a:cubicBezTo>
                  <a:cubicBezTo>
                    <a:pt x="6424" y="8033"/>
                    <a:pt x="5193" y="5999"/>
                    <a:pt x="3186" y="4982"/>
                  </a:cubicBezTo>
                  <a:lnTo>
                    <a:pt x="3186" y="4955"/>
                  </a:lnTo>
                  <a:cubicBezTo>
                    <a:pt x="3186" y="3028"/>
                    <a:pt x="2008" y="1074"/>
                    <a:pt x="215" y="30"/>
                  </a:cubicBezTo>
                  <a:cubicBezTo>
                    <a:pt x="194" y="10"/>
                    <a:pt x="170" y="1"/>
                    <a:pt x="145"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14"/>
            <p:cNvSpPr/>
            <p:nvPr/>
          </p:nvSpPr>
          <p:spPr>
            <a:xfrm>
              <a:off x="839675" y="818875"/>
              <a:ext cx="159950" cy="2032875"/>
            </a:xfrm>
            <a:custGeom>
              <a:rect b="b" l="l" r="r" t="t"/>
              <a:pathLst>
                <a:path extrusionOk="0" h="81315" w="6398">
                  <a:moveTo>
                    <a:pt x="122" y="1"/>
                  </a:moveTo>
                  <a:cubicBezTo>
                    <a:pt x="83" y="1"/>
                    <a:pt x="44" y="20"/>
                    <a:pt x="27" y="70"/>
                  </a:cubicBezTo>
                  <a:cubicBezTo>
                    <a:pt x="0" y="70"/>
                    <a:pt x="0" y="97"/>
                    <a:pt x="0" y="124"/>
                  </a:cubicBezTo>
                  <a:cubicBezTo>
                    <a:pt x="0" y="178"/>
                    <a:pt x="27" y="204"/>
                    <a:pt x="54" y="231"/>
                  </a:cubicBezTo>
                  <a:cubicBezTo>
                    <a:pt x="1794" y="1248"/>
                    <a:pt x="2971" y="3175"/>
                    <a:pt x="2918" y="5022"/>
                  </a:cubicBezTo>
                  <a:cubicBezTo>
                    <a:pt x="2918" y="5076"/>
                    <a:pt x="2945" y="5129"/>
                    <a:pt x="2998" y="5156"/>
                  </a:cubicBezTo>
                  <a:cubicBezTo>
                    <a:pt x="4925" y="6119"/>
                    <a:pt x="6156" y="8073"/>
                    <a:pt x="6156" y="10268"/>
                  </a:cubicBezTo>
                  <a:cubicBezTo>
                    <a:pt x="6156" y="12436"/>
                    <a:pt x="4925" y="14390"/>
                    <a:pt x="2998" y="15354"/>
                  </a:cubicBezTo>
                  <a:cubicBezTo>
                    <a:pt x="2945" y="15380"/>
                    <a:pt x="2918" y="15434"/>
                    <a:pt x="2918" y="15487"/>
                  </a:cubicBezTo>
                  <a:cubicBezTo>
                    <a:pt x="2971" y="17334"/>
                    <a:pt x="1847" y="19235"/>
                    <a:pt x="81" y="20278"/>
                  </a:cubicBezTo>
                  <a:cubicBezTo>
                    <a:pt x="54" y="20278"/>
                    <a:pt x="27" y="20305"/>
                    <a:pt x="0" y="20359"/>
                  </a:cubicBezTo>
                  <a:cubicBezTo>
                    <a:pt x="0" y="20412"/>
                    <a:pt x="27" y="20466"/>
                    <a:pt x="54" y="20493"/>
                  </a:cubicBezTo>
                  <a:cubicBezTo>
                    <a:pt x="1794" y="21510"/>
                    <a:pt x="2864" y="23303"/>
                    <a:pt x="2918" y="25310"/>
                  </a:cubicBezTo>
                  <a:cubicBezTo>
                    <a:pt x="2918" y="25364"/>
                    <a:pt x="2945" y="25391"/>
                    <a:pt x="2998" y="25417"/>
                  </a:cubicBezTo>
                  <a:cubicBezTo>
                    <a:pt x="4925" y="26381"/>
                    <a:pt x="6156" y="28362"/>
                    <a:pt x="6156" y="30530"/>
                  </a:cubicBezTo>
                  <a:cubicBezTo>
                    <a:pt x="6156" y="32698"/>
                    <a:pt x="4925" y="34652"/>
                    <a:pt x="2998" y="35642"/>
                  </a:cubicBezTo>
                  <a:cubicBezTo>
                    <a:pt x="2945" y="35642"/>
                    <a:pt x="2918" y="35695"/>
                    <a:pt x="2918" y="35749"/>
                  </a:cubicBezTo>
                  <a:cubicBezTo>
                    <a:pt x="3078" y="37837"/>
                    <a:pt x="1606" y="39630"/>
                    <a:pt x="81" y="40540"/>
                  </a:cubicBezTo>
                  <a:cubicBezTo>
                    <a:pt x="54" y="40540"/>
                    <a:pt x="27" y="40594"/>
                    <a:pt x="0" y="40620"/>
                  </a:cubicBezTo>
                  <a:cubicBezTo>
                    <a:pt x="0" y="40674"/>
                    <a:pt x="27" y="40727"/>
                    <a:pt x="54" y="40754"/>
                  </a:cubicBezTo>
                  <a:cubicBezTo>
                    <a:pt x="1794" y="41771"/>
                    <a:pt x="2918" y="43645"/>
                    <a:pt x="2918" y="45545"/>
                  </a:cubicBezTo>
                  <a:cubicBezTo>
                    <a:pt x="2918" y="45545"/>
                    <a:pt x="2918" y="45545"/>
                    <a:pt x="2918" y="45572"/>
                  </a:cubicBezTo>
                  <a:cubicBezTo>
                    <a:pt x="2918" y="45626"/>
                    <a:pt x="2945" y="45652"/>
                    <a:pt x="2998" y="45679"/>
                  </a:cubicBezTo>
                  <a:cubicBezTo>
                    <a:pt x="4925" y="46669"/>
                    <a:pt x="6156" y="48623"/>
                    <a:pt x="6156" y="50791"/>
                  </a:cubicBezTo>
                  <a:cubicBezTo>
                    <a:pt x="6156" y="52959"/>
                    <a:pt x="4925" y="54913"/>
                    <a:pt x="2998" y="55904"/>
                  </a:cubicBezTo>
                  <a:cubicBezTo>
                    <a:pt x="2945" y="55930"/>
                    <a:pt x="2918" y="55957"/>
                    <a:pt x="2918" y="56011"/>
                  </a:cubicBezTo>
                  <a:cubicBezTo>
                    <a:pt x="2864" y="57991"/>
                    <a:pt x="1820" y="59785"/>
                    <a:pt x="81" y="60802"/>
                  </a:cubicBezTo>
                  <a:cubicBezTo>
                    <a:pt x="54" y="60828"/>
                    <a:pt x="27" y="60855"/>
                    <a:pt x="0" y="60882"/>
                  </a:cubicBezTo>
                  <a:cubicBezTo>
                    <a:pt x="0" y="60935"/>
                    <a:pt x="27" y="60989"/>
                    <a:pt x="54" y="61016"/>
                  </a:cubicBezTo>
                  <a:cubicBezTo>
                    <a:pt x="1794" y="62033"/>
                    <a:pt x="2864" y="63826"/>
                    <a:pt x="2918" y="65834"/>
                  </a:cubicBezTo>
                  <a:cubicBezTo>
                    <a:pt x="2918" y="65887"/>
                    <a:pt x="2945" y="65914"/>
                    <a:pt x="2998" y="65941"/>
                  </a:cubicBezTo>
                  <a:cubicBezTo>
                    <a:pt x="4925" y="66931"/>
                    <a:pt x="6156" y="68885"/>
                    <a:pt x="6156" y="71053"/>
                  </a:cubicBezTo>
                  <a:cubicBezTo>
                    <a:pt x="6156" y="73221"/>
                    <a:pt x="4925" y="75175"/>
                    <a:pt x="2998" y="76165"/>
                  </a:cubicBezTo>
                  <a:cubicBezTo>
                    <a:pt x="2945" y="76192"/>
                    <a:pt x="2918" y="76219"/>
                    <a:pt x="2918" y="76272"/>
                  </a:cubicBezTo>
                  <a:cubicBezTo>
                    <a:pt x="2864" y="78280"/>
                    <a:pt x="1794" y="80073"/>
                    <a:pt x="81" y="81090"/>
                  </a:cubicBezTo>
                  <a:cubicBezTo>
                    <a:pt x="0" y="81117"/>
                    <a:pt x="0" y="81197"/>
                    <a:pt x="27" y="81251"/>
                  </a:cubicBezTo>
                  <a:cubicBezTo>
                    <a:pt x="47" y="81290"/>
                    <a:pt x="95" y="81315"/>
                    <a:pt x="140" y="81315"/>
                  </a:cubicBezTo>
                  <a:cubicBezTo>
                    <a:pt x="157" y="81315"/>
                    <a:pt x="173" y="81311"/>
                    <a:pt x="188" y="81304"/>
                  </a:cubicBezTo>
                  <a:cubicBezTo>
                    <a:pt x="1981" y="80260"/>
                    <a:pt x="3105" y="78413"/>
                    <a:pt x="3159" y="76352"/>
                  </a:cubicBezTo>
                  <a:cubicBezTo>
                    <a:pt x="5166" y="75309"/>
                    <a:pt x="6397" y="73301"/>
                    <a:pt x="6397" y="71053"/>
                  </a:cubicBezTo>
                  <a:cubicBezTo>
                    <a:pt x="6397" y="68805"/>
                    <a:pt x="5166" y="66797"/>
                    <a:pt x="3159" y="65753"/>
                  </a:cubicBezTo>
                  <a:cubicBezTo>
                    <a:pt x="3105" y="63773"/>
                    <a:pt x="2061" y="61979"/>
                    <a:pt x="375" y="60909"/>
                  </a:cubicBezTo>
                  <a:cubicBezTo>
                    <a:pt x="2061" y="59865"/>
                    <a:pt x="3105" y="58072"/>
                    <a:pt x="3159" y="56091"/>
                  </a:cubicBezTo>
                  <a:cubicBezTo>
                    <a:pt x="5166" y="55047"/>
                    <a:pt x="6397" y="53040"/>
                    <a:pt x="6397" y="50791"/>
                  </a:cubicBezTo>
                  <a:cubicBezTo>
                    <a:pt x="6397" y="48543"/>
                    <a:pt x="5166" y="46536"/>
                    <a:pt x="3159" y="45492"/>
                  </a:cubicBezTo>
                  <a:cubicBezTo>
                    <a:pt x="3159" y="43591"/>
                    <a:pt x="2061" y="41718"/>
                    <a:pt x="375" y="40647"/>
                  </a:cubicBezTo>
                  <a:cubicBezTo>
                    <a:pt x="1901" y="39710"/>
                    <a:pt x="3292" y="37890"/>
                    <a:pt x="3185" y="35829"/>
                  </a:cubicBezTo>
                  <a:cubicBezTo>
                    <a:pt x="5166" y="34785"/>
                    <a:pt x="6397" y="32751"/>
                    <a:pt x="6397" y="30530"/>
                  </a:cubicBezTo>
                  <a:cubicBezTo>
                    <a:pt x="6397" y="28281"/>
                    <a:pt x="5166" y="26247"/>
                    <a:pt x="3159" y="25230"/>
                  </a:cubicBezTo>
                  <a:cubicBezTo>
                    <a:pt x="3078" y="23223"/>
                    <a:pt x="2035" y="21429"/>
                    <a:pt x="375" y="20386"/>
                  </a:cubicBezTo>
                  <a:cubicBezTo>
                    <a:pt x="2061" y="19315"/>
                    <a:pt x="3159" y="17441"/>
                    <a:pt x="3159" y="15595"/>
                  </a:cubicBezTo>
                  <a:cubicBezTo>
                    <a:pt x="3159" y="15595"/>
                    <a:pt x="3159" y="15568"/>
                    <a:pt x="3159" y="15541"/>
                  </a:cubicBezTo>
                  <a:cubicBezTo>
                    <a:pt x="5166" y="14524"/>
                    <a:pt x="6397" y="12490"/>
                    <a:pt x="6397" y="10268"/>
                  </a:cubicBezTo>
                  <a:cubicBezTo>
                    <a:pt x="6397" y="8020"/>
                    <a:pt x="5166" y="5986"/>
                    <a:pt x="3159" y="4969"/>
                  </a:cubicBezTo>
                  <a:lnTo>
                    <a:pt x="3159" y="4942"/>
                  </a:lnTo>
                  <a:cubicBezTo>
                    <a:pt x="3159" y="3041"/>
                    <a:pt x="1981" y="1061"/>
                    <a:pt x="188" y="17"/>
                  </a:cubicBezTo>
                  <a:cubicBezTo>
                    <a:pt x="168" y="7"/>
                    <a:pt x="145" y="1"/>
                    <a:pt x="12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14"/>
            <p:cNvSpPr/>
            <p:nvPr/>
          </p:nvSpPr>
          <p:spPr>
            <a:xfrm>
              <a:off x="685775" y="566950"/>
              <a:ext cx="159950" cy="2033000"/>
            </a:xfrm>
            <a:custGeom>
              <a:rect b="b" l="l" r="r" t="t"/>
              <a:pathLst>
                <a:path extrusionOk="0" h="81320" w="6398">
                  <a:moveTo>
                    <a:pt x="119" y="1"/>
                  </a:moveTo>
                  <a:cubicBezTo>
                    <a:pt x="81" y="1"/>
                    <a:pt x="44" y="24"/>
                    <a:pt x="27" y="57"/>
                  </a:cubicBezTo>
                  <a:cubicBezTo>
                    <a:pt x="27"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98" y="17347"/>
                    <a:pt x="1847" y="19248"/>
                    <a:pt x="81" y="20292"/>
                  </a:cubicBezTo>
                  <a:cubicBezTo>
                    <a:pt x="54" y="20292"/>
                    <a:pt x="27" y="20318"/>
                    <a:pt x="27"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27"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91" y="58004"/>
                    <a:pt x="1820" y="59798"/>
                    <a:pt x="81" y="60815"/>
                  </a:cubicBezTo>
                  <a:cubicBezTo>
                    <a:pt x="54" y="60815"/>
                    <a:pt x="27" y="60868"/>
                    <a:pt x="27" y="60895"/>
                  </a:cubicBezTo>
                  <a:cubicBezTo>
                    <a:pt x="0" y="60949"/>
                    <a:pt x="27" y="61002"/>
                    <a:pt x="81" y="61029"/>
                  </a:cubicBezTo>
                  <a:cubicBezTo>
                    <a:pt x="1820" y="62046"/>
                    <a:pt x="2891"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91" y="78293"/>
                    <a:pt x="1820" y="80086"/>
                    <a:pt x="81" y="81076"/>
                  </a:cubicBezTo>
                  <a:cubicBezTo>
                    <a:pt x="27" y="81130"/>
                    <a:pt x="0" y="81183"/>
                    <a:pt x="27" y="81264"/>
                  </a:cubicBezTo>
                  <a:cubicBezTo>
                    <a:pt x="60" y="81297"/>
                    <a:pt x="93" y="81320"/>
                    <a:pt x="133" y="81320"/>
                  </a:cubicBezTo>
                  <a:cubicBezTo>
                    <a:pt x="157" y="81320"/>
                    <a:pt x="184" y="81311"/>
                    <a:pt x="214" y="81290"/>
                  </a:cubicBezTo>
                  <a:cubicBezTo>
                    <a:pt x="2008"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88" y="41731"/>
                    <a:pt x="375" y="40660"/>
                  </a:cubicBezTo>
                  <a:cubicBezTo>
                    <a:pt x="1901" y="39723"/>
                    <a:pt x="3292" y="37903"/>
                    <a:pt x="3185" y="35816"/>
                  </a:cubicBezTo>
                  <a:cubicBezTo>
                    <a:pt x="5166" y="34799"/>
                    <a:pt x="6397" y="32764"/>
                    <a:pt x="6397" y="30543"/>
                  </a:cubicBezTo>
                  <a:cubicBezTo>
                    <a:pt x="6397" y="28295"/>
                    <a:pt x="5166" y="26260"/>
                    <a:pt x="3185" y="25243"/>
                  </a:cubicBezTo>
                  <a:cubicBezTo>
                    <a:pt x="3078" y="23236"/>
                    <a:pt x="2061" y="21443"/>
                    <a:pt x="375" y="20399"/>
                  </a:cubicBezTo>
                  <a:cubicBezTo>
                    <a:pt x="2088" y="19328"/>
                    <a:pt x="3185" y="1740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14"/>
            <p:cNvSpPr/>
            <p:nvPr/>
          </p:nvSpPr>
          <p:spPr>
            <a:xfrm>
              <a:off x="531875" y="818875"/>
              <a:ext cx="160600" cy="2032875"/>
            </a:xfrm>
            <a:custGeom>
              <a:rect b="b" l="l" r="r" t="t"/>
              <a:pathLst>
                <a:path extrusionOk="0" h="81315" w="6424">
                  <a:moveTo>
                    <a:pt x="147" y="1"/>
                  </a:moveTo>
                  <a:cubicBezTo>
                    <a:pt x="106" y="1"/>
                    <a:pt x="61" y="20"/>
                    <a:pt x="27" y="70"/>
                  </a:cubicBezTo>
                  <a:cubicBezTo>
                    <a:pt x="27" y="70"/>
                    <a:pt x="27" y="97"/>
                    <a:pt x="27" y="124"/>
                  </a:cubicBezTo>
                  <a:cubicBezTo>
                    <a:pt x="27" y="178"/>
                    <a:pt x="54"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61"/>
                    <a:pt x="2944" y="15487"/>
                  </a:cubicBezTo>
                  <a:cubicBezTo>
                    <a:pt x="2998" y="17334"/>
                    <a:pt x="1847" y="19235"/>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71" y="35642"/>
                    <a:pt x="2944"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45"/>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54" y="81251"/>
                  </a:cubicBezTo>
                  <a:cubicBezTo>
                    <a:pt x="73" y="81290"/>
                    <a:pt x="122" y="81315"/>
                    <a:pt x="167" y="81315"/>
                  </a:cubicBezTo>
                  <a:cubicBezTo>
                    <a:pt x="184" y="81315"/>
                    <a:pt x="200" y="81311"/>
                    <a:pt x="214" y="81304"/>
                  </a:cubicBezTo>
                  <a:cubicBezTo>
                    <a:pt x="2008" y="80260"/>
                    <a:pt x="3105" y="78413"/>
                    <a:pt x="3185" y="76352"/>
                  </a:cubicBezTo>
                  <a:cubicBezTo>
                    <a:pt x="5193" y="75309"/>
                    <a:pt x="6424" y="73301"/>
                    <a:pt x="6424" y="71053"/>
                  </a:cubicBezTo>
                  <a:cubicBezTo>
                    <a:pt x="6424" y="68805"/>
                    <a:pt x="5193" y="66797"/>
                    <a:pt x="3185" y="65753"/>
                  </a:cubicBezTo>
                  <a:cubicBezTo>
                    <a:pt x="3105" y="63773"/>
                    <a:pt x="2088" y="61979"/>
                    <a:pt x="402" y="60909"/>
                  </a:cubicBezTo>
                  <a:cubicBezTo>
                    <a:pt x="2088" y="59865"/>
                    <a:pt x="3105" y="58072"/>
                    <a:pt x="3185" y="56091"/>
                  </a:cubicBezTo>
                  <a:cubicBezTo>
                    <a:pt x="5193" y="55047"/>
                    <a:pt x="6424" y="53040"/>
                    <a:pt x="6424" y="50791"/>
                  </a:cubicBezTo>
                  <a:cubicBezTo>
                    <a:pt x="6424" y="48543"/>
                    <a:pt x="5193" y="46536"/>
                    <a:pt x="3185" y="45492"/>
                  </a:cubicBezTo>
                  <a:cubicBezTo>
                    <a:pt x="3185" y="43591"/>
                    <a:pt x="2088" y="41718"/>
                    <a:pt x="402" y="40647"/>
                  </a:cubicBezTo>
                  <a:cubicBezTo>
                    <a:pt x="1900" y="39710"/>
                    <a:pt x="3319" y="37890"/>
                    <a:pt x="3185" y="35829"/>
                  </a:cubicBezTo>
                  <a:cubicBezTo>
                    <a:pt x="5193" y="34785"/>
                    <a:pt x="6424" y="32751"/>
                    <a:pt x="6424" y="30530"/>
                  </a:cubicBezTo>
                  <a:cubicBezTo>
                    <a:pt x="6424" y="28281"/>
                    <a:pt x="5193" y="26247"/>
                    <a:pt x="3185" y="25230"/>
                  </a:cubicBezTo>
                  <a:cubicBezTo>
                    <a:pt x="3105" y="23223"/>
                    <a:pt x="2061" y="21429"/>
                    <a:pt x="402"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lnTo>
                    <a:pt x="3185" y="4942"/>
                  </a:lnTo>
                  <a:cubicBezTo>
                    <a:pt x="3185" y="3041"/>
                    <a:pt x="2008" y="1061"/>
                    <a:pt x="214" y="17"/>
                  </a:cubicBezTo>
                  <a:cubicBezTo>
                    <a:pt x="195" y="7"/>
                    <a:pt x="171" y="1"/>
                    <a:pt x="147"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14"/>
            <p:cNvSpPr/>
            <p:nvPr/>
          </p:nvSpPr>
          <p:spPr>
            <a:xfrm>
              <a:off x="378625" y="566950"/>
              <a:ext cx="159950" cy="2033000"/>
            </a:xfrm>
            <a:custGeom>
              <a:rect b="b" l="l" r="r" t="t"/>
              <a:pathLst>
                <a:path extrusionOk="0" h="81320" w="6398">
                  <a:moveTo>
                    <a:pt x="120" y="1"/>
                  </a:moveTo>
                  <a:cubicBezTo>
                    <a:pt x="81" y="1"/>
                    <a:pt x="44" y="24"/>
                    <a:pt x="28" y="57"/>
                  </a:cubicBezTo>
                  <a:cubicBezTo>
                    <a:pt x="1" y="84"/>
                    <a:pt x="1" y="110"/>
                    <a:pt x="1" y="137"/>
                  </a:cubicBezTo>
                  <a:cubicBezTo>
                    <a:pt x="1" y="164"/>
                    <a:pt x="28" y="217"/>
                    <a:pt x="54" y="244"/>
                  </a:cubicBezTo>
                  <a:cubicBezTo>
                    <a:pt x="1821" y="1261"/>
                    <a:pt x="2972" y="3188"/>
                    <a:pt x="2918" y="5035"/>
                  </a:cubicBezTo>
                  <a:cubicBezTo>
                    <a:pt x="2918" y="5116"/>
                    <a:pt x="2945" y="5142"/>
                    <a:pt x="2999" y="5169"/>
                  </a:cubicBezTo>
                  <a:cubicBezTo>
                    <a:pt x="4952" y="6133"/>
                    <a:pt x="6157" y="8086"/>
                    <a:pt x="6157" y="10255"/>
                  </a:cubicBezTo>
                  <a:cubicBezTo>
                    <a:pt x="6157" y="12449"/>
                    <a:pt x="4952" y="14403"/>
                    <a:pt x="2999" y="15367"/>
                  </a:cubicBezTo>
                  <a:cubicBezTo>
                    <a:pt x="2945" y="15394"/>
                    <a:pt x="2918" y="15447"/>
                    <a:pt x="2918" y="15501"/>
                  </a:cubicBezTo>
                  <a:cubicBezTo>
                    <a:pt x="2972" y="17347"/>
                    <a:pt x="1848" y="19248"/>
                    <a:pt x="81" y="20292"/>
                  </a:cubicBezTo>
                  <a:cubicBezTo>
                    <a:pt x="54" y="20292"/>
                    <a:pt x="28" y="20318"/>
                    <a:pt x="1" y="20372"/>
                  </a:cubicBezTo>
                  <a:cubicBezTo>
                    <a:pt x="1" y="20425"/>
                    <a:pt x="28" y="20479"/>
                    <a:pt x="54" y="20506"/>
                  </a:cubicBezTo>
                  <a:cubicBezTo>
                    <a:pt x="1794" y="21496"/>
                    <a:pt x="2865" y="23316"/>
                    <a:pt x="2918" y="25324"/>
                  </a:cubicBezTo>
                  <a:cubicBezTo>
                    <a:pt x="2918" y="25350"/>
                    <a:pt x="2945" y="25404"/>
                    <a:pt x="2999" y="25431"/>
                  </a:cubicBezTo>
                  <a:cubicBezTo>
                    <a:pt x="4952" y="26394"/>
                    <a:pt x="6157" y="28348"/>
                    <a:pt x="6157" y="30543"/>
                  </a:cubicBezTo>
                  <a:cubicBezTo>
                    <a:pt x="6157" y="32711"/>
                    <a:pt x="4952" y="34665"/>
                    <a:pt x="2999" y="35628"/>
                  </a:cubicBezTo>
                  <a:cubicBezTo>
                    <a:pt x="2945" y="35655"/>
                    <a:pt x="2918" y="35709"/>
                    <a:pt x="2918" y="35762"/>
                  </a:cubicBezTo>
                  <a:cubicBezTo>
                    <a:pt x="3079" y="37823"/>
                    <a:pt x="1607" y="39643"/>
                    <a:pt x="81" y="40553"/>
                  </a:cubicBezTo>
                  <a:cubicBezTo>
                    <a:pt x="54" y="40553"/>
                    <a:pt x="28" y="40580"/>
                    <a:pt x="1" y="40633"/>
                  </a:cubicBezTo>
                  <a:cubicBezTo>
                    <a:pt x="1" y="40687"/>
                    <a:pt x="28" y="40741"/>
                    <a:pt x="54" y="40767"/>
                  </a:cubicBezTo>
                  <a:cubicBezTo>
                    <a:pt x="1794" y="41784"/>
                    <a:pt x="2918" y="43658"/>
                    <a:pt x="2918" y="45532"/>
                  </a:cubicBezTo>
                  <a:cubicBezTo>
                    <a:pt x="2918" y="45558"/>
                    <a:pt x="2918" y="45558"/>
                    <a:pt x="2918" y="45585"/>
                  </a:cubicBezTo>
                  <a:cubicBezTo>
                    <a:pt x="2918" y="45612"/>
                    <a:pt x="2945" y="45665"/>
                    <a:pt x="2999" y="45692"/>
                  </a:cubicBezTo>
                  <a:cubicBezTo>
                    <a:pt x="4952" y="46656"/>
                    <a:pt x="6157" y="48636"/>
                    <a:pt x="6157" y="50804"/>
                  </a:cubicBezTo>
                  <a:cubicBezTo>
                    <a:pt x="6157" y="52972"/>
                    <a:pt x="4952" y="54926"/>
                    <a:pt x="2999" y="55917"/>
                  </a:cubicBezTo>
                  <a:cubicBezTo>
                    <a:pt x="2945" y="55917"/>
                    <a:pt x="2918" y="55970"/>
                    <a:pt x="2918" y="56024"/>
                  </a:cubicBezTo>
                  <a:cubicBezTo>
                    <a:pt x="2865" y="58004"/>
                    <a:pt x="1821" y="59798"/>
                    <a:pt x="81" y="60815"/>
                  </a:cubicBezTo>
                  <a:cubicBezTo>
                    <a:pt x="54" y="60815"/>
                    <a:pt x="28" y="60868"/>
                    <a:pt x="1" y="60895"/>
                  </a:cubicBezTo>
                  <a:cubicBezTo>
                    <a:pt x="1" y="60949"/>
                    <a:pt x="28" y="61002"/>
                    <a:pt x="54" y="61029"/>
                  </a:cubicBezTo>
                  <a:cubicBezTo>
                    <a:pt x="1794" y="62046"/>
                    <a:pt x="2865" y="63839"/>
                    <a:pt x="2918" y="65847"/>
                  </a:cubicBezTo>
                  <a:cubicBezTo>
                    <a:pt x="2918" y="65900"/>
                    <a:pt x="2945" y="65927"/>
                    <a:pt x="2999" y="65954"/>
                  </a:cubicBezTo>
                  <a:cubicBezTo>
                    <a:pt x="4952" y="66944"/>
                    <a:pt x="6157" y="68898"/>
                    <a:pt x="6157" y="71066"/>
                  </a:cubicBezTo>
                  <a:cubicBezTo>
                    <a:pt x="6157" y="73234"/>
                    <a:pt x="4952" y="75188"/>
                    <a:pt x="2999" y="76178"/>
                  </a:cubicBezTo>
                  <a:cubicBezTo>
                    <a:pt x="2945" y="76178"/>
                    <a:pt x="2918" y="76232"/>
                    <a:pt x="2918" y="76285"/>
                  </a:cubicBezTo>
                  <a:cubicBezTo>
                    <a:pt x="2865" y="78293"/>
                    <a:pt x="1821" y="80086"/>
                    <a:pt x="81" y="81076"/>
                  </a:cubicBezTo>
                  <a:cubicBezTo>
                    <a:pt x="1" y="81130"/>
                    <a:pt x="1" y="81183"/>
                    <a:pt x="28" y="81264"/>
                  </a:cubicBezTo>
                  <a:cubicBezTo>
                    <a:pt x="44" y="81297"/>
                    <a:pt x="81" y="81320"/>
                    <a:pt x="120" y="81320"/>
                  </a:cubicBezTo>
                  <a:cubicBezTo>
                    <a:pt x="143" y="81320"/>
                    <a:pt x="168" y="81311"/>
                    <a:pt x="188" y="81290"/>
                  </a:cubicBezTo>
                  <a:cubicBezTo>
                    <a:pt x="1981" y="80273"/>
                    <a:pt x="3106" y="78427"/>
                    <a:pt x="3159" y="76366"/>
                  </a:cubicBezTo>
                  <a:cubicBezTo>
                    <a:pt x="5167" y="75322"/>
                    <a:pt x="6398" y="73314"/>
                    <a:pt x="6398" y="71066"/>
                  </a:cubicBezTo>
                  <a:cubicBezTo>
                    <a:pt x="6398" y="68818"/>
                    <a:pt x="5167" y="66784"/>
                    <a:pt x="3159" y="65766"/>
                  </a:cubicBezTo>
                  <a:cubicBezTo>
                    <a:pt x="3106" y="63786"/>
                    <a:pt x="2062" y="61992"/>
                    <a:pt x="376" y="60922"/>
                  </a:cubicBezTo>
                  <a:cubicBezTo>
                    <a:pt x="2062" y="59878"/>
                    <a:pt x="3106" y="58085"/>
                    <a:pt x="3159" y="56104"/>
                  </a:cubicBezTo>
                  <a:cubicBezTo>
                    <a:pt x="5167" y="55060"/>
                    <a:pt x="6398" y="53053"/>
                    <a:pt x="6398" y="50804"/>
                  </a:cubicBezTo>
                  <a:cubicBezTo>
                    <a:pt x="6398" y="48556"/>
                    <a:pt x="5167" y="46522"/>
                    <a:pt x="3159" y="45505"/>
                  </a:cubicBezTo>
                  <a:cubicBezTo>
                    <a:pt x="3159" y="43604"/>
                    <a:pt x="2062" y="41731"/>
                    <a:pt x="376" y="40660"/>
                  </a:cubicBezTo>
                  <a:cubicBezTo>
                    <a:pt x="1901" y="39723"/>
                    <a:pt x="3293" y="37903"/>
                    <a:pt x="3186" y="35816"/>
                  </a:cubicBezTo>
                  <a:cubicBezTo>
                    <a:pt x="5167" y="34799"/>
                    <a:pt x="6398" y="32764"/>
                    <a:pt x="6398" y="30543"/>
                  </a:cubicBezTo>
                  <a:cubicBezTo>
                    <a:pt x="6398" y="28295"/>
                    <a:pt x="5167" y="26260"/>
                    <a:pt x="3159" y="25243"/>
                  </a:cubicBezTo>
                  <a:cubicBezTo>
                    <a:pt x="3079" y="23236"/>
                    <a:pt x="2035" y="21443"/>
                    <a:pt x="376" y="20399"/>
                  </a:cubicBezTo>
                  <a:cubicBezTo>
                    <a:pt x="2089" y="19328"/>
                    <a:pt x="3186" y="17401"/>
                    <a:pt x="3186" y="15554"/>
                  </a:cubicBezTo>
                  <a:cubicBezTo>
                    <a:pt x="5167" y="14537"/>
                    <a:pt x="6398" y="12503"/>
                    <a:pt x="6398" y="10255"/>
                  </a:cubicBezTo>
                  <a:cubicBezTo>
                    <a:pt x="6398" y="8033"/>
                    <a:pt x="5167" y="5999"/>
                    <a:pt x="3186" y="4982"/>
                  </a:cubicBezTo>
                  <a:lnTo>
                    <a:pt x="3186" y="4955"/>
                  </a:lnTo>
                  <a:cubicBezTo>
                    <a:pt x="3186" y="3028"/>
                    <a:pt x="1981" y="1074"/>
                    <a:pt x="188" y="30"/>
                  </a:cubicBezTo>
                  <a:cubicBezTo>
                    <a:pt x="168" y="10"/>
                    <a:pt x="143" y="1"/>
                    <a:pt x="12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14"/>
            <p:cNvSpPr/>
            <p:nvPr/>
          </p:nvSpPr>
          <p:spPr>
            <a:xfrm>
              <a:off x="224725" y="818875"/>
              <a:ext cx="159950" cy="2032875"/>
            </a:xfrm>
            <a:custGeom>
              <a:rect b="b" l="l" r="r" t="t"/>
              <a:pathLst>
                <a:path extrusionOk="0" h="81315" w="6398">
                  <a:moveTo>
                    <a:pt x="129" y="1"/>
                  </a:moveTo>
                  <a:cubicBezTo>
                    <a:pt x="83" y="1"/>
                    <a:pt x="44" y="20"/>
                    <a:pt x="27" y="70"/>
                  </a:cubicBezTo>
                  <a:cubicBezTo>
                    <a:pt x="27" y="70"/>
                    <a:pt x="1" y="97"/>
                    <a:pt x="1" y="124"/>
                  </a:cubicBezTo>
                  <a:cubicBezTo>
                    <a:pt x="1" y="178"/>
                    <a:pt x="27" y="204"/>
                    <a:pt x="81" y="231"/>
                  </a:cubicBezTo>
                  <a:cubicBezTo>
                    <a:pt x="1821" y="1248"/>
                    <a:pt x="2972" y="3175"/>
                    <a:pt x="2918" y="5022"/>
                  </a:cubicBezTo>
                  <a:cubicBezTo>
                    <a:pt x="2945" y="5076"/>
                    <a:pt x="2945" y="5129"/>
                    <a:pt x="2998" y="5156"/>
                  </a:cubicBezTo>
                  <a:cubicBezTo>
                    <a:pt x="4952" y="6119"/>
                    <a:pt x="6157" y="8073"/>
                    <a:pt x="6157" y="10268"/>
                  </a:cubicBezTo>
                  <a:cubicBezTo>
                    <a:pt x="6157" y="12436"/>
                    <a:pt x="4952" y="14390"/>
                    <a:pt x="2998" y="15354"/>
                  </a:cubicBezTo>
                  <a:cubicBezTo>
                    <a:pt x="2945" y="15380"/>
                    <a:pt x="2918" y="15461"/>
                    <a:pt x="2918" y="15487"/>
                  </a:cubicBezTo>
                  <a:cubicBezTo>
                    <a:pt x="2998" y="17334"/>
                    <a:pt x="1848" y="19235"/>
                    <a:pt x="108" y="20278"/>
                  </a:cubicBezTo>
                  <a:cubicBezTo>
                    <a:pt x="54" y="20278"/>
                    <a:pt x="27" y="20305"/>
                    <a:pt x="27" y="20359"/>
                  </a:cubicBezTo>
                  <a:cubicBezTo>
                    <a:pt x="1" y="20412"/>
                    <a:pt x="27" y="20466"/>
                    <a:pt x="81" y="20493"/>
                  </a:cubicBezTo>
                  <a:cubicBezTo>
                    <a:pt x="1794" y="21510"/>
                    <a:pt x="2865" y="23303"/>
                    <a:pt x="2918" y="25310"/>
                  </a:cubicBezTo>
                  <a:cubicBezTo>
                    <a:pt x="2945" y="25364"/>
                    <a:pt x="2972"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106" y="37837"/>
                    <a:pt x="1633" y="39630"/>
                    <a:pt x="108" y="40540"/>
                  </a:cubicBezTo>
                  <a:cubicBezTo>
                    <a:pt x="54" y="40540"/>
                    <a:pt x="27" y="40594"/>
                    <a:pt x="27" y="40620"/>
                  </a:cubicBezTo>
                  <a:cubicBezTo>
                    <a:pt x="1" y="40674"/>
                    <a:pt x="27"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108" y="60802"/>
                  </a:cubicBezTo>
                  <a:cubicBezTo>
                    <a:pt x="54" y="60828"/>
                    <a:pt x="27" y="60855"/>
                    <a:pt x="27" y="60882"/>
                  </a:cubicBezTo>
                  <a:cubicBezTo>
                    <a:pt x="1" y="60935"/>
                    <a:pt x="27"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7" y="81117"/>
                    <a:pt x="1" y="81197"/>
                    <a:pt x="27" y="81251"/>
                  </a:cubicBezTo>
                  <a:cubicBezTo>
                    <a:pt x="67" y="81290"/>
                    <a:pt x="106" y="81315"/>
                    <a:pt x="156" y="81315"/>
                  </a:cubicBezTo>
                  <a:cubicBezTo>
                    <a:pt x="174" y="81315"/>
                    <a:pt x="193" y="81311"/>
                    <a:pt x="215" y="81304"/>
                  </a:cubicBezTo>
                  <a:cubicBezTo>
                    <a:pt x="2008" y="80260"/>
                    <a:pt x="3106" y="78413"/>
                    <a:pt x="3186" y="76352"/>
                  </a:cubicBezTo>
                  <a:cubicBezTo>
                    <a:pt x="5166" y="75309"/>
                    <a:pt x="6398" y="73301"/>
                    <a:pt x="6398" y="71053"/>
                  </a:cubicBezTo>
                  <a:cubicBezTo>
                    <a:pt x="6398" y="68805"/>
                    <a:pt x="5166" y="66797"/>
                    <a:pt x="3186" y="65753"/>
                  </a:cubicBezTo>
                  <a:cubicBezTo>
                    <a:pt x="3106" y="63773"/>
                    <a:pt x="2062" y="61979"/>
                    <a:pt x="375" y="60909"/>
                  </a:cubicBezTo>
                  <a:cubicBezTo>
                    <a:pt x="2062" y="59865"/>
                    <a:pt x="3106" y="58072"/>
                    <a:pt x="3186" y="56091"/>
                  </a:cubicBezTo>
                  <a:cubicBezTo>
                    <a:pt x="5166" y="55047"/>
                    <a:pt x="6398" y="53040"/>
                    <a:pt x="6398" y="50791"/>
                  </a:cubicBezTo>
                  <a:cubicBezTo>
                    <a:pt x="6398" y="48543"/>
                    <a:pt x="5166" y="46536"/>
                    <a:pt x="3186" y="45492"/>
                  </a:cubicBezTo>
                  <a:cubicBezTo>
                    <a:pt x="3159" y="43591"/>
                    <a:pt x="2088" y="41718"/>
                    <a:pt x="375" y="40647"/>
                  </a:cubicBezTo>
                  <a:cubicBezTo>
                    <a:pt x="1901" y="39710"/>
                    <a:pt x="3320" y="37890"/>
                    <a:pt x="3186" y="35829"/>
                  </a:cubicBezTo>
                  <a:cubicBezTo>
                    <a:pt x="5166" y="34785"/>
                    <a:pt x="6398" y="32751"/>
                    <a:pt x="6398" y="30530"/>
                  </a:cubicBezTo>
                  <a:cubicBezTo>
                    <a:pt x="6398" y="28281"/>
                    <a:pt x="5166" y="26247"/>
                    <a:pt x="3186" y="25230"/>
                  </a:cubicBezTo>
                  <a:cubicBezTo>
                    <a:pt x="3079" y="23223"/>
                    <a:pt x="2062" y="21429"/>
                    <a:pt x="375" y="20386"/>
                  </a:cubicBezTo>
                  <a:cubicBezTo>
                    <a:pt x="2088" y="19315"/>
                    <a:pt x="3186" y="17441"/>
                    <a:pt x="3186" y="15595"/>
                  </a:cubicBezTo>
                  <a:cubicBezTo>
                    <a:pt x="3186" y="15595"/>
                    <a:pt x="3186" y="15568"/>
                    <a:pt x="3186" y="15541"/>
                  </a:cubicBezTo>
                  <a:cubicBezTo>
                    <a:pt x="5166" y="14524"/>
                    <a:pt x="6398" y="12490"/>
                    <a:pt x="6398" y="10268"/>
                  </a:cubicBezTo>
                  <a:cubicBezTo>
                    <a:pt x="6398" y="8020"/>
                    <a:pt x="5166" y="5986"/>
                    <a:pt x="3186" y="4969"/>
                  </a:cubicBezTo>
                  <a:lnTo>
                    <a:pt x="3186" y="4942"/>
                  </a:lnTo>
                  <a:cubicBezTo>
                    <a:pt x="3186" y="3041"/>
                    <a:pt x="1981" y="1061"/>
                    <a:pt x="215" y="17"/>
                  </a:cubicBezTo>
                  <a:cubicBezTo>
                    <a:pt x="185" y="7"/>
                    <a:pt x="156" y="1"/>
                    <a:pt x="1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 name="Google Shape;249;p14"/>
            <p:cNvSpPr/>
            <p:nvPr/>
          </p:nvSpPr>
          <p:spPr>
            <a:xfrm>
              <a:off x="1914975" y="2593575"/>
              <a:ext cx="160625" cy="2032875"/>
            </a:xfrm>
            <a:custGeom>
              <a:rect b="b" l="l" r="r" t="t"/>
              <a:pathLst>
                <a:path extrusionOk="0" h="81315" w="6425">
                  <a:moveTo>
                    <a:pt x="151" y="1"/>
                  </a:moveTo>
                  <a:cubicBezTo>
                    <a:pt x="95" y="1"/>
                    <a:pt x="47" y="26"/>
                    <a:pt x="27" y="65"/>
                  </a:cubicBezTo>
                  <a:cubicBezTo>
                    <a:pt x="27" y="92"/>
                    <a:pt x="27" y="118"/>
                    <a:pt x="27" y="118"/>
                  </a:cubicBezTo>
                  <a:cubicBezTo>
                    <a:pt x="27" y="172"/>
                    <a:pt x="27"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45" y="15402"/>
                    <a:pt x="2945" y="15428"/>
                    <a:pt x="2945" y="15482"/>
                  </a:cubicBezTo>
                  <a:cubicBezTo>
                    <a:pt x="2998" y="17355"/>
                    <a:pt x="1848"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45" y="35663"/>
                    <a:pt x="2918" y="35717"/>
                    <a:pt x="2945" y="35770"/>
                  </a:cubicBezTo>
                  <a:cubicBezTo>
                    <a:pt x="3106"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45"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6" y="78408"/>
                    <a:pt x="3186" y="76347"/>
                  </a:cubicBezTo>
                  <a:cubicBezTo>
                    <a:pt x="5166" y="75330"/>
                    <a:pt x="6424" y="73296"/>
                    <a:pt x="6424" y="71047"/>
                  </a:cubicBezTo>
                  <a:cubicBezTo>
                    <a:pt x="6424" y="68826"/>
                    <a:pt x="5166" y="66792"/>
                    <a:pt x="3186" y="65748"/>
                  </a:cubicBezTo>
                  <a:cubicBezTo>
                    <a:pt x="3106" y="63767"/>
                    <a:pt x="2062" y="61974"/>
                    <a:pt x="375" y="60930"/>
                  </a:cubicBezTo>
                  <a:cubicBezTo>
                    <a:pt x="2062" y="59859"/>
                    <a:pt x="3106" y="58093"/>
                    <a:pt x="3186" y="56085"/>
                  </a:cubicBezTo>
                  <a:cubicBezTo>
                    <a:pt x="5166" y="55068"/>
                    <a:pt x="6424" y="53034"/>
                    <a:pt x="6424" y="50786"/>
                  </a:cubicBezTo>
                  <a:cubicBezTo>
                    <a:pt x="6424" y="48537"/>
                    <a:pt x="5166" y="46530"/>
                    <a:pt x="3186" y="45486"/>
                  </a:cubicBezTo>
                  <a:cubicBezTo>
                    <a:pt x="3159" y="43586"/>
                    <a:pt x="2088" y="41739"/>
                    <a:pt x="375" y="40668"/>
                  </a:cubicBezTo>
                  <a:cubicBezTo>
                    <a:pt x="1901" y="39705"/>
                    <a:pt x="3320" y="37885"/>
                    <a:pt x="3186" y="35824"/>
                  </a:cubicBezTo>
                  <a:cubicBezTo>
                    <a:pt x="5193" y="34780"/>
                    <a:pt x="6424" y="32772"/>
                    <a:pt x="6424" y="30524"/>
                  </a:cubicBezTo>
                  <a:cubicBezTo>
                    <a:pt x="6424" y="28276"/>
                    <a:pt x="5166" y="26268"/>
                    <a:pt x="3186" y="25225"/>
                  </a:cubicBezTo>
                  <a:cubicBezTo>
                    <a:pt x="3106" y="23244"/>
                    <a:pt x="2062" y="21451"/>
                    <a:pt x="375" y="20407"/>
                  </a:cubicBezTo>
                  <a:cubicBezTo>
                    <a:pt x="2088" y="19336"/>
                    <a:pt x="3186" y="17436"/>
                    <a:pt x="3186" y="15616"/>
                  </a:cubicBezTo>
                  <a:cubicBezTo>
                    <a:pt x="3186" y="15589"/>
                    <a:pt x="3186" y="15562"/>
                    <a:pt x="3186" y="15562"/>
                  </a:cubicBezTo>
                  <a:cubicBezTo>
                    <a:pt x="5166" y="14518"/>
                    <a:pt x="6424" y="12511"/>
                    <a:pt x="6424" y="10263"/>
                  </a:cubicBezTo>
                  <a:cubicBezTo>
                    <a:pt x="6424" y="8014"/>
                    <a:pt x="5166" y="6007"/>
                    <a:pt x="3186" y="4963"/>
                  </a:cubicBezTo>
                  <a:cubicBezTo>
                    <a:pt x="3186" y="3036"/>
                    <a:pt x="2008" y="1055"/>
                    <a:pt x="215" y="11"/>
                  </a:cubicBezTo>
                  <a:cubicBezTo>
                    <a:pt x="193" y="4"/>
                    <a:pt x="172" y="1"/>
                    <a:pt x="151"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14"/>
            <p:cNvSpPr/>
            <p:nvPr/>
          </p:nvSpPr>
          <p:spPr>
            <a:xfrm>
              <a:off x="1761075" y="2845375"/>
              <a:ext cx="160625" cy="2032675"/>
            </a:xfrm>
            <a:custGeom>
              <a:rect b="b" l="l" r="r" t="t"/>
              <a:pathLst>
                <a:path extrusionOk="0" h="81307" w="6425">
                  <a:moveTo>
                    <a:pt x="146" y="1"/>
                  </a:moveTo>
                  <a:cubicBezTo>
                    <a:pt x="108" y="1"/>
                    <a:pt x="71" y="24"/>
                    <a:pt x="54" y="57"/>
                  </a:cubicBezTo>
                  <a:cubicBezTo>
                    <a:pt x="27" y="84"/>
                    <a:pt x="27" y="110"/>
                    <a:pt x="27" y="137"/>
                  </a:cubicBezTo>
                  <a:cubicBezTo>
                    <a:pt x="27" y="164"/>
                    <a:pt x="54" y="217"/>
                    <a:pt x="81" y="244"/>
                  </a:cubicBezTo>
                  <a:cubicBezTo>
                    <a:pt x="1821" y="1234"/>
                    <a:pt x="2972" y="3162"/>
                    <a:pt x="2945" y="5035"/>
                  </a:cubicBezTo>
                  <a:cubicBezTo>
                    <a:pt x="2945" y="5089"/>
                    <a:pt x="2972" y="5142"/>
                    <a:pt x="2998" y="5142"/>
                  </a:cubicBezTo>
                  <a:cubicBezTo>
                    <a:pt x="4952" y="6133"/>
                    <a:pt x="6183" y="8086"/>
                    <a:pt x="6183" y="10254"/>
                  </a:cubicBezTo>
                  <a:cubicBezTo>
                    <a:pt x="6183" y="12422"/>
                    <a:pt x="4952" y="14376"/>
                    <a:pt x="2998" y="15367"/>
                  </a:cubicBezTo>
                  <a:cubicBezTo>
                    <a:pt x="2972" y="15393"/>
                    <a:pt x="2945" y="15447"/>
                    <a:pt x="2945" y="15474"/>
                  </a:cubicBezTo>
                  <a:cubicBezTo>
                    <a:pt x="2998" y="17321"/>
                    <a:pt x="1847" y="19248"/>
                    <a:pt x="108" y="20265"/>
                  </a:cubicBezTo>
                  <a:cubicBezTo>
                    <a:pt x="81" y="20292"/>
                    <a:pt x="27" y="20318"/>
                    <a:pt x="27" y="20345"/>
                  </a:cubicBezTo>
                  <a:cubicBezTo>
                    <a:pt x="27" y="20425"/>
                    <a:pt x="27" y="20479"/>
                    <a:pt x="81" y="20506"/>
                  </a:cubicBezTo>
                  <a:cubicBezTo>
                    <a:pt x="1821" y="21496"/>
                    <a:pt x="2891" y="23289"/>
                    <a:pt x="2945" y="25297"/>
                  </a:cubicBezTo>
                  <a:cubicBezTo>
                    <a:pt x="2945" y="25350"/>
                    <a:pt x="2972" y="25404"/>
                    <a:pt x="2998" y="25404"/>
                  </a:cubicBezTo>
                  <a:cubicBezTo>
                    <a:pt x="4952" y="26394"/>
                    <a:pt x="6183" y="28348"/>
                    <a:pt x="6183" y="30516"/>
                  </a:cubicBezTo>
                  <a:cubicBezTo>
                    <a:pt x="6183" y="32684"/>
                    <a:pt x="4952" y="34665"/>
                    <a:pt x="2998" y="35628"/>
                  </a:cubicBezTo>
                  <a:cubicBezTo>
                    <a:pt x="2972" y="35655"/>
                    <a:pt x="2945" y="35709"/>
                    <a:pt x="2945" y="35762"/>
                  </a:cubicBezTo>
                  <a:cubicBezTo>
                    <a:pt x="3105" y="37823"/>
                    <a:pt x="1633" y="39643"/>
                    <a:pt x="108" y="40526"/>
                  </a:cubicBezTo>
                  <a:cubicBezTo>
                    <a:pt x="81" y="40553"/>
                    <a:pt x="27" y="40580"/>
                    <a:pt x="27" y="40633"/>
                  </a:cubicBezTo>
                  <a:cubicBezTo>
                    <a:pt x="27" y="40687"/>
                    <a:pt x="27" y="40741"/>
                    <a:pt x="81" y="40767"/>
                  </a:cubicBezTo>
                  <a:cubicBezTo>
                    <a:pt x="1821" y="41784"/>
                    <a:pt x="2945" y="43631"/>
                    <a:pt x="2945" y="45532"/>
                  </a:cubicBezTo>
                  <a:lnTo>
                    <a:pt x="2945" y="45558"/>
                  </a:lnTo>
                  <a:cubicBezTo>
                    <a:pt x="2945" y="45612"/>
                    <a:pt x="2972" y="45665"/>
                    <a:pt x="2998" y="45692"/>
                  </a:cubicBezTo>
                  <a:cubicBezTo>
                    <a:pt x="4952" y="46656"/>
                    <a:pt x="6183" y="48610"/>
                    <a:pt x="6183" y="50778"/>
                  </a:cubicBezTo>
                  <a:cubicBezTo>
                    <a:pt x="6183" y="52972"/>
                    <a:pt x="4952" y="54926"/>
                    <a:pt x="2998" y="55890"/>
                  </a:cubicBezTo>
                  <a:cubicBezTo>
                    <a:pt x="2972" y="55917"/>
                    <a:pt x="2945" y="55970"/>
                    <a:pt x="2945" y="55997"/>
                  </a:cubicBezTo>
                  <a:cubicBezTo>
                    <a:pt x="2891" y="58004"/>
                    <a:pt x="1847" y="59798"/>
                    <a:pt x="108" y="60815"/>
                  </a:cubicBezTo>
                  <a:cubicBezTo>
                    <a:pt x="81" y="60815"/>
                    <a:pt x="27" y="60841"/>
                    <a:pt x="27" y="60895"/>
                  </a:cubicBezTo>
                  <a:cubicBezTo>
                    <a:pt x="27" y="60949"/>
                    <a:pt x="27" y="61002"/>
                    <a:pt x="81" y="61029"/>
                  </a:cubicBezTo>
                  <a:cubicBezTo>
                    <a:pt x="1821" y="62046"/>
                    <a:pt x="2891" y="63839"/>
                    <a:pt x="2945" y="65847"/>
                  </a:cubicBezTo>
                  <a:cubicBezTo>
                    <a:pt x="2945" y="65873"/>
                    <a:pt x="2972" y="65927"/>
                    <a:pt x="2998" y="65954"/>
                  </a:cubicBezTo>
                  <a:cubicBezTo>
                    <a:pt x="4952" y="66917"/>
                    <a:pt x="6183" y="68871"/>
                    <a:pt x="6183" y="71066"/>
                  </a:cubicBezTo>
                  <a:cubicBezTo>
                    <a:pt x="6183" y="73234"/>
                    <a:pt x="4952" y="75188"/>
                    <a:pt x="2998" y="76151"/>
                  </a:cubicBezTo>
                  <a:cubicBezTo>
                    <a:pt x="2972" y="76178"/>
                    <a:pt x="2945" y="76232"/>
                    <a:pt x="2945" y="76285"/>
                  </a:cubicBezTo>
                  <a:cubicBezTo>
                    <a:pt x="2891" y="78266"/>
                    <a:pt x="1821" y="80059"/>
                    <a:pt x="81" y="81076"/>
                  </a:cubicBezTo>
                  <a:cubicBezTo>
                    <a:pt x="27" y="81103"/>
                    <a:pt x="1" y="81183"/>
                    <a:pt x="54" y="81237"/>
                  </a:cubicBezTo>
                  <a:cubicBezTo>
                    <a:pt x="71" y="81288"/>
                    <a:pt x="110" y="81306"/>
                    <a:pt x="149" y="81306"/>
                  </a:cubicBezTo>
                  <a:cubicBezTo>
                    <a:pt x="172" y="81306"/>
                    <a:pt x="195" y="81300"/>
                    <a:pt x="215" y="81290"/>
                  </a:cubicBezTo>
                  <a:cubicBezTo>
                    <a:pt x="2008" y="80247"/>
                    <a:pt x="3105" y="78400"/>
                    <a:pt x="3186" y="76366"/>
                  </a:cubicBezTo>
                  <a:cubicBezTo>
                    <a:pt x="5193" y="75322"/>
                    <a:pt x="6424" y="73288"/>
                    <a:pt x="6424" y="71066"/>
                  </a:cubicBezTo>
                  <a:cubicBezTo>
                    <a:pt x="6424" y="68818"/>
                    <a:pt x="5193" y="66783"/>
                    <a:pt x="3186" y="65766"/>
                  </a:cubicBezTo>
                  <a:cubicBezTo>
                    <a:pt x="3132" y="63759"/>
                    <a:pt x="2088" y="61992"/>
                    <a:pt x="402" y="60922"/>
                  </a:cubicBezTo>
                  <a:cubicBezTo>
                    <a:pt x="2088" y="59878"/>
                    <a:pt x="3132" y="58085"/>
                    <a:pt x="3186" y="56077"/>
                  </a:cubicBezTo>
                  <a:cubicBezTo>
                    <a:pt x="5193" y="55060"/>
                    <a:pt x="6424" y="53026"/>
                    <a:pt x="6424" y="50778"/>
                  </a:cubicBezTo>
                  <a:cubicBezTo>
                    <a:pt x="6424" y="48556"/>
                    <a:pt x="5193" y="46522"/>
                    <a:pt x="3186" y="45505"/>
                  </a:cubicBezTo>
                  <a:cubicBezTo>
                    <a:pt x="3186" y="43604"/>
                    <a:pt x="2088" y="41731"/>
                    <a:pt x="402" y="40660"/>
                  </a:cubicBezTo>
                  <a:cubicBezTo>
                    <a:pt x="1901" y="39697"/>
                    <a:pt x="3320" y="37877"/>
                    <a:pt x="3186" y="35816"/>
                  </a:cubicBezTo>
                  <a:cubicBezTo>
                    <a:pt x="5193" y="34799"/>
                    <a:pt x="6424" y="32764"/>
                    <a:pt x="6424" y="30516"/>
                  </a:cubicBezTo>
                  <a:cubicBezTo>
                    <a:pt x="6424" y="28268"/>
                    <a:pt x="5193" y="26260"/>
                    <a:pt x="3186" y="25216"/>
                  </a:cubicBezTo>
                  <a:cubicBezTo>
                    <a:pt x="3105" y="23236"/>
                    <a:pt x="2062" y="21442"/>
                    <a:pt x="402" y="20399"/>
                  </a:cubicBezTo>
                  <a:cubicBezTo>
                    <a:pt x="2115" y="19328"/>
                    <a:pt x="3212" y="17401"/>
                    <a:pt x="3186" y="15554"/>
                  </a:cubicBezTo>
                  <a:cubicBezTo>
                    <a:pt x="5193" y="14510"/>
                    <a:pt x="6424" y="12503"/>
                    <a:pt x="6424" y="10254"/>
                  </a:cubicBezTo>
                  <a:cubicBezTo>
                    <a:pt x="6424" y="8006"/>
                    <a:pt x="5193" y="5999"/>
                    <a:pt x="3186" y="4955"/>
                  </a:cubicBezTo>
                  <a:cubicBezTo>
                    <a:pt x="3186" y="3028"/>
                    <a:pt x="2008" y="1047"/>
                    <a:pt x="215" y="30"/>
                  </a:cubicBezTo>
                  <a:cubicBezTo>
                    <a:pt x="194" y="10"/>
                    <a:pt x="170" y="1"/>
                    <a:pt x="14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14"/>
            <p:cNvSpPr/>
            <p:nvPr/>
          </p:nvSpPr>
          <p:spPr>
            <a:xfrm>
              <a:off x="1607850" y="2593575"/>
              <a:ext cx="159950" cy="2032875"/>
            </a:xfrm>
            <a:custGeom>
              <a:rect b="b" l="l" r="r" t="t"/>
              <a:pathLst>
                <a:path extrusionOk="0" h="81315" w="6398">
                  <a:moveTo>
                    <a:pt x="140" y="1"/>
                  </a:moveTo>
                  <a:cubicBezTo>
                    <a:pt x="95" y="1"/>
                    <a:pt x="47" y="26"/>
                    <a:pt x="27" y="65"/>
                  </a:cubicBezTo>
                  <a:cubicBezTo>
                    <a:pt x="0"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71" y="17329"/>
                    <a:pt x="1847" y="19256"/>
                    <a:pt x="81" y="20273"/>
                  </a:cubicBezTo>
                  <a:cubicBezTo>
                    <a:pt x="54" y="20300"/>
                    <a:pt x="27" y="20326"/>
                    <a:pt x="0"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0" y="40615"/>
                  </a:cubicBezTo>
                  <a:cubicBezTo>
                    <a:pt x="0" y="40668"/>
                    <a:pt x="27" y="40749"/>
                    <a:pt x="81" y="40775"/>
                  </a:cubicBezTo>
                  <a:cubicBezTo>
                    <a:pt x="1820" y="41766"/>
                    <a:pt x="2918" y="43639"/>
                    <a:pt x="2918" y="45540"/>
                  </a:cubicBezTo>
                  <a:cubicBezTo>
                    <a:pt x="2918" y="45540"/>
                    <a:pt x="2918" y="45566"/>
                    <a:pt x="2918" y="45566"/>
                  </a:cubicBez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64" y="58012"/>
                    <a:pt x="1820" y="59806"/>
                    <a:pt x="81" y="60796"/>
                  </a:cubicBezTo>
                  <a:cubicBezTo>
                    <a:pt x="54" y="60823"/>
                    <a:pt x="27" y="60850"/>
                    <a:pt x="0" y="60903"/>
                  </a:cubicBezTo>
                  <a:cubicBezTo>
                    <a:pt x="0" y="60957"/>
                    <a:pt x="27" y="61010"/>
                    <a:pt x="81" y="61037"/>
                  </a:cubicBezTo>
                  <a:cubicBezTo>
                    <a:pt x="1820" y="62054"/>
                    <a:pt x="2864"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64" y="78274"/>
                    <a:pt x="1820" y="80067"/>
                    <a:pt x="81" y="81084"/>
                  </a:cubicBezTo>
                  <a:cubicBezTo>
                    <a:pt x="27" y="81111"/>
                    <a:pt x="0" y="81191"/>
                    <a:pt x="27" y="81245"/>
                  </a:cubicBezTo>
                  <a:cubicBezTo>
                    <a:pt x="44" y="81296"/>
                    <a:pt x="82" y="81315"/>
                    <a:pt x="122" y="81315"/>
                  </a:cubicBezTo>
                  <a:cubicBezTo>
                    <a:pt x="145" y="81315"/>
                    <a:pt x="168" y="81308"/>
                    <a:pt x="188" y="81299"/>
                  </a:cubicBezTo>
                  <a:cubicBezTo>
                    <a:pt x="1981"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61"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61" y="19336"/>
                    <a:pt x="3185" y="17436"/>
                    <a:pt x="3185" y="15616"/>
                  </a:cubicBezTo>
                  <a:cubicBezTo>
                    <a:pt x="3185" y="15589"/>
                    <a:pt x="3185" y="15562"/>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14"/>
            <p:cNvSpPr/>
            <p:nvPr/>
          </p:nvSpPr>
          <p:spPr>
            <a:xfrm>
              <a:off x="1453950" y="2845375"/>
              <a:ext cx="160600" cy="2032675"/>
            </a:xfrm>
            <a:custGeom>
              <a:rect b="b" l="l" r="r" t="t"/>
              <a:pathLst>
                <a:path extrusionOk="0" h="81307" w="6424">
                  <a:moveTo>
                    <a:pt x="133" y="1"/>
                  </a:moveTo>
                  <a:cubicBezTo>
                    <a:pt x="93" y="1"/>
                    <a:pt x="60" y="24"/>
                    <a:pt x="27" y="57"/>
                  </a:cubicBezTo>
                  <a:cubicBezTo>
                    <a:pt x="27" y="84"/>
                    <a:pt x="27" y="110"/>
                    <a:pt x="27" y="137"/>
                  </a:cubicBezTo>
                  <a:cubicBezTo>
                    <a:pt x="27" y="164"/>
                    <a:pt x="27" y="217"/>
                    <a:pt x="80" y="244"/>
                  </a:cubicBezTo>
                  <a:cubicBezTo>
                    <a:pt x="1820" y="1234"/>
                    <a:pt x="2971" y="3188"/>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20"/>
                    <a:pt x="2944" y="15474"/>
                  </a:cubicBezTo>
                  <a:cubicBezTo>
                    <a:pt x="2998" y="17347"/>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44" y="35655"/>
                    <a:pt x="2918"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cubicBezTo>
                    <a:pt x="2944" y="45558"/>
                    <a:pt x="2944" y="45558"/>
                    <a:pt x="2944" y="45558"/>
                  </a:cubicBez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27" y="81237"/>
                  </a:cubicBezTo>
                  <a:cubicBezTo>
                    <a:pt x="61" y="81288"/>
                    <a:pt x="106" y="81306"/>
                    <a:pt x="147" y="81306"/>
                  </a:cubicBezTo>
                  <a:cubicBezTo>
                    <a:pt x="172" y="81306"/>
                    <a:pt x="195" y="81300"/>
                    <a:pt x="214" y="81290"/>
                  </a:cubicBezTo>
                  <a:cubicBezTo>
                    <a:pt x="2008" y="80247"/>
                    <a:pt x="3105" y="78400"/>
                    <a:pt x="3185" y="76366"/>
                  </a:cubicBezTo>
                  <a:cubicBezTo>
                    <a:pt x="5166" y="75322"/>
                    <a:pt x="6424" y="73288"/>
                    <a:pt x="6424" y="71066"/>
                  </a:cubicBezTo>
                  <a:cubicBezTo>
                    <a:pt x="6424" y="68818"/>
                    <a:pt x="5166" y="66783"/>
                    <a:pt x="3185" y="65766"/>
                  </a:cubicBezTo>
                  <a:cubicBezTo>
                    <a:pt x="3105" y="63759"/>
                    <a:pt x="2061" y="61992"/>
                    <a:pt x="375" y="60922"/>
                  </a:cubicBezTo>
                  <a:cubicBezTo>
                    <a:pt x="2061" y="59878"/>
                    <a:pt x="3105" y="58085"/>
                    <a:pt x="3185" y="56077"/>
                  </a:cubicBezTo>
                  <a:cubicBezTo>
                    <a:pt x="5166" y="55060"/>
                    <a:pt x="6424" y="53026"/>
                    <a:pt x="6424" y="50778"/>
                  </a:cubicBezTo>
                  <a:cubicBezTo>
                    <a:pt x="6424" y="48556"/>
                    <a:pt x="5193" y="46522"/>
                    <a:pt x="3185" y="45505"/>
                  </a:cubicBezTo>
                  <a:cubicBezTo>
                    <a:pt x="3159" y="43604"/>
                    <a:pt x="2088" y="41731"/>
                    <a:pt x="375" y="40660"/>
                  </a:cubicBezTo>
                  <a:cubicBezTo>
                    <a:pt x="1901" y="39697"/>
                    <a:pt x="3319" y="37877"/>
                    <a:pt x="3185" y="35816"/>
                  </a:cubicBezTo>
                  <a:cubicBezTo>
                    <a:pt x="5193" y="34799"/>
                    <a:pt x="6424" y="32764"/>
                    <a:pt x="6424" y="30516"/>
                  </a:cubicBezTo>
                  <a:cubicBezTo>
                    <a:pt x="6424" y="28268"/>
                    <a:pt x="5166" y="26260"/>
                    <a:pt x="3185" y="25216"/>
                  </a:cubicBezTo>
                  <a:cubicBezTo>
                    <a:pt x="3105" y="23236"/>
                    <a:pt x="2061" y="21442"/>
                    <a:pt x="375"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84" y="10"/>
                    <a:pt x="157" y="1"/>
                    <a:pt x="133"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14"/>
            <p:cNvSpPr/>
            <p:nvPr/>
          </p:nvSpPr>
          <p:spPr>
            <a:xfrm>
              <a:off x="1300050" y="2593575"/>
              <a:ext cx="160600" cy="2032875"/>
            </a:xfrm>
            <a:custGeom>
              <a:rect b="b" l="l" r="r" t="t"/>
              <a:pathLst>
                <a:path extrusionOk="0" h="81315" w="6424">
                  <a:moveTo>
                    <a:pt x="167" y="1"/>
                  </a:moveTo>
                  <a:cubicBezTo>
                    <a:pt x="121" y="1"/>
                    <a:pt x="73" y="26"/>
                    <a:pt x="54" y="65"/>
                  </a:cubicBezTo>
                  <a:cubicBezTo>
                    <a:pt x="27" y="92"/>
                    <a:pt x="27" y="118"/>
                    <a:pt x="27" y="118"/>
                  </a:cubicBezTo>
                  <a:cubicBezTo>
                    <a:pt x="27" y="172"/>
                    <a:pt x="54" y="225"/>
                    <a:pt x="80" y="225"/>
                  </a:cubicBezTo>
                  <a:cubicBezTo>
                    <a:pt x="1820" y="1243"/>
                    <a:pt x="2971" y="3170"/>
                    <a:pt x="2944" y="5043"/>
                  </a:cubicBezTo>
                  <a:cubicBezTo>
                    <a:pt x="2944" y="5070"/>
                    <a:pt x="2971" y="5124"/>
                    <a:pt x="3025" y="5150"/>
                  </a:cubicBezTo>
                  <a:cubicBezTo>
                    <a:pt x="4952" y="6141"/>
                    <a:pt x="6183" y="8095"/>
                    <a:pt x="6183" y="10263"/>
                  </a:cubicBezTo>
                  <a:cubicBezTo>
                    <a:pt x="6183" y="12431"/>
                    <a:pt x="4952" y="14384"/>
                    <a:pt x="3025" y="15375"/>
                  </a:cubicBezTo>
                  <a:cubicBezTo>
                    <a:pt x="2971" y="15402"/>
                    <a:pt x="2944" y="15428"/>
                    <a:pt x="2944" y="15482"/>
                  </a:cubicBezTo>
                  <a:cubicBezTo>
                    <a:pt x="2998" y="17355"/>
                    <a:pt x="1847" y="19256"/>
                    <a:pt x="107" y="20273"/>
                  </a:cubicBezTo>
                  <a:cubicBezTo>
                    <a:pt x="80" y="20300"/>
                    <a:pt x="54" y="20326"/>
                    <a:pt x="27" y="20353"/>
                  </a:cubicBezTo>
                  <a:cubicBezTo>
                    <a:pt x="27" y="20407"/>
                    <a:pt x="27" y="20460"/>
                    <a:pt x="80" y="20514"/>
                  </a:cubicBezTo>
                  <a:cubicBezTo>
                    <a:pt x="1820" y="21504"/>
                    <a:pt x="2891" y="23297"/>
                    <a:pt x="2944" y="25305"/>
                  </a:cubicBezTo>
                  <a:cubicBezTo>
                    <a:pt x="2944" y="25358"/>
                    <a:pt x="2971" y="25385"/>
                    <a:pt x="3025" y="25412"/>
                  </a:cubicBezTo>
                  <a:cubicBezTo>
                    <a:pt x="4952" y="26402"/>
                    <a:pt x="6183" y="28356"/>
                    <a:pt x="6183" y="30524"/>
                  </a:cubicBezTo>
                  <a:cubicBezTo>
                    <a:pt x="6183" y="32692"/>
                    <a:pt x="4952" y="34646"/>
                    <a:pt x="3025" y="35636"/>
                  </a:cubicBezTo>
                  <a:cubicBezTo>
                    <a:pt x="2971" y="35663"/>
                    <a:pt x="2944" y="35717"/>
                    <a:pt x="2944" y="35770"/>
                  </a:cubicBezTo>
                  <a:cubicBezTo>
                    <a:pt x="3105" y="37831"/>
                    <a:pt x="1633" y="39651"/>
                    <a:pt x="107" y="40535"/>
                  </a:cubicBezTo>
                  <a:cubicBezTo>
                    <a:pt x="80" y="40561"/>
                    <a:pt x="54" y="40588"/>
                    <a:pt x="27" y="40615"/>
                  </a:cubicBezTo>
                  <a:cubicBezTo>
                    <a:pt x="27" y="40668"/>
                    <a:pt x="27" y="40749"/>
                    <a:pt x="80" y="40775"/>
                  </a:cubicBezTo>
                  <a:cubicBezTo>
                    <a:pt x="1820" y="41766"/>
                    <a:pt x="2944" y="43639"/>
                    <a:pt x="2944" y="45540"/>
                  </a:cubicBezTo>
                  <a:cubicBezTo>
                    <a:pt x="2944" y="45540"/>
                    <a:pt x="2944" y="45566"/>
                    <a:pt x="2944" y="45566"/>
                  </a:cubicBezTo>
                  <a:cubicBezTo>
                    <a:pt x="2944" y="45620"/>
                    <a:pt x="2971" y="45674"/>
                    <a:pt x="3025" y="45674"/>
                  </a:cubicBezTo>
                  <a:cubicBezTo>
                    <a:pt x="4952" y="46664"/>
                    <a:pt x="6183" y="48618"/>
                    <a:pt x="6183" y="50786"/>
                  </a:cubicBezTo>
                  <a:cubicBezTo>
                    <a:pt x="6183" y="52954"/>
                    <a:pt x="4952" y="54934"/>
                    <a:pt x="3025" y="55898"/>
                  </a:cubicBezTo>
                  <a:cubicBezTo>
                    <a:pt x="2971" y="55925"/>
                    <a:pt x="2944" y="55952"/>
                    <a:pt x="2944" y="56005"/>
                  </a:cubicBezTo>
                  <a:cubicBezTo>
                    <a:pt x="2891" y="58012"/>
                    <a:pt x="1847" y="59806"/>
                    <a:pt x="107" y="60796"/>
                  </a:cubicBezTo>
                  <a:cubicBezTo>
                    <a:pt x="80" y="60823"/>
                    <a:pt x="54" y="60850"/>
                    <a:pt x="27" y="60903"/>
                  </a:cubicBezTo>
                  <a:cubicBezTo>
                    <a:pt x="27" y="60957"/>
                    <a:pt x="27" y="61010"/>
                    <a:pt x="80" y="61037"/>
                  </a:cubicBezTo>
                  <a:cubicBezTo>
                    <a:pt x="1820" y="62054"/>
                    <a:pt x="2891" y="63847"/>
                    <a:pt x="2944" y="65828"/>
                  </a:cubicBezTo>
                  <a:cubicBezTo>
                    <a:pt x="2944" y="65882"/>
                    <a:pt x="2971" y="65935"/>
                    <a:pt x="3025" y="65962"/>
                  </a:cubicBezTo>
                  <a:cubicBezTo>
                    <a:pt x="4952" y="66925"/>
                    <a:pt x="6183" y="68879"/>
                    <a:pt x="6183" y="71047"/>
                  </a:cubicBezTo>
                  <a:cubicBezTo>
                    <a:pt x="6183" y="73242"/>
                    <a:pt x="4952" y="75196"/>
                    <a:pt x="3025" y="76160"/>
                  </a:cubicBezTo>
                  <a:cubicBezTo>
                    <a:pt x="2971" y="76186"/>
                    <a:pt x="2944" y="76240"/>
                    <a:pt x="2944" y="76267"/>
                  </a:cubicBezTo>
                  <a:cubicBezTo>
                    <a:pt x="2891" y="78274"/>
                    <a:pt x="1820" y="80067"/>
                    <a:pt x="80" y="81084"/>
                  </a:cubicBezTo>
                  <a:cubicBezTo>
                    <a:pt x="27" y="81111"/>
                    <a:pt x="0" y="81191"/>
                    <a:pt x="54" y="81245"/>
                  </a:cubicBezTo>
                  <a:cubicBezTo>
                    <a:pt x="71" y="81296"/>
                    <a:pt x="109" y="81315"/>
                    <a:pt x="149" y="81315"/>
                  </a:cubicBezTo>
                  <a:cubicBezTo>
                    <a:pt x="171" y="81315"/>
                    <a:pt x="195" y="81308"/>
                    <a:pt x="214" y="81299"/>
                  </a:cubicBezTo>
                  <a:cubicBezTo>
                    <a:pt x="2007" y="80255"/>
                    <a:pt x="3105" y="78408"/>
                    <a:pt x="3185" y="76347"/>
                  </a:cubicBezTo>
                  <a:cubicBezTo>
                    <a:pt x="5193" y="75330"/>
                    <a:pt x="6424" y="73296"/>
                    <a:pt x="6424" y="71047"/>
                  </a:cubicBezTo>
                  <a:cubicBezTo>
                    <a:pt x="6424" y="68826"/>
                    <a:pt x="5193" y="66792"/>
                    <a:pt x="3185" y="65748"/>
                  </a:cubicBezTo>
                  <a:cubicBezTo>
                    <a:pt x="3132" y="63767"/>
                    <a:pt x="2088" y="61974"/>
                    <a:pt x="402" y="60930"/>
                  </a:cubicBezTo>
                  <a:cubicBezTo>
                    <a:pt x="2088" y="59859"/>
                    <a:pt x="3132" y="58093"/>
                    <a:pt x="3185" y="56085"/>
                  </a:cubicBezTo>
                  <a:cubicBezTo>
                    <a:pt x="5193" y="55068"/>
                    <a:pt x="6424" y="53034"/>
                    <a:pt x="6424" y="50786"/>
                  </a:cubicBezTo>
                  <a:cubicBezTo>
                    <a:pt x="6424" y="48537"/>
                    <a:pt x="5193" y="46530"/>
                    <a:pt x="3185" y="45486"/>
                  </a:cubicBezTo>
                  <a:cubicBezTo>
                    <a:pt x="3185" y="43586"/>
                    <a:pt x="2088" y="41739"/>
                    <a:pt x="402" y="40668"/>
                  </a:cubicBezTo>
                  <a:cubicBezTo>
                    <a:pt x="1927" y="39705"/>
                    <a:pt x="3319" y="37885"/>
                    <a:pt x="3212" y="35824"/>
                  </a:cubicBezTo>
                  <a:cubicBezTo>
                    <a:pt x="5193" y="34780"/>
                    <a:pt x="6424" y="32772"/>
                    <a:pt x="6424" y="30524"/>
                  </a:cubicBezTo>
                  <a:cubicBezTo>
                    <a:pt x="6424" y="28276"/>
                    <a:pt x="5193" y="26268"/>
                    <a:pt x="3185" y="25225"/>
                  </a:cubicBezTo>
                  <a:cubicBezTo>
                    <a:pt x="3105" y="23244"/>
                    <a:pt x="2061" y="21451"/>
                    <a:pt x="402" y="20407"/>
                  </a:cubicBezTo>
                  <a:cubicBezTo>
                    <a:pt x="2088" y="19336"/>
                    <a:pt x="3185" y="17436"/>
                    <a:pt x="3185" y="15616"/>
                  </a:cubicBezTo>
                  <a:cubicBezTo>
                    <a:pt x="3185" y="15589"/>
                    <a:pt x="3185" y="15562"/>
                    <a:pt x="3185" y="15562"/>
                  </a:cubicBezTo>
                  <a:cubicBezTo>
                    <a:pt x="5193" y="14518"/>
                    <a:pt x="6424" y="12511"/>
                    <a:pt x="6424" y="10263"/>
                  </a:cubicBezTo>
                  <a:cubicBezTo>
                    <a:pt x="6424" y="8014"/>
                    <a:pt x="5193" y="6007"/>
                    <a:pt x="3185" y="4963"/>
                  </a:cubicBezTo>
                  <a:cubicBezTo>
                    <a:pt x="3185" y="3036"/>
                    <a:pt x="2007" y="1055"/>
                    <a:pt x="214" y="11"/>
                  </a:cubicBezTo>
                  <a:cubicBezTo>
                    <a:pt x="200" y="4"/>
                    <a:pt x="184" y="1"/>
                    <a:pt x="167"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14"/>
            <p:cNvSpPr/>
            <p:nvPr/>
          </p:nvSpPr>
          <p:spPr>
            <a:xfrm>
              <a:off x="1146800" y="2845375"/>
              <a:ext cx="159950" cy="2032675"/>
            </a:xfrm>
            <a:custGeom>
              <a:rect b="b" l="l" r="r" t="t"/>
              <a:pathLst>
                <a:path extrusionOk="0" h="81307" w="6398">
                  <a:moveTo>
                    <a:pt x="120" y="1"/>
                  </a:moveTo>
                  <a:cubicBezTo>
                    <a:pt x="81" y="1"/>
                    <a:pt x="44" y="24"/>
                    <a:pt x="28" y="57"/>
                  </a:cubicBezTo>
                  <a:cubicBezTo>
                    <a:pt x="28" y="84"/>
                    <a:pt x="1" y="110"/>
                    <a:pt x="1" y="137"/>
                  </a:cubicBezTo>
                  <a:cubicBezTo>
                    <a:pt x="1" y="164"/>
                    <a:pt x="28" y="217"/>
                    <a:pt x="81" y="244"/>
                  </a:cubicBezTo>
                  <a:cubicBezTo>
                    <a:pt x="1821" y="1234"/>
                    <a:pt x="2972" y="3162"/>
                    <a:pt x="2918" y="5035"/>
                  </a:cubicBezTo>
                  <a:cubicBezTo>
                    <a:pt x="2918" y="5089"/>
                    <a:pt x="2945" y="5142"/>
                    <a:pt x="2998" y="5142"/>
                  </a:cubicBezTo>
                  <a:cubicBezTo>
                    <a:pt x="4952" y="6133"/>
                    <a:pt x="6157" y="8086"/>
                    <a:pt x="6157" y="10254"/>
                  </a:cubicBezTo>
                  <a:cubicBezTo>
                    <a:pt x="6157" y="12422"/>
                    <a:pt x="4952" y="14376"/>
                    <a:pt x="2998" y="15367"/>
                  </a:cubicBezTo>
                  <a:cubicBezTo>
                    <a:pt x="2945" y="15393"/>
                    <a:pt x="2918" y="15420"/>
                    <a:pt x="2918" y="15474"/>
                  </a:cubicBezTo>
                  <a:cubicBezTo>
                    <a:pt x="2972" y="17321"/>
                    <a:pt x="1848" y="19248"/>
                    <a:pt x="81" y="20265"/>
                  </a:cubicBezTo>
                  <a:cubicBezTo>
                    <a:pt x="54" y="20292"/>
                    <a:pt x="28" y="20318"/>
                    <a:pt x="1" y="20345"/>
                  </a:cubicBezTo>
                  <a:cubicBezTo>
                    <a:pt x="1" y="20425"/>
                    <a:pt x="28" y="20479"/>
                    <a:pt x="81" y="20506"/>
                  </a:cubicBezTo>
                  <a:cubicBezTo>
                    <a:pt x="1794" y="21496"/>
                    <a:pt x="2865" y="23289"/>
                    <a:pt x="2918" y="25297"/>
                  </a:cubicBezTo>
                  <a:cubicBezTo>
                    <a:pt x="2918" y="25350"/>
                    <a:pt x="2945"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079" y="37823"/>
                    <a:pt x="1633" y="39643"/>
                    <a:pt x="81" y="40526"/>
                  </a:cubicBezTo>
                  <a:cubicBezTo>
                    <a:pt x="54" y="40553"/>
                    <a:pt x="28" y="40580"/>
                    <a:pt x="1" y="40633"/>
                  </a:cubicBezTo>
                  <a:cubicBezTo>
                    <a:pt x="1" y="40687"/>
                    <a:pt x="28" y="40741"/>
                    <a:pt x="81" y="40767"/>
                  </a:cubicBezTo>
                  <a:cubicBezTo>
                    <a:pt x="1821" y="41784"/>
                    <a:pt x="2918" y="43631"/>
                    <a:pt x="2918" y="45532"/>
                  </a:cubicBezTo>
                  <a:cubicBezTo>
                    <a:pt x="2918" y="45532"/>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81" y="60815"/>
                  </a:cubicBezTo>
                  <a:cubicBezTo>
                    <a:pt x="54" y="60815"/>
                    <a:pt x="28" y="60841"/>
                    <a:pt x="1" y="60895"/>
                  </a:cubicBezTo>
                  <a:cubicBezTo>
                    <a:pt x="1" y="60949"/>
                    <a:pt x="28"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8" y="81103"/>
                    <a:pt x="1" y="81183"/>
                    <a:pt x="28" y="81237"/>
                  </a:cubicBezTo>
                  <a:cubicBezTo>
                    <a:pt x="44" y="81288"/>
                    <a:pt x="83" y="81306"/>
                    <a:pt x="129" y="81306"/>
                  </a:cubicBezTo>
                  <a:cubicBezTo>
                    <a:pt x="156" y="81306"/>
                    <a:pt x="185" y="81300"/>
                    <a:pt x="215" y="81290"/>
                  </a:cubicBezTo>
                  <a:cubicBezTo>
                    <a:pt x="1981" y="80247"/>
                    <a:pt x="3106" y="78400"/>
                    <a:pt x="3186" y="76366"/>
                  </a:cubicBezTo>
                  <a:cubicBezTo>
                    <a:pt x="5167" y="75322"/>
                    <a:pt x="6398" y="73288"/>
                    <a:pt x="6398" y="71066"/>
                  </a:cubicBezTo>
                  <a:cubicBezTo>
                    <a:pt x="6398" y="68818"/>
                    <a:pt x="5167" y="66783"/>
                    <a:pt x="3186" y="65766"/>
                  </a:cubicBezTo>
                  <a:cubicBezTo>
                    <a:pt x="3106" y="63759"/>
                    <a:pt x="2062" y="61992"/>
                    <a:pt x="375" y="60922"/>
                  </a:cubicBezTo>
                  <a:cubicBezTo>
                    <a:pt x="2062" y="59878"/>
                    <a:pt x="3106" y="58085"/>
                    <a:pt x="3186" y="56077"/>
                  </a:cubicBezTo>
                  <a:cubicBezTo>
                    <a:pt x="5167" y="55060"/>
                    <a:pt x="6398" y="53026"/>
                    <a:pt x="6398" y="50778"/>
                  </a:cubicBezTo>
                  <a:cubicBezTo>
                    <a:pt x="6398" y="48556"/>
                    <a:pt x="5167" y="46522"/>
                    <a:pt x="3186" y="45505"/>
                  </a:cubicBezTo>
                  <a:cubicBezTo>
                    <a:pt x="3159" y="43604"/>
                    <a:pt x="2088" y="41731"/>
                    <a:pt x="375" y="40660"/>
                  </a:cubicBezTo>
                  <a:cubicBezTo>
                    <a:pt x="1901" y="39697"/>
                    <a:pt x="3293" y="37877"/>
                    <a:pt x="3186" y="35816"/>
                  </a:cubicBezTo>
                  <a:cubicBezTo>
                    <a:pt x="5167" y="34799"/>
                    <a:pt x="6398" y="32764"/>
                    <a:pt x="6398" y="30516"/>
                  </a:cubicBezTo>
                  <a:cubicBezTo>
                    <a:pt x="6398" y="28268"/>
                    <a:pt x="5167" y="26260"/>
                    <a:pt x="3186" y="25216"/>
                  </a:cubicBezTo>
                  <a:cubicBezTo>
                    <a:pt x="3079" y="23236"/>
                    <a:pt x="2062" y="21442"/>
                    <a:pt x="375" y="20399"/>
                  </a:cubicBezTo>
                  <a:cubicBezTo>
                    <a:pt x="2088" y="19328"/>
                    <a:pt x="3186" y="17401"/>
                    <a:pt x="3186" y="15554"/>
                  </a:cubicBezTo>
                  <a:cubicBezTo>
                    <a:pt x="5167" y="14510"/>
                    <a:pt x="6398" y="12503"/>
                    <a:pt x="6398" y="10254"/>
                  </a:cubicBezTo>
                  <a:cubicBezTo>
                    <a:pt x="6398" y="8006"/>
                    <a:pt x="5167" y="5999"/>
                    <a:pt x="3186" y="4955"/>
                  </a:cubicBezTo>
                  <a:cubicBezTo>
                    <a:pt x="3186" y="3028"/>
                    <a:pt x="1981" y="1047"/>
                    <a:pt x="188" y="30"/>
                  </a:cubicBezTo>
                  <a:cubicBezTo>
                    <a:pt x="168" y="10"/>
                    <a:pt x="143" y="1"/>
                    <a:pt x="12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 name="Google Shape;255;p14"/>
            <p:cNvSpPr/>
            <p:nvPr/>
          </p:nvSpPr>
          <p:spPr>
            <a:xfrm>
              <a:off x="992900" y="2593575"/>
              <a:ext cx="160625" cy="2032875"/>
            </a:xfrm>
            <a:custGeom>
              <a:rect b="b" l="l" r="r" t="t"/>
              <a:pathLst>
                <a:path extrusionOk="0" h="81315" w="6425">
                  <a:moveTo>
                    <a:pt x="167" y="1"/>
                  </a:moveTo>
                  <a:cubicBezTo>
                    <a:pt x="120" y="1"/>
                    <a:pt x="67" y="26"/>
                    <a:pt x="27" y="65"/>
                  </a:cubicBezTo>
                  <a:cubicBezTo>
                    <a:pt x="27" y="92"/>
                    <a:pt x="27" y="118"/>
                    <a:pt x="27" y="118"/>
                  </a:cubicBezTo>
                  <a:cubicBezTo>
                    <a:pt x="27" y="172"/>
                    <a:pt x="54"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72" y="15402"/>
                    <a:pt x="2945" y="15428"/>
                    <a:pt x="2945" y="15482"/>
                  </a:cubicBezTo>
                  <a:cubicBezTo>
                    <a:pt x="2998" y="17329"/>
                    <a:pt x="1847"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72" y="35663"/>
                    <a:pt x="2945" y="35717"/>
                    <a:pt x="2945" y="35770"/>
                  </a:cubicBezTo>
                  <a:cubicBezTo>
                    <a:pt x="3105"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18"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5" y="78408"/>
                    <a:pt x="3186" y="76347"/>
                  </a:cubicBezTo>
                  <a:cubicBezTo>
                    <a:pt x="5193" y="75330"/>
                    <a:pt x="6424" y="73296"/>
                    <a:pt x="6424" y="71047"/>
                  </a:cubicBezTo>
                  <a:cubicBezTo>
                    <a:pt x="6424" y="68826"/>
                    <a:pt x="5193" y="66792"/>
                    <a:pt x="3186" y="65748"/>
                  </a:cubicBezTo>
                  <a:cubicBezTo>
                    <a:pt x="3105" y="63767"/>
                    <a:pt x="2088" y="61974"/>
                    <a:pt x="402" y="60930"/>
                  </a:cubicBezTo>
                  <a:cubicBezTo>
                    <a:pt x="2088" y="59859"/>
                    <a:pt x="3105" y="58093"/>
                    <a:pt x="3186" y="56085"/>
                  </a:cubicBezTo>
                  <a:cubicBezTo>
                    <a:pt x="5193" y="55068"/>
                    <a:pt x="6424" y="53034"/>
                    <a:pt x="6424" y="50786"/>
                  </a:cubicBezTo>
                  <a:cubicBezTo>
                    <a:pt x="6424" y="48537"/>
                    <a:pt x="5193" y="46530"/>
                    <a:pt x="3186" y="45486"/>
                  </a:cubicBezTo>
                  <a:cubicBezTo>
                    <a:pt x="3159" y="43586"/>
                    <a:pt x="2088" y="41739"/>
                    <a:pt x="402" y="40668"/>
                  </a:cubicBezTo>
                  <a:cubicBezTo>
                    <a:pt x="1901" y="39705"/>
                    <a:pt x="3320" y="37885"/>
                    <a:pt x="3186" y="35824"/>
                  </a:cubicBezTo>
                  <a:cubicBezTo>
                    <a:pt x="5193" y="34780"/>
                    <a:pt x="6424" y="32772"/>
                    <a:pt x="6424" y="30524"/>
                  </a:cubicBezTo>
                  <a:cubicBezTo>
                    <a:pt x="6424" y="28276"/>
                    <a:pt x="5193" y="26268"/>
                    <a:pt x="3186" y="25225"/>
                  </a:cubicBezTo>
                  <a:cubicBezTo>
                    <a:pt x="3105" y="23244"/>
                    <a:pt x="2062" y="21451"/>
                    <a:pt x="402" y="20407"/>
                  </a:cubicBezTo>
                  <a:cubicBezTo>
                    <a:pt x="2088" y="19336"/>
                    <a:pt x="3186" y="17436"/>
                    <a:pt x="3186" y="15616"/>
                  </a:cubicBezTo>
                  <a:cubicBezTo>
                    <a:pt x="3186" y="15589"/>
                    <a:pt x="3186" y="15562"/>
                    <a:pt x="3186" y="15562"/>
                  </a:cubicBezTo>
                  <a:cubicBezTo>
                    <a:pt x="5193" y="14518"/>
                    <a:pt x="6424" y="12511"/>
                    <a:pt x="6424" y="10263"/>
                  </a:cubicBezTo>
                  <a:cubicBezTo>
                    <a:pt x="6424" y="8014"/>
                    <a:pt x="5193" y="6007"/>
                    <a:pt x="3186" y="4963"/>
                  </a:cubicBezTo>
                  <a:cubicBezTo>
                    <a:pt x="3186" y="3036"/>
                    <a:pt x="2008" y="1055"/>
                    <a:pt x="215" y="11"/>
                  </a:cubicBezTo>
                  <a:cubicBezTo>
                    <a:pt x="200" y="4"/>
                    <a:pt x="184" y="1"/>
                    <a:pt x="167"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14"/>
            <p:cNvSpPr/>
            <p:nvPr/>
          </p:nvSpPr>
          <p:spPr>
            <a:xfrm>
              <a:off x="839675" y="2845375"/>
              <a:ext cx="159950" cy="2032675"/>
            </a:xfrm>
            <a:custGeom>
              <a:rect b="b" l="l" r="r" t="t"/>
              <a:pathLst>
                <a:path extrusionOk="0" h="81307" w="6398">
                  <a:moveTo>
                    <a:pt x="119" y="1"/>
                  </a:moveTo>
                  <a:cubicBezTo>
                    <a:pt x="81" y="1"/>
                    <a:pt x="44" y="24"/>
                    <a:pt x="27" y="57"/>
                  </a:cubicBezTo>
                  <a:cubicBezTo>
                    <a:pt x="0" y="84"/>
                    <a:pt x="0" y="110"/>
                    <a:pt x="0" y="137"/>
                  </a:cubicBezTo>
                  <a:cubicBezTo>
                    <a:pt x="0" y="164"/>
                    <a:pt x="27" y="217"/>
                    <a:pt x="54" y="244"/>
                  </a:cubicBezTo>
                  <a:cubicBezTo>
                    <a:pt x="1794" y="1234"/>
                    <a:pt x="2971" y="3162"/>
                    <a:pt x="2918" y="5035"/>
                  </a:cubicBezTo>
                  <a:cubicBezTo>
                    <a:pt x="2918" y="5089"/>
                    <a:pt x="2945" y="5142"/>
                    <a:pt x="2998" y="5142"/>
                  </a:cubicBezTo>
                  <a:cubicBezTo>
                    <a:pt x="4925" y="6133"/>
                    <a:pt x="6156" y="8086"/>
                    <a:pt x="6156" y="10254"/>
                  </a:cubicBezTo>
                  <a:cubicBezTo>
                    <a:pt x="6156" y="12422"/>
                    <a:pt x="4925" y="14376"/>
                    <a:pt x="2998" y="15367"/>
                  </a:cubicBezTo>
                  <a:cubicBezTo>
                    <a:pt x="2945" y="15393"/>
                    <a:pt x="2918" y="15420"/>
                    <a:pt x="2918" y="15474"/>
                  </a:cubicBezTo>
                  <a:cubicBezTo>
                    <a:pt x="2971" y="17321"/>
                    <a:pt x="1847" y="19248"/>
                    <a:pt x="81" y="20265"/>
                  </a:cubicBezTo>
                  <a:cubicBezTo>
                    <a:pt x="54" y="20292"/>
                    <a:pt x="27" y="20318"/>
                    <a:pt x="0" y="20345"/>
                  </a:cubicBezTo>
                  <a:cubicBezTo>
                    <a:pt x="0" y="20425"/>
                    <a:pt x="27" y="20479"/>
                    <a:pt x="54" y="20506"/>
                  </a:cubicBezTo>
                  <a:cubicBezTo>
                    <a:pt x="1794" y="21496"/>
                    <a:pt x="2864" y="23289"/>
                    <a:pt x="2918" y="25297"/>
                  </a:cubicBezTo>
                  <a:cubicBezTo>
                    <a:pt x="2918" y="25350"/>
                    <a:pt x="2945" y="25404"/>
                    <a:pt x="2998" y="25404"/>
                  </a:cubicBezTo>
                  <a:cubicBezTo>
                    <a:pt x="4925" y="26394"/>
                    <a:pt x="6156" y="28348"/>
                    <a:pt x="6156" y="30516"/>
                  </a:cubicBezTo>
                  <a:cubicBezTo>
                    <a:pt x="6156" y="32684"/>
                    <a:pt x="4925" y="34665"/>
                    <a:pt x="2998" y="35628"/>
                  </a:cubicBezTo>
                  <a:cubicBezTo>
                    <a:pt x="2945" y="35655"/>
                    <a:pt x="2918" y="35709"/>
                    <a:pt x="2918" y="35762"/>
                  </a:cubicBezTo>
                  <a:cubicBezTo>
                    <a:pt x="3078" y="37823"/>
                    <a:pt x="1606" y="39643"/>
                    <a:pt x="81" y="40526"/>
                  </a:cubicBezTo>
                  <a:cubicBezTo>
                    <a:pt x="54" y="40553"/>
                    <a:pt x="27" y="40580"/>
                    <a:pt x="0" y="40633"/>
                  </a:cubicBezTo>
                  <a:cubicBezTo>
                    <a:pt x="0" y="40687"/>
                    <a:pt x="27" y="40741"/>
                    <a:pt x="54" y="40767"/>
                  </a:cubicBezTo>
                  <a:cubicBezTo>
                    <a:pt x="1794" y="41784"/>
                    <a:pt x="2918" y="43631"/>
                    <a:pt x="2918" y="45532"/>
                  </a:cubicBezTo>
                  <a:cubicBezTo>
                    <a:pt x="2918" y="45558"/>
                    <a:pt x="2918" y="45558"/>
                    <a:pt x="2918" y="45558"/>
                  </a:cubicBezTo>
                  <a:cubicBezTo>
                    <a:pt x="2918" y="45612"/>
                    <a:pt x="2945" y="45665"/>
                    <a:pt x="2998" y="45692"/>
                  </a:cubicBezTo>
                  <a:cubicBezTo>
                    <a:pt x="4925" y="46656"/>
                    <a:pt x="6156" y="48610"/>
                    <a:pt x="6156" y="50778"/>
                  </a:cubicBezTo>
                  <a:cubicBezTo>
                    <a:pt x="6156" y="52972"/>
                    <a:pt x="4925" y="54926"/>
                    <a:pt x="2998" y="55890"/>
                  </a:cubicBezTo>
                  <a:cubicBezTo>
                    <a:pt x="2945" y="55917"/>
                    <a:pt x="2918" y="55970"/>
                    <a:pt x="2918" y="55997"/>
                  </a:cubicBezTo>
                  <a:cubicBezTo>
                    <a:pt x="2864" y="58004"/>
                    <a:pt x="1820" y="59798"/>
                    <a:pt x="81" y="60815"/>
                  </a:cubicBezTo>
                  <a:cubicBezTo>
                    <a:pt x="54" y="60815"/>
                    <a:pt x="27" y="60841"/>
                    <a:pt x="0" y="60895"/>
                  </a:cubicBezTo>
                  <a:cubicBezTo>
                    <a:pt x="0" y="60949"/>
                    <a:pt x="27" y="61002"/>
                    <a:pt x="54" y="61029"/>
                  </a:cubicBezTo>
                  <a:cubicBezTo>
                    <a:pt x="1794" y="62046"/>
                    <a:pt x="2864" y="63839"/>
                    <a:pt x="2918" y="65847"/>
                  </a:cubicBezTo>
                  <a:cubicBezTo>
                    <a:pt x="2918" y="65873"/>
                    <a:pt x="2945" y="65927"/>
                    <a:pt x="2998" y="65954"/>
                  </a:cubicBezTo>
                  <a:cubicBezTo>
                    <a:pt x="4925" y="66917"/>
                    <a:pt x="6156" y="68871"/>
                    <a:pt x="6156" y="71066"/>
                  </a:cubicBezTo>
                  <a:cubicBezTo>
                    <a:pt x="6156" y="73234"/>
                    <a:pt x="4925" y="75188"/>
                    <a:pt x="2998" y="76151"/>
                  </a:cubicBezTo>
                  <a:cubicBezTo>
                    <a:pt x="2945" y="76178"/>
                    <a:pt x="2918" y="76232"/>
                    <a:pt x="2918" y="76285"/>
                  </a:cubicBezTo>
                  <a:cubicBezTo>
                    <a:pt x="2864" y="78266"/>
                    <a:pt x="1794" y="80059"/>
                    <a:pt x="81" y="81076"/>
                  </a:cubicBezTo>
                  <a:cubicBezTo>
                    <a:pt x="0" y="81103"/>
                    <a:pt x="0" y="81183"/>
                    <a:pt x="27" y="81237"/>
                  </a:cubicBezTo>
                  <a:cubicBezTo>
                    <a:pt x="44" y="81288"/>
                    <a:pt x="83" y="81306"/>
                    <a:pt x="122" y="81306"/>
                  </a:cubicBezTo>
                  <a:cubicBezTo>
                    <a:pt x="145" y="81306"/>
                    <a:pt x="168" y="81300"/>
                    <a:pt x="188" y="81290"/>
                  </a:cubicBezTo>
                  <a:cubicBezTo>
                    <a:pt x="1981" y="80247"/>
                    <a:pt x="3105" y="78400"/>
                    <a:pt x="3159" y="76366"/>
                  </a:cubicBezTo>
                  <a:cubicBezTo>
                    <a:pt x="5166" y="75322"/>
                    <a:pt x="6397" y="73288"/>
                    <a:pt x="6397" y="71066"/>
                  </a:cubicBezTo>
                  <a:cubicBezTo>
                    <a:pt x="6397" y="68818"/>
                    <a:pt x="5166" y="66783"/>
                    <a:pt x="3159" y="65766"/>
                  </a:cubicBezTo>
                  <a:cubicBezTo>
                    <a:pt x="3105" y="63759"/>
                    <a:pt x="2061" y="61992"/>
                    <a:pt x="375" y="60922"/>
                  </a:cubicBezTo>
                  <a:cubicBezTo>
                    <a:pt x="2061" y="59878"/>
                    <a:pt x="3105" y="58085"/>
                    <a:pt x="3159" y="56077"/>
                  </a:cubicBezTo>
                  <a:cubicBezTo>
                    <a:pt x="5166" y="55060"/>
                    <a:pt x="6397" y="53026"/>
                    <a:pt x="6397" y="50778"/>
                  </a:cubicBezTo>
                  <a:cubicBezTo>
                    <a:pt x="6397" y="48556"/>
                    <a:pt x="5166" y="46522"/>
                    <a:pt x="3159" y="45505"/>
                  </a:cubicBezTo>
                  <a:cubicBezTo>
                    <a:pt x="3159" y="43604"/>
                    <a:pt x="2061" y="41731"/>
                    <a:pt x="375" y="40660"/>
                  </a:cubicBezTo>
                  <a:cubicBezTo>
                    <a:pt x="1901" y="39697"/>
                    <a:pt x="3292" y="37877"/>
                    <a:pt x="3185" y="35816"/>
                  </a:cubicBezTo>
                  <a:cubicBezTo>
                    <a:pt x="5166" y="34799"/>
                    <a:pt x="6397" y="32764"/>
                    <a:pt x="6397" y="30516"/>
                  </a:cubicBezTo>
                  <a:cubicBezTo>
                    <a:pt x="6397" y="28268"/>
                    <a:pt x="5166" y="26260"/>
                    <a:pt x="3159" y="25216"/>
                  </a:cubicBezTo>
                  <a:cubicBezTo>
                    <a:pt x="3078" y="23236"/>
                    <a:pt x="2035" y="21442"/>
                    <a:pt x="375" y="20399"/>
                  </a:cubicBezTo>
                  <a:cubicBezTo>
                    <a:pt x="2061" y="19328"/>
                    <a:pt x="3159" y="17454"/>
                    <a:pt x="3159" y="15608"/>
                  </a:cubicBezTo>
                  <a:cubicBezTo>
                    <a:pt x="3159" y="15581"/>
                    <a:pt x="3159" y="15581"/>
                    <a:pt x="3159" y="15554"/>
                  </a:cubicBezTo>
                  <a:cubicBezTo>
                    <a:pt x="5166" y="14510"/>
                    <a:pt x="6397" y="12503"/>
                    <a:pt x="6397" y="10254"/>
                  </a:cubicBezTo>
                  <a:cubicBezTo>
                    <a:pt x="6397" y="8006"/>
                    <a:pt x="5166" y="5999"/>
                    <a:pt x="3159" y="4955"/>
                  </a:cubicBezTo>
                  <a:cubicBezTo>
                    <a:pt x="3159" y="3028"/>
                    <a:pt x="1981" y="1047"/>
                    <a:pt x="188" y="30"/>
                  </a:cubicBezTo>
                  <a:cubicBezTo>
                    <a:pt x="167" y="10"/>
                    <a:pt x="143" y="1"/>
                    <a:pt x="11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14"/>
            <p:cNvSpPr/>
            <p:nvPr/>
          </p:nvSpPr>
          <p:spPr>
            <a:xfrm>
              <a:off x="685775" y="2593575"/>
              <a:ext cx="159950" cy="2032875"/>
            </a:xfrm>
            <a:custGeom>
              <a:rect b="b" l="l" r="r" t="t"/>
              <a:pathLst>
                <a:path extrusionOk="0" h="81315" w="6398">
                  <a:moveTo>
                    <a:pt x="140" y="1"/>
                  </a:moveTo>
                  <a:cubicBezTo>
                    <a:pt x="95" y="1"/>
                    <a:pt x="47" y="26"/>
                    <a:pt x="27" y="65"/>
                  </a:cubicBezTo>
                  <a:cubicBezTo>
                    <a:pt x="27"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98" y="17329"/>
                    <a:pt x="1847" y="19256"/>
                    <a:pt x="81" y="20273"/>
                  </a:cubicBezTo>
                  <a:cubicBezTo>
                    <a:pt x="54" y="20300"/>
                    <a:pt x="27" y="20326"/>
                    <a:pt x="27"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27" y="40615"/>
                  </a:cubicBezTo>
                  <a:cubicBezTo>
                    <a:pt x="0" y="40668"/>
                    <a:pt x="27" y="40749"/>
                    <a:pt x="81" y="40775"/>
                  </a:cubicBezTo>
                  <a:cubicBezTo>
                    <a:pt x="1820" y="41766"/>
                    <a:pt x="2918" y="43639"/>
                    <a:pt x="2918" y="45540"/>
                  </a:cubicBezTo>
                  <a:lnTo>
                    <a:pt x="2918" y="45566"/>
                  </a:ln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91" y="58012"/>
                    <a:pt x="1820" y="59806"/>
                    <a:pt x="81" y="60796"/>
                  </a:cubicBezTo>
                  <a:cubicBezTo>
                    <a:pt x="54" y="60823"/>
                    <a:pt x="27" y="60850"/>
                    <a:pt x="27" y="60903"/>
                  </a:cubicBezTo>
                  <a:cubicBezTo>
                    <a:pt x="0" y="60957"/>
                    <a:pt x="27" y="61010"/>
                    <a:pt x="81" y="61037"/>
                  </a:cubicBezTo>
                  <a:cubicBezTo>
                    <a:pt x="1820" y="62054"/>
                    <a:pt x="2891"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91" y="78274"/>
                    <a:pt x="1820" y="80067"/>
                    <a:pt x="81" y="81084"/>
                  </a:cubicBezTo>
                  <a:cubicBezTo>
                    <a:pt x="27" y="81111"/>
                    <a:pt x="0" y="81191"/>
                    <a:pt x="27" y="81245"/>
                  </a:cubicBezTo>
                  <a:cubicBezTo>
                    <a:pt x="61" y="81296"/>
                    <a:pt x="95" y="81315"/>
                    <a:pt x="136" y="81315"/>
                  </a:cubicBezTo>
                  <a:cubicBezTo>
                    <a:pt x="159" y="81315"/>
                    <a:pt x="185" y="81308"/>
                    <a:pt x="214" y="81299"/>
                  </a:cubicBezTo>
                  <a:cubicBezTo>
                    <a:pt x="2008"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88"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88" y="19336"/>
                    <a:pt x="3185" y="17436"/>
                    <a:pt x="3185" y="15616"/>
                  </a:cubicBezTo>
                  <a:cubicBezTo>
                    <a:pt x="3185" y="15589"/>
                    <a:pt x="3185" y="15589"/>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14"/>
            <p:cNvSpPr/>
            <p:nvPr/>
          </p:nvSpPr>
          <p:spPr>
            <a:xfrm>
              <a:off x="531875" y="2845375"/>
              <a:ext cx="160600" cy="2032675"/>
            </a:xfrm>
            <a:custGeom>
              <a:rect b="b" l="l" r="r" t="t"/>
              <a:pathLst>
                <a:path extrusionOk="0" h="81307" w="6424">
                  <a:moveTo>
                    <a:pt x="144" y="1"/>
                  </a:moveTo>
                  <a:cubicBezTo>
                    <a:pt x="103" y="1"/>
                    <a:pt x="60" y="24"/>
                    <a:pt x="27" y="57"/>
                  </a:cubicBezTo>
                  <a:cubicBezTo>
                    <a:pt x="27" y="84"/>
                    <a:pt x="27" y="110"/>
                    <a:pt x="27" y="137"/>
                  </a:cubicBezTo>
                  <a:cubicBezTo>
                    <a:pt x="27" y="164"/>
                    <a:pt x="54" y="217"/>
                    <a:pt x="80" y="244"/>
                  </a:cubicBezTo>
                  <a:cubicBezTo>
                    <a:pt x="1820" y="1234"/>
                    <a:pt x="2971" y="3162"/>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47"/>
                    <a:pt x="2944" y="15474"/>
                  </a:cubicBezTo>
                  <a:cubicBezTo>
                    <a:pt x="2998" y="17321"/>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71" y="35655"/>
                    <a:pt x="2944"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lnTo>
                    <a:pt x="2944" y="45558"/>
                  </a:ln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54" y="81237"/>
                  </a:cubicBezTo>
                  <a:cubicBezTo>
                    <a:pt x="71" y="81288"/>
                    <a:pt x="109" y="81306"/>
                    <a:pt x="149" y="81306"/>
                  </a:cubicBezTo>
                  <a:cubicBezTo>
                    <a:pt x="171" y="81306"/>
                    <a:pt x="195" y="81300"/>
                    <a:pt x="214" y="81290"/>
                  </a:cubicBezTo>
                  <a:cubicBezTo>
                    <a:pt x="2008" y="80247"/>
                    <a:pt x="3105" y="78400"/>
                    <a:pt x="3185" y="76366"/>
                  </a:cubicBezTo>
                  <a:cubicBezTo>
                    <a:pt x="5193" y="75322"/>
                    <a:pt x="6424" y="73288"/>
                    <a:pt x="6424" y="71066"/>
                  </a:cubicBezTo>
                  <a:cubicBezTo>
                    <a:pt x="6424" y="68818"/>
                    <a:pt x="5193" y="66783"/>
                    <a:pt x="3185" y="65766"/>
                  </a:cubicBezTo>
                  <a:cubicBezTo>
                    <a:pt x="3105" y="63759"/>
                    <a:pt x="2088" y="61992"/>
                    <a:pt x="402" y="60922"/>
                  </a:cubicBezTo>
                  <a:cubicBezTo>
                    <a:pt x="2088" y="59878"/>
                    <a:pt x="3105" y="58085"/>
                    <a:pt x="3185" y="56077"/>
                  </a:cubicBezTo>
                  <a:cubicBezTo>
                    <a:pt x="5193" y="55060"/>
                    <a:pt x="6424" y="53026"/>
                    <a:pt x="6424" y="50778"/>
                  </a:cubicBezTo>
                  <a:cubicBezTo>
                    <a:pt x="6424" y="48556"/>
                    <a:pt x="5193" y="46522"/>
                    <a:pt x="3185" y="45505"/>
                  </a:cubicBezTo>
                  <a:cubicBezTo>
                    <a:pt x="3185" y="43604"/>
                    <a:pt x="2088" y="41731"/>
                    <a:pt x="402" y="40660"/>
                  </a:cubicBezTo>
                  <a:cubicBezTo>
                    <a:pt x="1900" y="39697"/>
                    <a:pt x="3319" y="37877"/>
                    <a:pt x="3185" y="35816"/>
                  </a:cubicBezTo>
                  <a:cubicBezTo>
                    <a:pt x="5193" y="34799"/>
                    <a:pt x="6424" y="32764"/>
                    <a:pt x="6424" y="30516"/>
                  </a:cubicBezTo>
                  <a:cubicBezTo>
                    <a:pt x="6424" y="28268"/>
                    <a:pt x="5193" y="26260"/>
                    <a:pt x="3185" y="25216"/>
                  </a:cubicBezTo>
                  <a:cubicBezTo>
                    <a:pt x="3105" y="23236"/>
                    <a:pt x="2061" y="21442"/>
                    <a:pt x="402"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94" y="10"/>
                    <a:pt x="169" y="1"/>
                    <a:pt x="144"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 name="Google Shape;259;p14"/>
            <p:cNvSpPr/>
            <p:nvPr/>
          </p:nvSpPr>
          <p:spPr>
            <a:xfrm>
              <a:off x="378625" y="2593575"/>
              <a:ext cx="159950" cy="2032875"/>
            </a:xfrm>
            <a:custGeom>
              <a:rect b="b" l="l" r="r" t="t"/>
              <a:pathLst>
                <a:path extrusionOk="0" h="81315" w="6398">
                  <a:moveTo>
                    <a:pt x="141" y="1"/>
                  </a:moveTo>
                  <a:cubicBezTo>
                    <a:pt x="95" y="1"/>
                    <a:pt x="47" y="26"/>
                    <a:pt x="28" y="65"/>
                  </a:cubicBezTo>
                  <a:cubicBezTo>
                    <a:pt x="1" y="92"/>
                    <a:pt x="1" y="118"/>
                    <a:pt x="1" y="118"/>
                  </a:cubicBezTo>
                  <a:cubicBezTo>
                    <a:pt x="1" y="172"/>
                    <a:pt x="28" y="225"/>
                    <a:pt x="54" y="225"/>
                  </a:cubicBezTo>
                  <a:cubicBezTo>
                    <a:pt x="1794" y="1243"/>
                    <a:pt x="2918" y="3116"/>
                    <a:pt x="2918" y="4963"/>
                  </a:cubicBezTo>
                  <a:cubicBezTo>
                    <a:pt x="2918" y="4990"/>
                    <a:pt x="2918" y="5017"/>
                    <a:pt x="2918" y="5043"/>
                  </a:cubicBezTo>
                  <a:cubicBezTo>
                    <a:pt x="2918" y="5070"/>
                    <a:pt x="2945" y="5124"/>
                    <a:pt x="2999" y="5150"/>
                  </a:cubicBezTo>
                  <a:cubicBezTo>
                    <a:pt x="4952" y="6141"/>
                    <a:pt x="6157" y="8095"/>
                    <a:pt x="6157" y="10263"/>
                  </a:cubicBezTo>
                  <a:cubicBezTo>
                    <a:pt x="6157" y="12431"/>
                    <a:pt x="4952" y="14384"/>
                    <a:pt x="2999" y="15375"/>
                  </a:cubicBezTo>
                  <a:cubicBezTo>
                    <a:pt x="2945" y="15402"/>
                    <a:pt x="2918" y="15428"/>
                    <a:pt x="2918" y="15482"/>
                  </a:cubicBezTo>
                  <a:cubicBezTo>
                    <a:pt x="2972" y="17329"/>
                    <a:pt x="1848" y="19256"/>
                    <a:pt x="81" y="20273"/>
                  </a:cubicBezTo>
                  <a:cubicBezTo>
                    <a:pt x="54" y="20300"/>
                    <a:pt x="28" y="20326"/>
                    <a:pt x="1" y="20353"/>
                  </a:cubicBezTo>
                  <a:cubicBezTo>
                    <a:pt x="1" y="20407"/>
                    <a:pt x="28" y="20487"/>
                    <a:pt x="54" y="20514"/>
                  </a:cubicBezTo>
                  <a:cubicBezTo>
                    <a:pt x="1794" y="21504"/>
                    <a:pt x="2865" y="23297"/>
                    <a:pt x="2918" y="25305"/>
                  </a:cubicBezTo>
                  <a:cubicBezTo>
                    <a:pt x="2918" y="25358"/>
                    <a:pt x="2945" y="25412"/>
                    <a:pt x="2999" y="25412"/>
                  </a:cubicBezTo>
                  <a:cubicBezTo>
                    <a:pt x="4952" y="26402"/>
                    <a:pt x="6157" y="28356"/>
                    <a:pt x="6157" y="30524"/>
                  </a:cubicBezTo>
                  <a:cubicBezTo>
                    <a:pt x="6157" y="32692"/>
                    <a:pt x="4952" y="34646"/>
                    <a:pt x="2999" y="35636"/>
                  </a:cubicBezTo>
                  <a:cubicBezTo>
                    <a:pt x="2945" y="35663"/>
                    <a:pt x="2918" y="35717"/>
                    <a:pt x="2918" y="35770"/>
                  </a:cubicBezTo>
                  <a:cubicBezTo>
                    <a:pt x="3079" y="37831"/>
                    <a:pt x="1607" y="39651"/>
                    <a:pt x="81" y="40535"/>
                  </a:cubicBezTo>
                  <a:cubicBezTo>
                    <a:pt x="54" y="40561"/>
                    <a:pt x="28" y="40588"/>
                    <a:pt x="1" y="40615"/>
                  </a:cubicBezTo>
                  <a:cubicBezTo>
                    <a:pt x="1" y="40668"/>
                    <a:pt x="28" y="40749"/>
                    <a:pt x="54" y="40775"/>
                  </a:cubicBezTo>
                  <a:cubicBezTo>
                    <a:pt x="1794" y="41766"/>
                    <a:pt x="2918" y="43639"/>
                    <a:pt x="2918" y="45540"/>
                  </a:cubicBezTo>
                  <a:cubicBezTo>
                    <a:pt x="2918" y="45540"/>
                    <a:pt x="2918" y="45566"/>
                    <a:pt x="2918" y="45566"/>
                  </a:cubicBezTo>
                  <a:cubicBezTo>
                    <a:pt x="2918" y="45620"/>
                    <a:pt x="2945" y="45674"/>
                    <a:pt x="2999" y="45674"/>
                  </a:cubicBezTo>
                  <a:cubicBezTo>
                    <a:pt x="4952" y="46664"/>
                    <a:pt x="6157" y="48618"/>
                    <a:pt x="6157" y="50786"/>
                  </a:cubicBezTo>
                  <a:cubicBezTo>
                    <a:pt x="6157" y="52954"/>
                    <a:pt x="4952" y="54934"/>
                    <a:pt x="2999" y="55898"/>
                  </a:cubicBezTo>
                  <a:cubicBezTo>
                    <a:pt x="2945" y="55925"/>
                    <a:pt x="2918" y="55952"/>
                    <a:pt x="2918" y="56005"/>
                  </a:cubicBezTo>
                  <a:cubicBezTo>
                    <a:pt x="2865" y="58012"/>
                    <a:pt x="1821" y="59806"/>
                    <a:pt x="81" y="60796"/>
                  </a:cubicBezTo>
                  <a:cubicBezTo>
                    <a:pt x="54" y="60823"/>
                    <a:pt x="28" y="60850"/>
                    <a:pt x="1" y="60903"/>
                  </a:cubicBezTo>
                  <a:cubicBezTo>
                    <a:pt x="1" y="60957"/>
                    <a:pt x="28" y="61010"/>
                    <a:pt x="54" y="61037"/>
                  </a:cubicBezTo>
                  <a:cubicBezTo>
                    <a:pt x="1794" y="62054"/>
                    <a:pt x="2865" y="63847"/>
                    <a:pt x="2918" y="65828"/>
                  </a:cubicBezTo>
                  <a:cubicBezTo>
                    <a:pt x="2918" y="65882"/>
                    <a:pt x="2945" y="65935"/>
                    <a:pt x="2999" y="65962"/>
                  </a:cubicBezTo>
                  <a:cubicBezTo>
                    <a:pt x="4952" y="66925"/>
                    <a:pt x="6157" y="68879"/>
                    <a:pt x="6157" y="71047"/>
                  </a:cubicBezTo>
                  <a:cubicBezTo>
                    <a:pt x="6157" y="73242"/>
                    <a:pt x="4952" y="75196"/>
                    <a:pt x="2999" y="76160"/>
                  </a:cubicBezTo>
                  <a:cubicBezTo>
                    <a:pt x="2945" y="76186"/>
                    <a:pt x="2918" y="76240"/>
                    <a:pt x="2918" y="76267"/>
                  </a:cubicBezTo>
                  <a:cubicBezTo>
                    <a:pt x="2865" y="78274"/>
                    <a:pt x="1821" y="80067"/>
                    <a:pt x="81" y="81084"/>
                  </a:cubicBezTo>
                  <a:cubicBezTo>
                    <a:pt x="1" y="81111"/>
                    <a:pt x="1" y="81191"/>
                    <a:pt x="28" y="81245"/>
                  </a:cubicBezTo>
                  <a:cubicBezTo>
                    <a:pt x="45" y="81296"/>
                    <a:pt x="83" y="81315"/>
                    <a:pt x="123" y="81315"/>
                  </a:cubicBezTo>
                  <a:cubicBezTo>
                    <a:pt x="145" y="81315"/>
                    <a:pt x="169" y="81308"/>
                    <a:pt x="188" y="81299"/>
                  </a:cubicBezTo>
                  <a:cubicBezTo>
                    <a:pt x="1981" y="80255"/>
                    <a:pt x="3106" y="78408"/>
                    <a:pt x="3159" y="76347"/>
                  </a:cubicBezTo>
                  <a:cubicBezTo>
                    <a:pt x="5167" y="75330"/>
                    <a:pt x="6398" y="73296"/>
                    <a:pt x="6398" y="71047"/>
                  </a:cubicBezTo>
                  <a:cubicBezTo>
                    <a:pt x="6398" y="68826"/>
                    <a:pt x="5167" y="66792"/>
                    <a:pt x="3159" y="65748"/>
                  </a:cubicBezTo>
                  <a:cubicBezTo>
                    <a:pt x="3106" y="63767"/>
                    <a:pt x="2062" y="61974"/>
                    <a:pt x="376" y="60930"/>
                  </a:cubicBezTo>
                  <a:cubicBezTo>
                    <a:pt x="2062" y="59859"/>
                    <a:pt x="3106" y="58093"/>
                    <a:pt x="3159" y="56085"/>
                  </a:cubicBezTo>
                  <a:cubicBezTo>
                    <a:pt x="5167" y="55068"/>
                    <a:pt x="6398" y="53034"/>
                    <a:pt x="6398" y="50786"/>
                  </a:cubicBezTo>
                  <a:cubicBezTo>
                    <a:pt x="6398" y="48537"/>
                    <a:pt x="5167" y="46530"/>
                    <a:pt x="3159" y="45486"/>
                  </a:cubicBezTo>
                  <a:cubicBezTo>
                    <a:pt x="3159" y="43586"/>
                    <a:pt x="2062" y="41739"/>
                    <a:pt x="376" y="40668"/>
                  </a:cubicBezTo>
                  <a:cubicBezTo>
                    <a:pt x="1901" y="39705"/>
                    <a:pt x="3293" y="37885"/>
                    <a:pt x="3186" y="35824"/>
                  </a:cubicBezTo>
                  <a:cubicBezTo>
                    <a:pt x="5167" y="34780"/>
                    <a:pt x="6398" y="32772"/>
                    <a:pt x="6398" y="30524"/>
                  </a:cubicBezTo>
                  <a:cubicBezTo>
                    <a:pt x="6398" y="28276"/>
                    <a:pt x="5167" y="26268"/>
                    <a:pt x="3159" y="25225"/>
                  </a:cubicBezTo>
                  <a:cubicBezTo>
                    <a:pt x="3079" y="23244"/>
                    <a:pt x="2035" y="21451"/>
                    <a:pt x="376" y="20407"/>
                  </a:cubicBezTo>
                  <a:cubicBezTo>
                    <a:pt x="2062" y="19336"/>
                    <a:pt x="3186" y="17436"/>
                    <a:pt x="3186" y="15616"/>
                  </a:cubicBezTo>
                  <a:cubicBezTo>
                    <a:pt x="3186" y="15589"/>
                    <a:pt x="3186" y="15589"/>
                    <a:pt x="3186" y="15562"/>
                  </a:cubicBezTo>
                  <a:cubicBezTo>
                    <a:pt x="5167" y="14518"/>
                    <a:pt x="6398" y="12511"/>
                    <a:pt x="6398" y="10263"/>
                  </a:cubicBezTo>
                  <a:cubicBezTo>
                    <a:pt x="6398" y="8014"/>
                    <a:pt x="5167" y="6007"/>
                    <a:pt x="3186" y="4963"/>
                  </a:cubicBezTo>
                  <a:cubicBezTo>
                    <a:pt x="3186" y="3036"/>
                    <a:pt x="1981" y="1055"/>
                    <a:pt x="188" y="11"/>
                  </a:cubicBezTo>
                  <a:cubicBezTo>
                    <a:pt x="174" y="4"/>
                    <a:pt x="158" y="1"/>
                    <a:pt x="141"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 name="Google Shape;260;p14"/>
            <p:cNvSpPr/>
            <p:nvPr/>
          </p:nvSpPr>
          <p:spPr>
            <a:xfrm>
              <a:off x="224725" y="2845375"/>
              <a:ext cx="159950" cy="2032675"/>
            </a:xfrm>
            <a:custGeom>
              <a:rect b="b" l="l" r="r" t="t"/>
              <a:pathLst>
                <a:path extrusionOk="0" h="81307" w="6398">
                  <a:moveTo>
                    <a:pt x="126" y="1"/>
                  </a:moveTo>
                  <a:cubicBezTo>
                    <a:pt x="81" y="1"/>
                    <a:pt x="44" y="24"/>
                    <a:pt x="27" y="57"/>
                  </a:cubicBezTo>
                  <a:cubicBezTo>
                    <a:pt x="27" y="84"/>
                    <a:pt x="1" y="110"/>
                    <a:pt x="1" y="137"/>
                  </a:cubicBezTo>
                  <a:cubicBezTo>
                    <a:pt x="1" y="164"/>
                    <a:pt x="27" y="217"/>
                    <a:pt x="81" y="244"/>
                  </a:cubicBezTo>
                  <a:cubicBezTo>
                    <a:pt x="1821" y="1234"/>
                    <a:pt x="2972" y="3162"/>
                    <a:pt x="2918" y="5035"/>
                  </a:cubicBezTo>
                  <a:cubicBezTo>
                    <a:pt x="2945" y="5089"/>
                    <a:pt x="2945" y="5142"/>
                    <a:pt x="2998" y="5142"/>
                  </a:cubicBezTo>
                  <a:cubicBezTo>
                    <a:pt x="4952" y="6133"/>
                    <a:pt x="6157" y="8086"/>
                    <a:pt x="6157" y="10254"/>
                  </a:cubicBezTo>
                  <a:cubicBezTo>
                    <a:pt x="6157" y="12422"/>
                    <a:pt x="4952" y="14376"/>
                    <a:pt x="2998" y="15367"/>
                  </a:cubicBezTo>
                  <a:cubicBezTo>
                    <a:pt x="2945" y="15393"/>
                    <a:pt x="2918" y="15447"/>
                    <a:pt x="2918" y="15474"/>
                  </a:cubicBezTo>
                  <a:cubicBezTo>
                    <a:pt x="2972" y="17321"/>
                    <a:pt x="1848" y="19248"/>
                    <a:pt x="108" y="20265"/>
                  </a:cubicBezTo>
                  <a:cubicBezTo>
                    <a:pt x="54" y="20292"/>
                    <a:pt x="27" y="20318"/>
                    <a:pt x="27" y="20345"/>
                  </a:cubicBezTo>
                  <a:cubicBezTo>
                    <a:pt x="1" y="20425"/>
                    <a:pt x="27" y="20479"/>
                    <a:pt x="81" y="20506"/>
                  </a:cubicBezTo>
                  <a:cubicBezTo>
                    <a:pt x="1794" y="21496"/>
                    <a:pt x="2865" y="23289"/>
                    <a:pt x="2918" y="25297"/>
                  </a:cubicBezTo>
                  <a:cubicBezTo>
                    <a:pt x="2945" y="25350"/>
                    <a:pt x="2972"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106" y="37823"/>
                    <a:pt x="1633" y="39643"/>
                    <a:pt x="108" y="40526"/>
                  </a:cubicBezTo>
                  <a:cubicBezTo>
                    <a:pt x="54" y="40553"/>
                    <a:pt x="27" y="40580"/>
                    <a:pt x="27" y="40633"/>
                  </a:cubicBezTo>
                  <a:cubicBezTo>
                    <a:pt x="1" y="40687"/>
                    <a:pt x="27" y="40741"/>
                    <a:pt x="81" y="40767"/>
                  </a:cubicBezTo>
                  <a:cubicBezTo>
                    <a:pt x="1821" y="41784"/>
                    <a:pt x="2918" y="43631"/>
                    <a:pt x="2918" y="45532"/>
                  </a:cubicBezTo>
                  <a:cubicBezTo>
                    <a:pt x="2918" y="45558"/>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108" y="60815"/>
                  </a:cubicBezTo>
                  <a:cubicBezTo>
                    <a:pt x="54" y="60815"/>
                    <a:pt x="27" y="60841"/>
                    <a:pt x="27" y="60895"/>
                  </a:cubicBezTo>
                  <a:cubicBezTo>
                    <a:pt x="1" y="60949"/>
                    <a:pt x="27"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7" y="81103"/>
                    <a:pt x="1" y="81183"/>
                    <a:pt x="27" y="81237"/>
                  </a:cubicBezTo>
                  <a:cubicBezTo>
                    <a:pt x="61" y="81288"/>
                    <a:pt x="95" y="81306"/>
                    <a:pt x="136" y="81306"/>
                  </a:cubicBezTo>
                  <a:cubicBezTo>
                    <a:pt x="160" y="81306"/>
                    <a:pt x="185" y="81300"/>
                    <a:pt x="215" y="81290"/>
                  </a:cubicBezTo>
                  <a:cubicBezTo>
                    <a:pt x="2008" y="80247"/>
                    <a:pt x="3106" y="78400"/>
                    <a:pt x="3186" y="76366"/>
                  </a:cubicBezTo>
                  <a:cubicBezTo>
                    <a:pt x="5166" y="75322"/>
                    <a:pt x="6398" y="73288"/>
                    <a:pt x="6398" y="71066"/>
                  </a:cubicBezTo>
                  <a:cubicBezTo>
                    <a:pt x="6398" y="68818"/>
                    <a:pt x="5166" y="66783"/>
                    <a:pt x="3186" y="65766"/>
                  </a:cubicBezTo>
                  <a:cubicBezTo>
                    <a:pt x="3106" y="63759"/>
                    <a:pt x="2062" y="61992"/>
                    <a:pt x="375" y="60922"/>
                  </a:cubicBezTo>
                  <a:cubicBezTo>
                    <a:pt x="2062" y="59878"/>
                    <a:pt x="3106" y="58085"/>
                    <a:pt x="3186" y="56077"/>
                  </a:cubicBezTo>
                  <a:cubicBezTo>
                    <a:pt x="5166" y="55060"/>
                    <a:pt x="6398" y="53026"/>
                    <a:pt x="6398" y="50778"/>
                  </a:cubicBezTo>
                  <a:cubicBezTo>
                    <a:pt x="6398" y="48556"/>
                    <a:pt x="5166" y="46522"/>
                    <a:pt x="3186" y="45505"/>
                  </a:cubicBezTo>
                  <a:cubicBezTo>
                    <a:pt x="3159" y="43604"/>
                    <a:pt x="2088" y="41731"/>
                    <a:pt x="375" y="40660"/>
                  </a:cubicBezTo>
                  <a:cubicBezTo>
                    <a:pt x="1901" y="39697"/>
                    <a:pt x="3293" y="37877"/>
                    <a:pt x="3186" y="35816"/>
                  </a:cubicBezTo>
                  <a:cubicBezTo>
                    <a:pt x="5166" y="34799"/>
                    <a:pt x="6398" y="32764"/>
                    <a:pt x="6398" y="30516"/>
                  </a:cubicBezTo>
                  <a:cubicBezTo>
                    <a:pt x="6398" y="28268"/>
                    <a:pt x="5166" y="26260"/>
                    <a:pt x="3186" y="25216"/>
                  </a:cubicBezTo>
                  <a:cubicBezTo>
                    <a:pt x="3079" y="23236"/>
                    <a:pt x="2062" y="21442"/>
                    <a:pt x="375" y="20399"/>
                  </a:cubicBezTo>
                  <a:cubicBezTo>
                    <a:pt x="2088" y="19328"/>
                    <a:pt x="3186" y="17454"/>
                    <a:pt x="3186" y="15608"/>
                  </a:cubicBezTo>
                  <a:cubicBezTo>
                    <a:pt x="3186" y="15581"/>
                    <a:pt x="3186" y="15581"/>
                    <a:pt x="3186" y="15554"/>
                  </a:cubicBezTo>
                  <a:cubicBezTo>
                    <a:pt x="5166" y="14510"/>
                    <a:pt x="6398" y="12503"/>
                    <a:pt x="6398" y="10254"/>
                  </a:cubicBezTo>
                  <a:cubicBezTo>
                    <a:pt x="6398" y="8006"/>
                    <a:pt x="5166" y="5999"/>
                    <a:pt x="3186" y="4955"/>
                  </a:cubicBezTo>
                  <a:cubicBezTo>
                    <a:pt x="3186" y="3028"/>
                    <a:pt x="1981" y="1047"/>
                    <a:pt x="215" y="30"/>
                  </a:cubicBezTo>
                  <a:cubicBezTo>
                    <a:pt x="184" y="10"/>
                    <a:pt x="153" y="1"/>
                    <a:pt x="12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61" name="Google Shape;261;p14"/>
          <p:cNvSpPr/>
          <p:nvPr/>
        </p:nvSpPr>
        <p:spPr>
          <a:xfrm rot="-7977677">
            <a:off x="1649745" y="498156"/>
            <a:ext cx="1601627" cy="1536805"/>
          </a:xfrm>
          <a:custGeom>
            <a:rect b="b" l="l" r="r" t="t"/>
            <a:pathLst>
              <a:path extrusionOk="0" h="19749" w="20582">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p14"/>
          <p:cNvSpPr/>
          <p:nvPr/>
        </p:nvSpPr>
        <p:spPr>
          <a:xfrm>
            <a:off x="7092213" y="3598577"/>
            <a:ext cx="1434654" cy="1265482"/>
          </a:xfrm>
          <a:custGeom>
            <a:rect b="b" l="l" r="r" t="t"/>
            <a:pathLst>
              <a:path extrusionOk="0" h="12066" w="13679">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mbers and text">
  <p:cSld name="CUSTOM_24">
    <p:spTree>
      <p:nvGrpSpPr>
        <p:cNvPr id="263" name="Shape 263"/>
        <p:cNvGrpSpPr/>
        <p:nvPr/>
      </p:nvGrpSpPr>
      <p:grpSpPr>
        <a:xfrm>
          <a:off x="0" y="0"/>
          <a:ext cx="0" cy="0"/>
          <a:chOff x="0" y="0"/>
          <a:chExt cx="0" cy="0"/>
        </a:xfrm>
      </p:grpSpPr>
      <p:sp>
        <p:nvSpPr>
          <p:cNvPr id="264" name="Google Shape;264;p15"/>
          <p:cNvSpPr/>
          <p:nvPr/>
        </p:nvSpPr>
        <p:spPr>
          <a:xfrm flipH="1" rot="2465585">
            <a:off x="-2193957" y="2702195"/>
            <a:ext cx="4267802" cy="2625668"/>
          </a:xfrm>
          <a:custGeom>
            <a:rect b="b" l="l" r="r" t="t"/>
            <a:pathLst>
              <a:path extrusionOk="0" h="36694" w="59643">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15"/>
          <p:cNvSpPr/>
          <p:nvPr/>
        </p:nvSpPr>
        <p:spPr>
          <a:xfrm flipH="1" rot="-6430284">
            <a:off x="6992855" y="-1008460"/>
            <a:ext cx="3967958" cy="3604468"/>
          </a:xfrm>
          <a:custGeom>
            <a:rect b="b" l="l" r="r" t="t"/>
            <a:pathLst>
              <a:path extrusionOk="0" h="59210" w="65181">
                <a:moveTo>
                  <a:pt x="23617" y="9808"/>
                </a:moveTo>
                <a:cubicBezTo>
                  <a:pt x="25785" y="15712"/>
                  <a:pt x="27153" y="21883"/>
                  <a:pt x="35092" y="17079"/>
                </a:cubicBezTo>
                <a:cubicBezTo>
                  <a:pt x="42998" y="12309"/>
                  <a:pt x="55740" y="12376"/>
                  <a:pt x="59276" y="17546"/>
                </a:cubicBezTo>
                <a:cubicBezTo>
                  <a:pt x="62812" y="22717"/>
                  <a:pt x="56140" y="30055"/>
                  <a:pt x="55940" y="36393"/>
                </a:cubicBezTo>
                <a:cubicBezTo>
                  <a:pt x="55740" y="42731"/>
                  <a:pt x="65180" y="49603"/>
                  <a:pt x="57741" y="54406"/>
                </a:cubicBezTo>
                <a:cubicBezTo>
                  <a:pt x="50303" y="59210"/>
                  <a:pt x="31556" y="57108"/>
                  <a:pt x="33224" y="47535"/>
                </a:cubicBezTo>
                <a:cubicBezTo>
                  <a:pt x="34892" y="37928"/>
                  <a:pt x="25719" y="35026"/>
                  <a:pt x="17579" y="31256"/>
                </a:cubicBezTo>
                <a:cubicBezTo>
                  <a:pt x="9440" y="27520"/>
                  <a:pt x="0" y="13744"/>
                  <a:pt x="7706" y="6872"/>
                </a:cubicBezTo>
                <a:cubicBezTo>
                  <a:pt x="15411" y="1"/>
                  <a:pt x="21449" y="3870"/>
                  <a:pt x="23617" y="9808"/>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15"/>
          <p:cNvSpPr/>
          <p:nvPr/>
        </p:nvSpPr>
        <p:spPr>
          <a:xfrm>
            <a:off x="-458900" y="-740250"/>
            <a:ext cx="2037008" cy="2154203"/>
          </a:xfrm>
          <a:custGeom>
            <a:rect b="b" l="l" r="r" t="t"/>
            <a:pathLst>
              <a:path extrusionOk="0" h="12066" w="13679">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15"/>
          <p:cNvSpPr txBox="1"/>
          <p:nvPr>
            <p:ph idx="1" type="subTitle"/>
          </p:nvPr>
        </p:nvSpPr>
        <p:spPr>
          <a:xfrm>
            <a:off x="628701" y="3181975"/>
            <a:ext cx="2167800" cy="4545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800"/>
              <a:buNone/>
              <a:defRPr b="1" sz="2200">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268" name="Google Shape;268;p15"/>
          <p:cNvSpPr txBox="1"/>
          <p:nvPr>
            <p:ph idx="2" type="subTitle"/>
          </p:nvPr>
        </p:nvSpPr>
        <p:spPr>
          <a:xfrm>
            <a:off x="3488100" y="3181975"/>
            <a:ext cx="2167800" cy="4545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800"/>
              <a:buNone/>
              <a:defRPr b="1" sz="2200">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269" name="Google Shape;269;p15"/>
          <p:cNvSpPr txBox="1"/>
          <p:nvPr>
            <p:ph idx="3" type="subTitle"/>
          </p:nvPr>
        </p:nvSpPr>
        <p:spPr>
          <a:xfrm>
            <a:off x="628700" y="3649713"/>
            <a:ext cx="21678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270" name="Google Shape;270;p15"/>
          <p:cNvSpPr txBox="1"/>
          <p:nvPr>
            <p:ph idx="4" type="subTitle"/>
          </p:nvPr>
        </p:nvSpPr>
        <p:spPr>
          <a:xfrm>
            <a:off x="3488100" y="3649713"/>
            <a:ext cx="21678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271" name="Google Shape;271;p15"/>
          <p:cNvSpPr txBox="1"/>
          <p:nvPr>
            <p:ph hasCustomPrompt="1" type="title"/>
          </p:nvPr>
        </p:nvSpPr>
        <p:spPr>
          <a:xfrm>
            <a:off x="628699" y="1464438"/>
            <a:ext cx="2167800" cy="4113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sz="3000">
                <a:solidFill>
                  <a:schemeClr val="accent3"/>
                </a:solidFill>
              </a:defRPr>
            </a:lvl1pPr>
            <a:lvl2pPr lvl="1" rtl="0" algn="ctr">
              <a:spcBef>
                <a:spcPts val="0"/>
              </a:spcBef>
              <a:spcAft>
                <a:spcPts val="0"/>
              </a:spcAft>
              <a:buSzPts val="1800"/>
              <a:buNone/>
              <a:defRPr sz="1800"/>
            </a:lvl2pPr>
            <a:lvl3pPr lvl="2" rtl="0" algn="ctr">
              <a:spcBef>
                <a:spcPts val="0"/>
              </a:spcBef>
              <a:spcAft>
                <a:spcPts val="0"/>
              </a:spcAft>
              <a:buSzPts val="1800"/>
              <a:buNone/>
              <a:defRPr sz="1800"/>
            </a:lvl3pPr>
            <a:lvl4pPr lvl="3" rtl="0" algn="ctr">
              <a:spcBef>
                <a:spcPts val="0"/>
              </a:spcBef>
              <a:spcAft>
                <a:spcPts val="0"/>
              </a:spcAft>
              <a:buSzPts val="1800"/>
              <a:buNone/>
              <a:defRPr sz="1800"/>
            </a:lvl4pPr>
            <a:lvl5pPr lvl="4" rtl="0" algn="ctr">
              <a:spcBef>
                <a:spcPts val="0"/>
              </a:spcBef>
              <a:spcAft>
                <a:spcPts val="0"/>
              </a:spcAft>
              <a:buSzPts val="1800"/>
              <a:buNone/>
              <a:defRPr sz="1800"/>
            </a:lvl5pPr>
            <a:lvl6pPr lvl="5" rtl="0" algn="ctr">
              <a:spcBef>
                <a:spcPts val="0"/>
              </a:spcBef>
              <a:spcAft>
                <a:spcPts val="0"/>
              </a:spcAft>
              <a:buSzPts val="1800"/>
              <a:buNone/>
              <a:defRPr sz="1800"/>
            </a:lvl6pPr>
            <a:lvl7pPr lvl="6" rtl="0" algn="ctr">
              <a:spcBef>
                <a:spcPts val="0"/>
              </a:spcBef>
              <a:spcAft>
                <a:spcPts val="0"/>
              </a:spcAft>
              <a:buSzPts val="1800"/>
              <a:buNone/>
              <a:defRPr sz="1800"/>
            </a:lvl7pPr>
            <a:lvl8pPr lvl="7" rtl="0" algn="ctr">
              <a:spcBef>
                <a:spcPts val="0"/>
              </a:spcBef>
              <a:spcAft>
                <a:spcPts val="0"/>
              </a:spcAft>
              <a:buSzPts val="1800"/>
              <a:buNone/>
              <a:defRPr sz="1800"/>
            </a:lvl8pPr>
            <a:lvl9pPr lvl="8" rtl="0" algn="ctr">
              <a:spcBef>
                <a:spcPts val="0"/>
              </a:spcBef>
              <a:spcAft>
                <a:spcPts val="0"/>
              </a:spcAft>
              <a:buSzPts val="1800"/>
              <a:buNone/>
              <a:defRPr sz="1800"/>
            </a:lvl9pPr>
          </a:lstStyle>
          <a:p>
            <a:r>
              <a:t>xx%</a:t>
            </a:r>
          </a:p>
        </p:txBody>
      </p:sp>
      <p:sp>
        <p:nvSpPr>
          <p:cNvPr id="272" name="Google Shape;272;p15"/>
          <p:cNvSpPr txBox="1"/>
          <p:nvPr>
            <p:ph hasCustomPrompt="1" idx="5" type="title"/>
          </p:nvPr>
        </p:nvSpPr>
        <p:spPr>
          <a:xfrm>
            <a:off x="3456213" y="1464438"/>
            <a:ext cx="2167800" cy="4113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sz="3000">
                <a:solidFill>
                  <a:schemeClr val="accent5"/>
                </a:solidFill>
              </a:defRPr>
            </a:lvl1pPr>
            <a:lvl2pPr lvl="1" rtl="0" algn="ctr">
              <a:spcBef>
                <a:spcPts val="0"/>
              </a:spcBef>
              <a:spcAft>
                <a:spcPts val="0"/>
              </a:spcAft>
              <a:buSzPts val="1800"/>
              <a:buNone/>
              <a:defRPr sz="1800"/>
            </a:lvl2pPr>
            <a:lvl3pPr lvl="2" rtl="0" algn="ctr">
              <a:spcBef>
                <a:spcPts val="0"/>
              </a:spcBef>
              <a:spcAft>
                <a:spcPts val="0"/>
              </a:spcAft>
              <a:buSzPts val="1800"/>
              <a:buNone/>
              <a:defRPr sz="1800"/>
            </a:lvl3pPr>
            <a:lvl4pPr lvl="3" rtl="0" algn="ctr">
              <a:spcBef>
                <a:spcPts val="0"/>
              </a:spcBef>
              <a:spcAft>
                <a:spcPts val="0"/>
              </a:spcAft>
              <a:buSzPts val="1800"/>
              <a:buNone/>
              <a:defRPr sz="1800"/>
            </a:lvl4pPr>
            <a:lvl5pPr lvl="4" rtl="0" algn="ctr">
              <a:spcBef>
                <a:spcPts val="0"/>
              </a:spcBef>
              <a:spcAft>
                <a:spcPts val="0"/>
              </a:spcAft>
              <a:buSzPts val="1800"/>
              <a:buNone/>
              <a:defRPr sz="1800"/>
            </a:lvl5pPr>
            <a:lvl6pPr lvl="5" rtl="0" algn="ctr">
              <a:spcBef>
                <a:spcPts val="0"/>
              </a:spcBef>
              <a:spcAft>
                <a:spcPts val="0"/>
              </a:spcAft>
              <a:buSzPts val="1800"/>
              <a:buNone/>
              <a:defRPr sz="1800"/>
            </a:lvl6pPr>
            <a:lvl7pPr lvl="6" rtl="0" algn="ctr">
              <a:spcBef>
                <a:spcPts val="0"/>
              </a:spcBef>
              <a:spcAft>
                <a:spcPts val="0"/>
              </a:spcAft>
              <a:buSzPts val="1800"/>
              <a:buNone/>
              <a:defRPr sz="1800"/>
            </a:lvl7pPr>
            <a:lvl8pPr lvl="7" rtl="0" algn="ctr">
              <a:spcBef>
                <a:spcPts val="0"/>
              </a:spcBef>
              <a:spcAft>
                <a:spcPts val="0"/>
              </a:spcAft>
              <a:buSzPts val="1800"/>
              <a:buNone/>
              <a:defRPr sz="1800"/>
            </a:lvl8pPr>
            <a:lvl9pPr lvl="8" rtl="0" algn="ctr">
              <a:spcBef>
                <a:spcPts val="0"/>
              </a:spcBef>
              <a:spcAft>
                <a:spcPts val="0"/>
              </a:spcAft>
              <a:buSzPts val="1800"/>
              <a:buNone/>
              <a:defRPr sz="1800"/>
            </a:lvl9pPr>
          </a:lstStyle>
          <a:p>
            <a:r>
              <a:t>xx%</a:t>
            </a:r>
          </a:p>
        </p:txBody>
      </p:sp>
      <p:sp>
        <p:nvSpPr>
          <p:cNvPr id="273" name="Google Shape;273;p15"/>
          <p:cNvSpPr txBox="1"/>
          <p:nvPr>
            <p:ph idx="6" type="subTitle"/>
          </p:nvPr>
        </p:nvSpPr>
        <p:spPr>
          <a:xfrm>
            <a:off x="6347500" y="3181975"/>
            <a:ext cx="2167800" cy="4545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800"/>
              <a:buNone/>
              <a:defRPr b="1" sz="2200">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274" name="Google Shape;274;p15"/>
          <p:cNvSpPr txBox="1"/>
          <p:nvPr>
            <p:ph idx="7" type="subTitle"/>
          </p:nvPr>
        </p:nvSpPr>
        <p:spPr>
          <a:xfrm>
            <a:off x="6347488" y="3649713"/>
            <a:ext cx="21678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275" name="Google Shape;275;p15"/>
          <p:cNvSpPr txBox="1"/>
          <p:nvPr>
            <p:ph hasCustomPrompt="1" idx="8" type="title"/>
          </p:nvPr>
        </p:nvSpPr>
        <p:spPr>
          <a:xfrm>
            <a:off x="6347501" y="1464438"/>
            <a:ext cx="2167800" cy="4113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sz="3000">
                <a:solidFill>
                  <a:schemeClr val="accent3"/>
                </a:solidFill>
              </a:defRPr>
            </a:lvl1pPr>
            <a:lvl2pPr lvl="1" rtl="0" algn="ctr">
              <a:spcBef>
                <a:spcPts val="0"/>
              </a:spcBef>
              <a:spcAft>
                <a:spcPts val="0"/>
              </a:spcAft>
              <a:buSzPts val="1800"/>
              <a:buNone/>
              <a:defRPr sz="1800"/>
            </a:lvl2pPr>
            <a:lvl3pPr lvl="2" rtl="0" algn="ctr">
              <a:spcBef>
                <a:spcPts val="0"/>
              </a:spcBef>
              <a:spcAft>
                <a:spcPts val="0"/>
              </a:spcAft>
              <a:buSzPts val="1800"/>
              <a:buNone/>
              <a:defRPr sz="1800"/>
            </a:lvl3pPr>
            <a:lvl4pPr lvl="3" rtl="0" algn="ctr">
              <a:spcBef>
                <a:spcPts val="0"/>
              </a:spcBef>
              <a:spcAft>
                <a:spcPts val="0"/>
              </a:spcAft>
              <a:buSzPts val="1800"/>
              <a:buNone/>
              <a:defRPr sz="1800"/>
            </a:lvl4pPr>
            <a:lvl5pPr lvl="4" rtl="0" algn="ctr">
              <a:spcBef>
                <a:spcPts val="0"/>
              </a:spcBef>
              <a:spcAft>
                <a:spcPts val="0"/>
              </a:spcAft>
              <a:buSzPts val="1800"/>
              <a:buNone/>
              <a:defRPr sz="1800"/>
            </a:lvl5pPr>
            <a:lvl6pPr lvl="5" rtl="0" algn="ctr">
              <a:spcBef>
                <a:spcPts val="0"/>
              </a:spcBef>
              <a:spcAft>
                <a:spcPts val="0"/>
              </a:spcAft>
              <a:buSzPts val="1800"/>
              <a:buNone/>
              <a:defRPr sz="1800"/>
            </a:lvl6pPr>
            <a:lvl7pPr lvl="6" rtl="0" algn="ctr">
              <a:spcBef>
                <a:spcPts val="0"/>
              </a:spcBef>
              <a:spcAft>
                <a:spcPts val="0"/>
              </a:spcAft>
              <a:buSzPts val="1800"/>
              <a:buNone/>
              <a:defRPr sz="1800"/>
            </a:lvl7pPr>
            <a:lvl8pPr lvl="7" rtl="0" algn="ctr">
              <a:spcBef>
                <a:spcPts val="0"/>
              </a:spcBef>
              <a:spcAft>
                <a:spcPts val="0"/>
              </a:spcAft>
              <a:buSzPts val="1800"/>
              <a:buNone/>
              <a:defRPr sz="1800"/>
            </a:lvl8pPr>
            <a:lvl9pPr lvl="8" rtl="0" algn="ctr">
              <a:spcBef>
                <a:spcPts val="0"/>
              </a:spcBef>
              <a:spcAft>
                <a:spcPts val="0"/>
              </a:spcAft>
              <a:buSzPts val="1800"/>
              <a:buNone/>
              <a:defRPr sz="1800"/>
            </a:lvl9pPr>
          </a:lstStyle>
          <a:p>
            <a:r>
              <a:t>xx%</a:t>
            </a:r>
          </a:p>
        </p:txBody>
      </p:sp>
      <p:sp>
        <p:nvSpPr>
          <p:cNvPr id="276" name="Google Shape;276;p15"/>
          <p:cNvSpPr txBox="1"/>
          <p:nvPr>
            <p:ph idx="9" type="title"/>
          </p:nvPr>
        </p:nvSpPr>
        <p:spPr>
          <a:xfrm>
            <a:off x="713250" y="523025"/>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mbers and text 1">
  <p:cSld name="CUSTOM_25">
    <p:spTree>
      <p:nvGrpSpPr>
        <p:cNvPr id="277" name="Shape 277"/>
        <p:cNvGrpSpPr/>
        <p:nvPr/>
      </p:nvGrpSpPr>
      <p:grpSpPr>
        <a:xfrm>
          <a:off x="0" y="0"/>
          <a:ext cx="0" cy="0"/>
          <a:chOff x="0" y="0"/>
          <a:chExt cx="0" cy="0"/>
        </a:xfrm>
      </p:grpSpPr>
      <p:sp>
        <p:nvSpPr>
          <p:cNvPr id="278" name="Google Shape;278;p16"/>
          <p:cNvSpPr/>
          <p:nvPr/>
        </p:nvSpPr>
        <p:spPr>
          <a:xfrm rot="672094">
            <a:off x="5584289" y="562638"/>
            <a:ext cx="4680680" cy="4251900"/>
          </a:xfrm>
          <a:custGeom>
            <a:rect b="b" l="l" r="r" t="t"/>
            <a:pathLst>
              <a:path extrusionOk="0" h="59210" w="65181">
                <a:moveTo>
                  <a:pt x="23617" y="9808"/>
                </a:moveTo>
                <a:cubicBezTo>
                  <a:pt x="25785" y="15712"/>
                  <a:pt x="27153" y="21883"/>
                  <a:pt x="35092" y="17079"/>
                </a:cubicBezTo>
                <a:cubicBezTo>
                  <a:pt x="42998" y="12309"/>
                  <a:pt x="55740" y="12376"/>
                  <a:pt x="59276" y="17546"/>
                </a:cubicBezTo>
                <a:cubicBezTo>
                  <a:pt x="62812" y="22717"/>
                  <a:pt x="56140" y="30055"/>
                  <a:pt x="55940" y="36393"/>
                </a:cubicBezTo>
                <a:cubicBezTo>
                  <a:pt x="55740" y="42731"/>
                  <a:pt x="65180" y="49603"/>
                  <a:pt x="57741" y="54406"/>
                </a:cubicBezTo>
                <a:cubicBezTo>
                  <a:pt x="50303" y="59210"/>
                  <a:pt x="31556" y="57108"/>
                  <a:pt x="33224" y="47535"/>
                </a:cubicBezTo>
                <a:cubicBezTo>
                  <a:pt x="34892" y="37928"/>
                  <a:pt x="25719" y="35026"/>
                  <a:pt x="17579" y="31256"/>
                </a:cubicBezTo>
                <a:cubicBezTo>
                  <a:pt x="9440" y="27520"/>
                  <a:pt x="0" y="13744"/>
                  <a:pt x="7706" y="6872"/>
                </a:cubicBezTo>
                <a:cubicBezTo>
                  <a:pt x="15411" y="1"/>
                  <a:pt x="21449" y="3870"/>
                  <a:pt x="23617" y="9808"/>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p16"/>
          <p:cNvSpPr/>
          <p:nvPr/>
        </p:nvSpPr>
        <p:spPr>
          <a:xfrm rot="3414914">
            <a:off x="-1520563" y="790995"/>
            <a:ext cx="3987256" cy="3391668"/>
          </a:xfrm>
          <a:custGeom>
            <a:rect b="b" l="l" r="r" t="t"/>
            <a:pathLst>
              <a:path extrusionOk="0" h="52038" w="61178">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80" name="Google Shape;280;p16"/>
          <p:cNvGrpSpPr/>
          <p:nvPr/>
        </p:nvGrpSpPr>
        <p:grpSpPr>
          <a:xfrm flipH="1" rot="10800000">
            <a:off x="430416" y="1844182"/>
            <a:ext cx="1696762" cy="1688828"/>
            <a:chOff x="2414491" y="671177"/>
            <a:chExt cx="1830972" cy="1822411"/>
          </a:xfrm>
        </p:grpSpPr>
        <p:sp>
          <p:nvSpPr>
            <p:cNvPr id="281" name="Google Shape;281;p16"/>
            <p:cNvSpPr/>
            <p:nvPr/>
          </p:nvSpPr>
          <p:spPr>
            <a:xfrm>
              <a:off x="2414491" y="671177"/>
              <a:ext cx="1830972" cy="1822391"/>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 name="Google Shape;282;p16"/>
            <p:cNvSpPr/>
            <p:nvPr/>
          </p:nvSpPr>
          <p:spPr>
            <a:xfrm>
              <a:off x="2796545" y="833253"/>
              <a:ext cx="9704" cy="7538"/>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16"/>
            <p:cNvSpPr/>
            <p:nvPr/>
          </p:nvSpPr>
          <p:spPr>
            <a:xfrm>
              <a:off x="2899597" y="677633"/>
              <a:ext cx="287659" cy="242590"/>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 name="Google Shape;284;p16"/>
            <p:cNvSpPr/>
            <p:nvPr/>
          </p:nvSpPr>
          <p:spPr>
            <a:xfrm>
              <a:off x="3280608" y="671177"/>
              <a:ext cx="288742" cy="249046"/>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 name="Google Shape;285;p16"/>
            <p:cNvSpPr/>
            <p:nvPr/>
          </p:nvSpPr>
          <p:spPr>
            <a:xfrm>
              <a:off x="3662662" y="776354"/>
              <a:ext cx="109506" cy="64437"/>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p16"/>
            <p:cNvSpPr/>
            <p:nvPr/>
          </p:nvSpPr>
          <p:spPr>
            <a:xfrm>
              <a:off x="3803246" y="797847"/>
              <a:ext cx="6496" cy="122378"/>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 name="Google Shape;287;p16"/>
            <p:cNvSpPr/>
            <p:nvPr/>
          </p:nvSpPr>
          <p:spPr>
            <a:xfrm>
              <a:off x="2475641" y="1246463"/>
              <a:ext cx="2205" cy="4331"/>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p16"/>
            <p:cNvSpPr/>
            <p:nvPr/>
          </p:nvSpPr>
          <p:spPr>
            <a:xfrm>
              <a:off x="2616265" y="1006036"/>
              <a:ext cx="2165" cy="2205"/>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 name="Google Shape;289;p16"/>
            <p:cNvSpPr/>
            <p:nvPr/>
          </p:nvSpPr>
          <p:spPr>
            <a:xfrm>
              <a:off x="2535748" y="1119794"/>
              <a:ext cx="82681" cy="51565"/>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 name="Google Shape;290;p16"/>
            <p:cNvSpPr/>
            <p:nvPr/>
          </p:nvSpPr>
          <p:spPr>
            <a:xfrm>
              <a:off x="2711778" y="921268"/>
              <a:ext cx="287659" cy="329521"/>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p16"/>
            <p:cNvSpPr/>
            <p:nvPr/>
          </p:nvSpPr>
          <p:spPr>
            <a:xfrm>
              <a:off x="3092789" y="921268"/>
              <a:ext cx="288742" cy="32843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16"/>
            <p:cNvSpPr/>
            <p:nvPr/>
          </p:nvSpPr>
          <p:spPr>
            <a:xfrm>
              <a:off x="3474843" y="921268"/>
              <a:ext cx="287659" cy="32843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 name="Google Shape;293;p16"/>
            <p:cNvSpPr/>
            <p:nvPr/>
          </p:nvSpPr>
          <p:spPr>
            <a:xfrm>
              <a:off x="3855854" y="953467"/>
              <a:ext cx="287659" cy="296240"/>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p16"/>
            <p:cNvSpPr/>
            <p:nvPr/>
          </p:nvSpPr>
          <p:spPr>
            <a:xfrm>
              <a:off x="2417699" y="1498640"/>
              <a:ext cx="7538" cy="9704"/>
            </a:xfrm>
            <a:custGeom>
              <a:rect b="b" l="l" r="r" t="t"/>
              <a:pathLst>
                <a:path extrusionOk="0" h="242" w="188">
                  <a:moveTo>
                    <a:pt x="1" y="1"/>
                  </a:moveTo>
                  <a:cubicBezTo>
                    <a:pt x="1" y="54"/>
                    <a:pt x="1" y="135"/>
                    <a:pt x="1" y="188"/>
                  </a:cubicBezTo>
                  <a:lnTo>
                    <a:pt x="108" y="242"/>
                  </a:lnTo>
                  <a:lnTo>
                    <a:pt x="188" y="108"/>
                  </a:lnTo>
                  <a:lnTo>
                    <a:pt x="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 name="Google Shape;295;p16"/>
            <p:cNvSpPr/>
            <p:nvPr/>
          </p:nvSpPr>
          <p:spPr>
            <a:xfrm>
              <a:off x="2518586" y="1259335"/>
              <a:ext cx="287659" cy="32843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 name="Google Shape;296;p16"/>
            <p:cNvSpPr/>
            <p:nvPr/>
          </p:nvSpPr>
          <p:spPr>
            <a:xfrm>
              <a:off x="2899597" y="1259335"/>
              <a:ext cx="287659" cy="32843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 name="Google Shape;297;p16"/>
            <p:cNvSpPr/>
            <p:nvPr/>
          </p:nvSpPr>
          <p:spPr>
            <a:xfrm>
              <a:off x="3280608" y="1259335"/>
              <a:ext cx="288742" cy="32843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16"/>
            <p:cNvSpPr/>
            <p:nvPr/>
          </p:nvSpPr>
          <p:spPr>
            <a:xfrm>
              <a:off x="3662662" y="1258252"/>
              <a:ext cx="287659" cy="329521"/>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 name="Google Shape;299;p16"/>
            <p:cNvSpPr/>
            <p:nvPr/>
          </p:nvSpPr>
          <p:spPr>
            <a:xfrm>
              <a:off x="4043673" y="1258252"/>
              <a:ext cx="193230" cy="329521"/>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 name="Google Shape;300;p16"/>
            <p:cNvSpPr/>
            <p:nvPr/>
          </p:nvSpPr>
          <p:spPr>
            <a:xfrm>
              <a:off x="2423072" y="1578074"/>
              <a:ext cx="195355" cy="32843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1" name="Google Shape;301;p16"/>
            <p:cNvSpPr/>
            <p:nvPr/>
          </p:nvSpPr>
          <p:spPr>
            <a:xfrm>
              <a:off x="2711778" y="1578074"/>
              <a:ext cx="287659" cy="32843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16"/>
            <p:cNvSpPr/>
            <p:nvPr/>
          </p:nvSpPr>
          <p:spPr>
            <a:xfrm>
              <a:off x="3092789" y="1578074"/>
              <a:ext cx="288742" cy="32843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 name="Google Shape;303;p16"/>
            <p:cNvSpPr/>
            <p:nvPr/>
          </p:nvSpPr>
          <p:spPr>
            <a:xfrm>
              <a:off x="3474843" y="1578074"/>
              <a:ext cx="287659" cy="32843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 name="Google Shape;304;p16"/>
            <p:cNvSpPr/>
            <p:nvPr/>
          </p:nvSpPr>
          <p:spPr>
            <a:xfrm>
              <a:off x="3855854" y="1578074"/>
              <a:ext cx="287659" cy="32843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 name="Google Shape;305;p16"/>
            <p:cNvSpPr/>
            <p:nvPr/>
          </p:nvSpPr>
          <p:spPr>
            <a:xfrm>
              <a:off x="2518586" y="1919388"/>
              <a:ext cx="287659" cy="293033"/>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16"/>
            <p:cNvSpPr/>
            <p:nvPr/>
          </p:nvSpPr>
          <p:spPr>
            <a:xfrm>
              <a:off x="2899597" y="1919388"/>
              <a:ext cx="287659" cy="32843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 name="Google Shape;307;p16"/>
            <p:cNvSpPr/>
            <p:nvPr/>
          </p:nvSpPr>
          <p:spPr>
            <a:xfrm>
              <a:off x="3280608" y="1919388"/>
              <a:ext cx="288742" cy="32843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 name="Google Shape;308;p16"/>
            <p:cNvSpPr/>
            <p:nvPr/>
          </p:nvSpPr>
          <p:spPr>
            <a:xfrm>
              <a:off x="3662662" y="1919388"/>
              <a:ext cx="287659" cy="32843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 name="Google Shape;309;p16"/>
            <p:cNvSpPr/>
            <p:nvPr/>
          </p:nvSpPr>
          <p:spPr>
            <a:xfrm>
              <a:off x="4043673" y="1998782"/>
              <a:ext cx="78391" cy="49400"/>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 name="Google Shape;310;p16"/>
            <p:cNvSpPr/>
            <p:nvPr/>
          </p:nvSpPr>
          <p:spPr>
            <a:xfrm>
              <a:off x="2884560" y="2317561"/>
              <a:ext cx="114879" cy="68727"/>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 name="Google Shape;311;p16"/>
            <p:cNvSpPr/>
            <p:nvPr/>
          </p:nvSpPr>
          <p:spPr>
            <a:xfrm>
              <a:off x="2852362" y="2238127"/>
              <a:ext cx="6496" cy="129916"/>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2" name="Google Shape;312;p16"/>
            <p:cNvSpPr/>
            <p:nvPr/>
          </p:nvSpPr>
          <p:spPr>
            <a:xfrm>
              <a:off x="3092789" y="2238127"/>
              <a:ext cx="288742" cy="255461"/>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3" name="Google Shape;313;p16"/>
            <p:cNvSpPr/>
            <p:nvPr/>
          </p:nvSpPr>
          <p:spPr>
            <a:xfrm>
              <a:off x="3474843" y="2238127"/>
              <a:ext cx="287659" cy="247963"/>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 name="Google Shape;314;p16"/>
            <p:cNvSpPr/>
            <p:nvPr/>
          </p:nvSpPr>
          <p:spPr>
            <a:xfrm>
              <a:off x="3855854" y="2317561"/>
              <a:ext cx="12911" cy="9704"/>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15" name="Google Shape;315;p16"/>
          <p:cNvSpPr/>
          <p:nvPr/>
        </p:nvSpPr>
        <p:spPr>
          <a:xfrm rot="1095657">
            <a:off x="1778030" y="3865579"/>
            <a:ext cx="1021004" cy="1333445"/>
          </a:xfrm>
          <a:custGeom>
            <a:rect b="b" l="l" r="r" t="t"/>
            <a:pathLst>
              <a:path extrusionOk="0" h="22564" w="17277">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 name="Google Shape;316;p16"/>
          <p:cNvSpPr txBox="1"/>
          <p:nvPr>
            <p:ph idx="1" type="subTitle"/>
          </p:nvPr>
        </p:nvSpPr>
        <p:spPr>
          <a:xfrm>
            <a:off x="2718750" y="1540138"/>
            <a:ext cx="37065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800"/>
              <a:buNone/>
              <a:defRPr sz="1600"/>
            </a:lvl1pPr>
            <a:lvl2pPr lvl="1" rtl="0" algn="r">
              <a:spcBef>
                <a:spcPts val="0"/>
              </a:spcBef>
              <a:spcAft>
                <a:spcPts val="0"/>
              </a:spcAft>
              <a:buSzPts val="1400"/>
              <a:buNone/>
              <a:defRPr/>
            </a:lvl2pPr>
            <a:lvl3pPr lvl="2" rtl="0" algn="r">
              <a:spcBef>
                <a:spcPts val="0"/>
              </a:spcBef>
              <a:spcAft>
                <a:spcPts val="0"/>
              </a:spcAft>
              <a:buSzPts val="1400"/>
              <a:buNone/>
              <a:defRPr/>
            </a:lvl3pPr>
            <a:lvl4pPr lvl="3" rtl="0" algn="r">
              <a:spcBef>
                <a:spcPts val="0"/>
              </a:spcBef>
              <a:spcAft>
                <a:spcPts val="0"/>
              </a:spcAft>
              <a:buSzPts val="1400"/>
              <a:buNone/>
              <a:defRPr/>
            </a:lvl4pPr>
            <a:lvl5pPr lvl="4" rtl="0" algn="r">
              <a:spcBef>
                <a:spcPts val="0"/>
              </a:spcBef>
              <a:spcAft>
                <a:spcPts val="0"/>
              </a:spcAft>
              <a:buSzPts val="1400"/>
              <a:buNone/>
              <a:defRPr/>
            </a:lvl5pPr>
            <a:lvl6pPr lvl="5" rtl="0" algn="r">
              <a:spcBef>
                <a:spcPts val="0"/>
              </a:spcBef>
              <a:spcAft>
                <a:spcPts val="0"/>
              </a:spcAft>
              <a:buSzPts val="1400"/>
              <a:buNone/>
              <a:defRPr/>
            </a:lvl6pPr>
            <a:lvl7pPr lvl="6" rtl="0" algn="r">
              <a:spcBef>
                <a:spcPts val="0"/>
              </a:spcBef>
              <a:spcAft>
                <a:spcPts val="0"/>
              </a:spcAft>
              <a:buSzPts val="1400"/>
              <a:buNone/>
              <a:defRPr/>
            </a:lvl7pPr>
            <a:lvl8pPr lvl="7" rtl="0" algn="r">
              <a:spcBef>
                <a:spcPts val="0"/>
              </a:spcBef>
              <a:spcAft>
                <a:spcPts val="0"/>
              </a:spcAft>
              <a:buSzPts val="1400"/>
              <a:buNone/>
              <a:defRPr/>
            </a:lvl8pPr>
            <a:lvl9pPr lvl="8" rtl="0" algn="r">
              <a:spcBef>
                <a:spcPts val="0"/>
              </a:spcBef>
              <a:spcAft>
                <a:spcPts val="0"/>
              </a:spcAft>
              <a:buSzPts val="1400"/>
              <a:buNone/>
              <a:defRPr/>
            </a:lvl9pPr>
          </a:lstStyle>
          <a:p/>
        </p:txBody>
      </p:sp>
      <p:sp>
        <p:nvSpPr>
          <p:cNvPr id="317" name="Google Shape;317;p16"/>
          <p:cNvSpPr txBox="1"/>
          <p:nvPr>
            <p:ph hasCustomPrompt="1" type="title"/>
          </p:nvPr>
        </p:nvSpPr>
        <p:spPr>
          <a:xfrm>
            <a:off x="2718750" y="967438"/>
            <a:ext cx="3706500" cy="5727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sz="4600">
                <a:solidFill>
                  <a:schemeClr val="accent1"/>
                </a:solidFill>
              </a:defRPr>
            </a:lvl1pPr>
            <a:lvl2pPr lvl="1" rtl="0" algn="r">
              <a:spcBef>
                <a:spcPts val="0"/>
              </a:spcBef>
              <a:spcAft>
                <a:spcPts val="0"/>
              </a:spcAft>
              <a:buSzPts val="1800"/>
              <a:buNone/>
              <a:defRPr sz="1800"/>
            </a:lvl2pPr>
            <a:lvl3pPr lvl="2" rtl="0" algn="r">
              <a:spcBef>
                <a:spcPts val="0"/>
              </a:spcBef>
              <a:spcAft>
                <a:spcPts val="0"/>
              </a:spcAft>
              <a:buSzPts val="1800"/>
              <a:buNone/>
              <a:defRPr sz="1800"/>
            </a:lvl3pPr>
            <a:lvl4pPr lvl="3" rtl="0" algn="r">
              <a:spcBef>
                <a:spcPts val="0"/>
              </a:spcBef>
              <a:spcAft>
                <a:spcPts val="0"/>
              </a:spcAft>
              <a:buSzPts val="1800"/>
              <a:buNone/>
              <a:defRPr sz="1800"/>
            </a:lvl4pPr>
            <a:lvl5pPr lvl="4" rtl="0" algn="r">
              <a:spcBef>
                <a:spcPts val="0"/>
              </a:spcBef>
              <a:spcAft>
                <a:spcPts val="0"/>
              </a:spcAft>
              <a:buSzPts val="1800"/>
              <a:buNone/>
              <a:defRPr sz="1800"/>
            </a:lvl5pPr>
            <a:lvl6pPr lvl="5" rtl="0" algn="r">
              <a:spcBef>
                <a:spcPts val="0"/>
              </a:spcBef>
              <a:spcAft>
                <a:spcPts val="0"/>
              </a:spcAft>
              <a:buSzPts val="1800"/>
              <a:buNone/>
              <a:defRPr sz="1800"/>
            </a:lvl6pPr>
            <a:lvl7pPr lvl="6" rtl="0" algn="r">
              <a:spcBef>
                <a:spcPts val="0"/>
              </a:spcBef>
              <a:spcAft>
                <a:spcPts val="0"/>
              </a:spcAft>
              <a:buSzPts val="1800"/>
              <a:buNone/>
              <a:defRPr sz="1800"/>
            </a:lvl7pPr>
            <a:lvl8pPr lvl="7" rtl="0" algn="r">
              <a:spcBef>
                <a:spcPts val="0"/>
              </a:spcBef>
              <a:spcAft>
                <a:spcPts val="0"/>
              </a:spcAft>
              <a:buSzPts val="1800"/>
              <a:buNone/>
              <a:defRPr sz="1800"/>
            </a:lvl8pPr>
            <a:lvl9pPr lvl="8" rtl="0" algn="r">
              <a:spcBef>
                <a:spcPts val="0"/>
              </a:spcBef>
              <a:spcAft>
                <a:spcPts val="0"/>
              </a:spcAft>
              <a:buSzPts val="1800"/>
              <a:buNone/>
              <a:defRPr sz="1800"/>
            </a:lvl9pPr>
          </a:lstStyle>
          <a:p>
            <a:r>
              <a:t>xx%</a:t>
            </a:r>
          </a:p>
        </p:txBody>
      </p:sp>
      <p:sp>
        <p:nvSpPr>
          <p:cNvPr id="318" name="Google Shape;318;p16"/>
          <p:cNvSpPr txBox="1"/>
          <p:nvPr>
            <p:ph idx="2" type="subTitle"/>
          </p:nvPr>
        </p:nvSpPr>
        <p:spPr>
          <a:xfrm>
            <a:off x="2718750" y="2673663"/>
            <a:ext cx="37065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800"/>
              <a:buNone/>
              <a:defRPr sz="1600"/>
            </a:lvl1pPr>
            <a:lvl2pPr lvl="1" rtl="0" algn="r">
              <a:spcBef>
                <a:spcPts val="0"/>
              </a:spcBef>
              <a:spcAft>
                <a:spcPts val="0"/>
              </a:spcAft>
              <a:buSzPts val="1400"/>
              <a:buNone/>
              <a:defRPr/>
            </a:lvl2pPr>
            <a:lvl3pPr lvl="2" rtl="0" algn="r">
              <a:spcBef>
                <a:spcPts val="0"/>
              </a:spcBef>
              <a:spcAft>
                <a:spcPts val="0"/>
              </a:spcAft>
              <a:buSzPts val="1400"/>
              <a:buNone/>
              <a:defRPr/>
            </a:lvl3pPr>
            <a:lvl4pPr lvl="3" rtl="0" algn="r">
              <a:spcBef>
                <a:spcPts val="0"/>
              </a:spcBef>
              <a:spcAft>
                <a:spcPts val="0"/>
              </a:spcAft>
              <a:buSzPts val="1400"/>
              <a:buNone/>
              <a:defRPr/>
            </a:lvl4pPr>
            <a:lvl5pPr lvl="4" rtl="0" algn="r">
              <a:spcBef>
                <a:spcPts val="0"/>
              </a:spcBef>
              <a:spcAft>
                <a:spcPts val="0"/>
              </a:spcAft>
              <a:buSzPts val="1400"/>
              <a:buNone/>
              <a:defRPr/>
            </a:lvl5pPr>
            <a:lvl6pPr lvl="5" rtl="0" algn="r">
              <a:spcBef>
                <a:spcPts val="0"/>
              </a:spcBef>
              <a:spcAft>
                <a:spcPts val="0"/>
              </a:spcAft>
              <a:buSzPts val="1400"/>
              <a:buNone/>
              <a:defRPr/>
            </a:lvl6pPr>
            <a:lvl7pPr lvl="6" rtl="0" algn="r">
              <a:spcBef>
                <a:spcPts val="0"/>
              </a:spcBef>
              <a:spcAft>
                <a:spcPts val="0"/>
              </a:spcAft>
              <a:buSzPts val="1400"/>
              <a:buNone/>
              <a:defRPr/>
            </a:lvl7pPr>
            <a:lvl8pPr lvl="7" rtl="0" algn="r">
              <a:spcBef>
                <a:spcPts val="0"/>
              </a:spcBef>
              <a:spcAft>
                <a:spcPts val="0"/>
              </a:spcAft>
              <a:buSzPts val="1400"/>
              <a:buNone/>
              <a:defRPr/>
            </a:lvl8pPr>
            <a:lvl9pPr lvl="8" rtl="0" algn="r">
              <a:spcBef>
                <a:spcPts val="0"/>
              </a:spcBef>
              <a:spcAft>
                <a:spcPts val="0"/>
              </a:spcAft>
              <a:buSzPts val="1400"/>
              <a:buNone/>
              <a:defRPr/>
            </a:lvl9pPr>
          </a:lstStyle>
          <a:p/>
        </p:txBody>
      </p:sp>
      <p:sp>
        <p:nvSpPr>
          <p:cNvPr id="319" name="Google Shape;319;p16"/>
          <p:cNvSpPr txBox="1"/>
          <p:nvPr>
            <p:ph hasCustomPrompt="1" idx="3" type="title"/>
          </p:nvPr>
        </p:nvSpPr>
        <p:spPr>
          <a:xfrm>
            <a:off x="2718750" y="2100933"/>
            <a:ext cx="3706500" cy="5727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sz="4600">
                <a:solidFill>
                  <a:schemeClr val="accent1"/>
                </a:solidFill>
              </a:defRPr>
            </a:lvl1pPr>
            <a:lvl2pPr lvl="1" rtl="0" algn="r">
              <a:spcBef>
                <a:spcPts val="0"/>
              </a:spcBef>
              <a:spcAft>
                <a:spcPts val="0"/>
              </a:spcAft>
              <a:buSzPts val="1800"/>
              <a:buNone/>
              <a:defRPr sz="1800"/>
            </a:lvl2pPr>
            <a:lvl3pPr lvl="2" rtl="0" algn="r">
              <a:spcBef>
                <a:spcPts val="0"/>
              </a:spcBef>
              <a:spcAft>
                <a:spcPts val="0"/>
              </a:spcAft>
              <a:buSzPts val="1800"/>
              <a:buNone/>
              <a:defRPr sz="1800"/>
            </a:lvl3pPr>
            <a:lvl4pPr lvl="3" rtl="0" algn="r">
              <a:spcBef>
                <a:spcPts val="0"/>
              </a:spcBef>
              <a:spcAft>
                <a:spcPts val="0"/>
              </a:spcAft>
              <a:buSzPts val="1800"/>
              <a:buNone/>
              <a:defRPr sz="1800"/>
            </a:lvl4pPr>
            <a:lvl5pPr lvl="4" rtl="0" algn="r">
              <a:spcBef>
                <a:spcPts val="0"/>
              </a:spcBef>
              <a:spcAft>
                <a:spcPts val="0"/>
              </a:spcAft>
              <a:buSzPts val="1800"/>
              <a:buNone/>
              <a:defRPr sz="1800"/>
            </a:lvl5pPr>
            <a:lvl6pPr lvl="5" rtl="0" algn="r">
              <a:spcBef>
                <a:spcPts val="0"/>
              </a:spcBef>
              <a:spcAft>
                <a:spcPts val="0"/>
              </a:spcAft>
              <a:buSzPts val="1800"/>
              <a:buNone/>
              <a:defRPr sz="1800"/>
            </a:lvl6pPr>
            <a:lvl7pPr lvl="6" rtl="0" algn="r">
              <a:spcBef>
                <a:spcPts val="0"/>
              </a:spcBef>
              <a:spcAft>
                <a:spcPts val="0"/>
              </a:spcAft>
              <a:buSzPts val="1800"/>
              <a:buNone/>
              <a:defRPr sz="1800"/>
            </a:lvl7pPr>
            <a:lvl8pPr lvl="7" rtl="0" algn="r">
              <a:spcBef>
                <a:spcPts val="0"/>
              </a:spcBef>
              <a:spcAft>
                <a:spcPts val="0"/>
              </a:spcAft>
              <a:buSzPts val="1800"/>
              <a:buNone/>
              <a:defRPr sz="1800"/>
            </a:lvl8pPr>
            <a:lvl9pPr lvl="8" rtl="0" algn="r">
              <a:spcBef>
                <a:spcPts val="0"/>
              </a:spcBef>
              <a:spcAft>
                <a:spcPts val="0"/>
              </a:spcAft>
              <a:buSzPts val="1800"/>
              <a:buNone/>
              <a:defRPr sz="1800"/>
            </a:lvl9pPr>
          </a:lstStyle>
          <a:p>
            <a:r>
              <a:t>xx%</a:t>
            </a:r>
          </a:p>
        </p:txBody>
      </p:sp>
      <p:sp>
        <p:nvSpPr>
          <p:cNvPr id="320" name="Google Shape;320;p16"/>
          <p:cNvSpPr txBox="1"/>
          <p:nvPr>
            <p:ph idx="4" type="subTitle"/>
          </p:nvPr>
        </p:nvSpPr>
        <p:spPr>
          <a:xfrm>
            <a:off x="2718750" y="3807163"/>
            <a:ext cx="3706500" cy="5727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800"/>
              <a:buNone/>
              <a:defRPr sz="1600"/>
            </a:lvl1pPr>
            <a:lvl2pPr lvl="1" rtl="0" algn="r">
              <a:spcBef>
                <a:spcPts val="0"/>
              </a:spcBef>
              <a:spcAft>
                <a:spcPts val="0"/>
              </a:spcAft>
              <a:buSzPts val="1400"/>
              <a:buNone/>
              <a:defRPr/>
            </a:lvl2pPr>
            <a:lvl3pPr lvl="2" rtl="0" algn="r">
              <a:spcBef>
                <a:spcPts val="0"/>
              </a:spcBef>
              <a:spcAft>
                <a:spcPts val="0"/>
              </a:spcAft>
              <a:buSzPts val="1400"/>
              <a:buNone/>
              <a:defRPr/>
            </a:lvl3pPr>
            <a:lvl4pPr lvl="3" rtl="0" algn="r">
              <a:spcBef>
                <a:spcPts val="0"/>
              </a:spcBef>
              <a:spcAft>
                <a:spcPts val="0"/>
              </a:spcAft>
              <a:buSzPts val="1400"/>
              <a:buNone/>
              <a:defRPr/>
            </a:lvl4pPr>
            <a:lvl5pPr lvl="4" rtl="0" algn="r">
              <a:spcBef>
                <a:spcPts val="0"/>
              </a:spcBef>
              <a:spcAft>
                <a:spcPts val="0"/>
              </a:spcAft>
              <a:buSzPts val="1400"/>
              <a:buNone/>
              <a:defRPr/>
            </a:lvl5pPr>
            <a:lvl6pPr lvl="5" rtl="0" algn="r">
              <a:spcBef>
                <a:spcPts val="0"/>
              </a:spcBef>
              <a:spcAft>
                <a:spcPts val="0"/>
              </a:spcAft>
              <a:buSzPts val="1400"/>
              <a:buNone/>
              <a:defRPr/>
            </a:lvl6pPr>
            <a:lvl7pPr lvl="6" rtl="0" algn="r">
              <a:spcBef>
                <a:spcPts val="0"/>
              </a:spcBef>
              <a:spcAft>
                <a:spcPts val="0"/>
              </a:spcAft>
              <a:buSzPts val="1400"/>
              <a:buNone/>
              <a:defRPr/>
            </a:lvl7pPr>
            <a:lvl8pPr lvl="7" rtl="0" algn="r">
              <a:spcBef>
                <a:spcPts val="0"/>
              </a:spcBef>
              <a:spcAft>
                <a:spcPts val="0"/>
              </a:spcAft>
              <a:buSzPts val="1400"/>
              <a:buNone/>
              <a:defRPr/>
            </a:lvl8pPr>
            <a:lvl9pPr lvl="8" rtl="0" algn="r">
              <a:spcBef>
                <a:spcPts val="0"/>
              </a:spcBef>
              <a:spcAft>
                <a:spcPts val="0"/>
              </a:spcAft>
              <a:buSzPts val="1400"/>
              <a:buNone/>
              <a:defRPr/>
            </a:lvl9pPr>
          </a:lstStyle>
          <a:p/>
        </p:txBody>
      </p:sp>
      <p:sp>
        <p:nvSpPr>
          <p:cNvPr id="321" name="Google Shape;321;p16"/>
          <p:cNvSpPr txBox="1"/>
          <p:nvPr>
            <p:ph hasCustomPrompt="1" idx="5" type="title"/>
          </p:nvPr>
        </p:nvSpPr>
        <p:spPr>
          <a:xfrm>
            <a:off x="2718750" y="3234463"/>
            <a:ext cx="3706500" cy="5727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sz="4600">
                <a:solidFill>
                  <a:schemeClr val="accent1"/>
                </a:solidFill>
              </a:defRPr>
            </a:lvl1pPr>
            <a:lvl2pPr lvl="1" rtl="0" algn="r">
              <a:spcBef>
                <a:spcPts val="0"/>
              </a:spcBef>
              <a:spcAft>
                <a:spcPts val="0"/>
              </a:spcAft>
              <a:buSzPts val="1800"/>
              <a:buNone/>
              <a:defRPr sz="1800"/>
            </a:lvl2pPr>
            <a:lvl3pPr lvl="2" rtl="0" algn="r">
              <a:spcBef>
                <a:spcPts val="0"/>
              </a:spcBef>
              <a:spcAft>
                <a:spcPts val="0"/>
              </a:spcAft>
              <a:buSzPts val="1800"/>
              <a:buNone/>
              <a:defRPr sz="1800"/>
            </a:lvl3pPr>
            <a:lvl4pPr lvl="3" rtl="0" algn="r">
              <a:spcBef>
                <a:spcPts val="0"/>
              </a:spcBef>
              <a:spcAft>
                <a:spcPts val="0"/>
              </a:spcAft>
              <a:buSzPts val="1800"/>
              <a:buNone/>
              <a:defRPr sz="1800"/>
            </a:lvl4pPr>
            <a:lvl5pPr lvl="4" rtl="0" algn="r">
              <a:spcBef>
                <a:spcPts val="0"/>
              </a:spcBef>
              <a:spcAft>
                <a:spcPts val="0"/>
              </a:spcAft>
              <a:buSzPts val="1800"/>
              <a:buNone/>
              <a:defRPr sz="1800"/>
            </a:lvl5pPr>
            <a:lvl6pPr lvl="5" rtl="0" algn="r">
              <a:spcBef>
                <a:spcPts val="0"/>
              </a:spcBef>
              <a:spcAft>
                <a:spcPts val="0"/>
              </a:spcAft>
              <a:buSzPts val="1800"/>
              <a:buNone/>
              <a:defRPr sz="1800"/>
            </a:lvl6pPr>
            <a:lvl7pPr lvl="6" rtl="0" algn="r">
              <a:spcBef>
                <a:spcPts val="0"/>
              </a:spcBef>
              <a:spcAft>
                <a:spcPts val="0"/>
              </a:spcAft>
              <a:buSzPts val="1800"/>
              <a:buNone/>
              <a:defRPr sz="1800"/>
            </a:lvl7pPr>
            <a:lvl8pPr lvl="7" rtl="0" algn="r">
              <a:spcBef>
                <a:spcPts val="0"/>
              </a:spcBef>
              <a:spcAft>
                <a:spcPts val="0"/>
              </a:spcAft>
              <a:buSzPts val="1800"/>
              <a:buNone/>
              <a:defRPr sz="1800"/>
            </a:lvl8pPr>
            <a:lvl9pPr lvl="8" rtl="0" algn="r">
              <a:spcBef>
                <a:spcPts val="0"/>
              </a:spcBef>
              <a:spcAft>
                <a:spcPts val="0"/>
              </a:spcAft>
              <a:buSzPts val="1800"/>
              <a:buNone/>
              <a:defRPr sz="1800"/>
            </a:lvl9pPr>
          </a:lstStyle>
          <a:p>
            <a:r>
              <a:t>xx%</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list">
  <p:cSld name="CUSTOM_22">
    <p:spTree>
      <p:nvGrpSpPr>
        <p:cNvPr id="322" name="Shape 322"/>
        <p:cNvGrpSpPr/>
        <p:nvPr/>
      </p:nvGrpSpPr>
      <p:grpSpPr>
        <a:xfrm>
          <a:off x="0" y="0"/>
          <a:ext cx="0" cy="0"/>
          <a:chOff x="0" y="0"/>
          <a:chExt cx="0" cy="0"/>
        </a:xfrm>
      </p:grpSpPr>
      <p:sp>
        <p:nvSpPr>
          <p:cNvPr id="323" name="Google Shape;323;p17"/>
          <p:cNvSpPr/>
          <p:nvPr/>
        </p:nvSpPr>
        <p:spPr>
          <a:xfrm rot="-1781954">
            <a:off x="6294084" y="45611"/>
            <a:ext cx="4658414" cy="4765163"/>
          </a:xfrm>
          <a:custGeom>
            <a:rect b="b" l="l" r="r" t="t"/>
            <a:pathLst>
              <a:path extrusionOk="0" h="136664" w="142469">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 name="Google Shape;324;p17"/>
          <p:cNvSpPr/>
          <p:nvPr/>
        </p:nvSpPr>
        <p:spPr>
          <a:xfrm>
            <a:off x="6619750" y="1260100"/>
            <a:ext cx="1269687" cy="1658228"/>
          </a:xfrm>
          <a:custGeom>
            <a:rect b="b" l="l" r="r" t="t"/>
            <a:pathLst>
              <a:path extrusionOk="0" h="22564" w="17277">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17"/>
          <p:cNvSpPr/>
          <p:nvPr/>
        </p:nvSpPr>
        <p:spPr>
          <a:xfrm flipH="1" rot="1145765">
            <a:off x="-1426013" y="-803761"/>
            <a:ext cx="3397353" cy="3383266"/>
          </a:xfrm>
          <a:custGeom>
            <a:rect b="b" l="l" r="r" t="t"/>
            <a:pathLst>
              <a:path extrusionOk="0" h="48035" w="48235">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 name="Google Shape;326;p17"/>
          <p:cNvSpPr txBox="1"/>
          <p:nvPr>
            <p:ph type="title"/>
          </p:nvPr>
        </p:nvSpPr>
        <p:spPr>
          <a:xfrm>
            <a:off x="713250" y="523025"/>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327" name="Google Shape;327;p17"/>
          <p:cNvSpPr txBox="1"/>
          <p:nvPr>
            <p:ph idx="1" type="subTitle"/>
          </p:nvPr>
        </p:nvSpPr>
        <p:spPr>
          <a:xfrm>
            <a:off x="897675" y="1577850"/>
            <a:ext cx="4809300" cy="2489700"/>
          </a:xfrm>
          <a:prstGeom prst="rect">
            <a:avLst/>
          </a:prstGeom>
        </p:spPr>
        <p:txBody>
          <a:bodyPr anchorCtr="0" anchor="t" bIns="91425" lIns="91425" spcFirstLastPara="1" rIns="91425" wrap="square" tIns="91425">
            <a:noAutofit/>
          </a:bodyPr>
          <a:lstStyle>
            <a:lvl1pPr lvl="0" rtl="0">
              <a:spcBef>
                <a:spcPts val="0"/>
              </a:spcBef>
              <a:spcAft>
                <a:spcPts val="0"/>
              </a:spcAft>
              <a:buClr>
                <a:srgbClr val="8C353C"/>
              </a:buClr>
              <a:buSzPts val="1600"/>
              <a:buFont typeface="Nunito"/>
              <a:buChar char="●"/>
              <a:defRPr sz="1600"/>
            </a:lvl1pPr>
            <a:lvl2pPr lvl="1" rtl="0">
              <a:spcBef>
                <a:spcPts val="0"/>
              </a:spcBef>
              <a:spcAft>
                <a:spcPts val="0"/>
              </a:spcAft>
              <a:buClr>
                <a:schemeClr val="dk1"/>
              </a:buClr>
              <a:buSzPts val="1600"/>
              <a:buFont typeface="Nunito"/>
              <a:buChar char="○"/>
              <a:defRPr/>
            </a:lvl2pPr>
            <a:lvl3pPr lvl="2" rtl="0">
              <a:spcBef>
                <a:spcPts val="0"/>
              </a:spcBef>
              <a:spcAft>
                <a:spcPts val="0"/>
              </a:spcAft>
              <a:buClr>
                <a:schemeClr val="dk1"/>
              </a:buClr>
              <a:buSzPts val="1600"/>
              <a:buFont typeface="Nunito"/>
              <a:buChar char="■"/>
              <a:defRPr/>
            </a:lvl3pPr>
            <a:lvl4pPr lvl="3" rtl="0">
              <a:spcBef>
                <a:spcPts val="0"/>
              </a:spcBef>
              <a:spcAft>
                <a:spcPts val="0"/>
              </a:spcAft>
              <a:buClr>
                <a:schemeClr val="dk1"/>
              </a:buClr>
              <a:buSzPts val="1600"/>
              <a:buFont typeface="Nunito"/>
              <a:buChar char="●"/>
              <a:defRPr/>
            </a:lvl4pPr>
            <a:lvl5pPr lvl="4" rtl="0">
              <a:spcBef>
                <a:spcPts val="0"/>
              </a:spcBef>
              <a:spcAft>
                <a:spcPts val="0"/>
              </a:spcAft>
              <a:buClr>
                <a:schemeClr val="dk1"/>
              </a:buClr>
              <a:buSzPts val="1600"/>
              <a:buFont typeface="Nunito"/>
              <a:buChar char="○"/>
              <a:defRPr/>
            </a:lvl5pPr>
            <a:lvl6pPr lvl="5" rtl="0">
              <a:spcBef>
                <a:spcPts val="0"/>
              </a:spcBef>
              <a:spcAft>
                <a:spcPts val="0"/>
              </a:spcAft>
              <a:buClr>
                <a:schemeClr val="dk1"/>
              </a:buClr>
              <a:buSzPts val="1600"/>
              <a:buFont typeface="Nunito"/>
              <a:buChar char="■"/>
              <a:defRPr/>
            </a:lvl6pPr>
            <a:lvl7pPr lvl="6" rtl="0">
              <a:spcBef>
                <a:spcPts val="0"/>
              </a:spcBef>
              <a:spcAft>
                <a:spcPts val="0"/>
              </a:spcAft>
              <a:buClr>
                <a:schemeClr val="dk1"/>
              </a:buClr>
              <a:buSzPts val="1600"/>
              <a:buFont typeface="Nunito"/>
              <a:buChar char="●"/>
              <a:defRPr/>
            </a:lvl7pPr>
            <a:lvl8pPr lvl="7" rtl="0">
              <a:spcBef>
                <a:spcPts val="0"/>
              </a:spcBef>
              <a:spcAft>
                <a:spcPts val="0"/>
              </a:spcAft>
              <a:buClr>
                <a:schemeClr val="dk1"/>
              </a:buClr>
              <a:buSzPts val="1600"/>
              <a:buFont typeface="Nunito"/>
              <a:buChar char="○"/>
              <a:defRPr/>
            </a:lvl8pPr>
            <a:lvl9pPr lvl="8" rtl="0">
              <a:spcBef>
                <a:spcPts val="0"/>
              </a:spcBef>
              <a:spcAft>
                <a:spcPts val="0"/>
              </a:spcAft>
              <a:buClr>
                <a:schemeClr val="dk1"/>
              </a:buClr>
              <a:buSzPts val="1600"/>
              <a:buFont typeface="Nunito"/>
              <a:buChar char="■"/>
              <a:defRPr/>
            </a:lvl9pPr>
          </a:lstStyle>
          <a:p/>
        </p:txBody>
      </p:sp>
      <p:grpSp>
        <p:nvGrpSpPr>
          <p:cNvPr id="328" name="Google Shape;328;p17"/>
          <p:cNvGrpSpPr/>
          <p:nvPr/>
        </p:nvGrpSpPr>
        <p:grpSpPr>
          <a:xfrm flipH="1" rot="10800000">
            <a:off x="4776891" y="3572332"/>
            <a:ext cx="1696762" cy="1688828"/>
            <a:chOff x="2414491" y="671177"/>
            <a:chExt cx="1830972" cy="1822411"/>
          </a:xfrm>
        </p:grpSpPr>
        <p:sp>
          <p:nvSpPr>
            <p:cNvPr id="329" name="Google Shape;329;p17"/>
            <p:cNvSpPr/>
            <p:nvPr/>
          </p:nvSpPr>
          <p:spPr>
            <a:xfrm>
              <a:off x="2414491" y="671177"/>
              <a:ext cx="1830972" cy="1822391"/>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0" name="Google Shape;330;p17"/>
            <p:cNvSpPr/>
            <p:nvPr/>
          </p:nvSpPr>
          <p:spPr>
            <a:xfrm>
              <a:off x="2796545" y="833253"/>
              <a:ext cx="9704" cy="7538"/>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1" name="Google Shape;331;p17"/>
            <p:cNvSpPr/>
            <p:nvPr/>
          </p:nvSpPr>
          <p:spPr>
            <a:xfrm>
              <a:off x="2899597" y="677633"/>
              <a:ext cx="287659" cy="242590"/>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17"/>
            <p:cNvSpPr/>
            <p:nvPr/>
          </p:nvSpPr>
          <p:spPr>
            <a:xfrm>
              <a:off x="3280608" y="671177"/>
              <a:ext cx="288742" cy="249046"/>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 name="Google Shape;333;p17"/>
            <p:cNvSpPr/>
            <p:nvPr/>
          </p:nvSpPr>
          <p:spPr>
            <a:xfrm>
              <a:off x="3662662" y="776354"/>
              <a:ext cx="109506" cy="64437"/>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 name="Google Shape;334;p17"/>
            <p:cNvSpPr/>
            <p:nvPr/>
          </p:nvSpPr>
          <p:spPr>
            <a:xfrm>
              <a:off x="3803246" y="797847"/>
              <a:ext cx="6496" cy="122378"/>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 name="Google Shape;335;p17"/>
            <p:cNvSpPr/>
            <p:nvPr/>
          </p:nvSpPr>
          <p:spPr>
            <a:xfrm>
              <a:off x="2475641" y="1246463"/>
              <a:ext cx="2205" cy="4331"/>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6" name="Google Shape;336;p17"/>
            <p:cNvSpPr/>
            <p:nvPr/>
          </p:nvSpPr>
          <p:spPr>
            <a:xfrm>
              <a:off x="2616265" y="1006036"/>
              <a:ext cx="2165" cy="2205"/>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7" name="Google Shape;337;p17"/>
            <p:cNvSpPr/>
            <p:nvPr/>
          </p:nvSpPr>
          <p:spPr>
            <a:xfrm>
              <a:off x="2535748" y="1119794"/>
              <a:ext cx="82681" cy="51565"/>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 name="Google Shape;338;p17"/>
            <p:cNvSpPr/>
            <p:nvPr/>
          </p:nvSpPr>
          <p:spPr>
            <a:xfrm>
              <a:off x="2711778" y="921268"/>
              <a:ext cx="287659" cy="329521"/>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 name="Google Shape;339;p17"/>
            <p:cNvSpPr/>
            <p:nvPr/>
          </p:nvSpPr>
          <p:spPr>
            <a:xfrm>
              <a:off x="3092789" y="921268"/>
              <a:ext cx="288742" cy="32843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0" name="Google Shape;340;p17"/>
            <p:cNvSpPr/>
            <p:nvPr/>
          </p:nvSpPr>
          <p:spPr>
            <a:xfrm>
              <a:off x="3474843" y="921268"/>
              <a:ext cx="287659" cy="32843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1" name="Google Shape;341;p17"/>
            <p:cNvSpPr/>
            <p:nvPr/>
          </p:nvSpPr>
          <p:spPr>
            <a:xfrm>
              <a:off x="3855854" y="953467"/>
              <a:ext cx="287659" cy="296240"/>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p17"/>
            <p:cNvSpPr/>
            <p:nvPr/>
          </p:nvSpPr>
          <p:spPr>
            <a:xfrm>
              <a:off x="2417699" y="1498640"/>
              <a:ext cx="7538" cy="9704"/>
            </a:xfrm>
            <a:custGeom>
              <a:rect b="b" l="l" r="r" t="t"/>
              <a:pathLst>
                <a:path extrusionOk="0" h="242" w="188">
                  <a:moveTo>
                    <a:pt x="1" y="1"/>
                  </a:moveTo>
                  <a:cubicBezTo>
                    <a:pt x="1" y="54"/>
                    <a:pt x="1" y="135"/>
                    <a:pt x="1" y="188"/>
                  </a:cubicBezTo>
                  <a:lnTo>
                    <a:pt x="108" y="242"/>
                  </a:lnTo>
                  <a:lnTo>
                    <a:pt x="188" y="108"/>
                  </a:lnTo>
                  <a:lnTo>
                    <a:pt x="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3" name="Google Shape;343;p17"/>
            <p:cNvSpPr/>
            <p:nvPr/>
          </p:nvSpPr>
          <p:spPr>
            <a:xfrm>
              <a:off x="2518586" y="1259335"/>
              <a:ext cx="287659" cy="32843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4" name="Google Shape;344;p17"/>
            <p:cNvSpPr/>
            <p:nvPr/>
          </p:nvSpPr>
          <p:spPr>
            <a:xfrm>
              <a:off x="2899597" y="1259335"/>
              <a:ext cx="287659" cy="32843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5" name="Google Shape;345;p17"/>
            <p:cNvSpPr/>
            <p:nvPr/>
          </p:nvSpPr>
          <p:spPr>
            <a:xfrm>
              <a:off x="3280608" y="1259335"/>
              <a:ext cx="288742" cy="32843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6" name="Google Shape;346;p17"/>
            <p:cNvSpPr/>
            <p:nvPr/>
          </p:nvSpPr>
          <p:spPr>
            <a:xfrm>
              <a:off x="3662662" y="1258252"/>
              <a:ext cx="287659" cy="329521"/>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 name="Google Shape;347;p17"/>
            <p:cNvSpPr/>
            <p:nvPr/>
          </p:nvSpPr>
          <p:spPr>
            <a:xfrm>
              <a:off x="4043673" y="1258252"/>
              <a:ext cx="193230" cy="329521"/>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8" name="Google Shape;348;p17"/>
            <p:cNvSpPr/>
            <p:nvPr/>
          </p:nvSpPr>
          <p:spPr>
            <a:xfrm>
              <a:off x="2423072" y="1578074"/>
              <a:ext cx="195355" cy="32843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9" name="Google Shape;349;p17"/>
            <p:cNvSpPr/>
            <p:nvPr/>
          </p:nvSpPr>
          <p:spPr>
            <a:xfrm>
              <a:off x="2711778" y="1578074"/>
              <a:ext cx="287659" cy="32843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p17"/>
            <p:cNvSpPr/>
            <p:nvPr/>
          </p:nvSpPr>
          <p:spPr>
            <a:xfrm>
              <a:off x="3092789" y="1578074"/>
              <a:ext cx="288742" cy="32843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1" name="Google Shape;351;p17"/>
            <p:cNvSpPr/>
            <p:nvPr/>
          </p:nvSpPr>
          <p:spPr>
            <a:xfrm>
              <a:off x="3474843" y="1578074"/>
              <a:ext cx="287659" cy="32843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2" name="Google Shape;352;p17"/>
            <p:cNvSpPr/>
            <p:nvPr/>
          </p:nvSpPr>
          <p:spPr>
            <a:xfrm>
              <a:off x="3855854" y="1578074"/>
              <a:ext cx="287659" cy="32843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 name="Google Shape;353;p17"/>
            <p:cNvSpPr/>
            <p:nvPr/>
          </p:nvSpPr>
          <p:spPr>
            <a:xfrm>
              <a:off x="2518586" y="1919388"/>
              <a:ext cx="287659" cy="293033"/>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4" name="Google Shape;354;p17"/>
            <p:cNvSpPr/>
            <p:nvPr/>
          </p:nvSpPr>
          <p:spPr>
            <a:xfrm>
              <a:off x="2899597" y="1919388"/>
              <a:ext cx="287659" cy="32843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5" name="Google Shape;355;p17"/>
            <p:cNvSpPr/>
            <p:nvPr/>
          </p:nvSpPr>
          <p:spPr>
            <a:xfrm>
              <a:off x="3280608" y="1919388"/>
              <a:ext cx="288742" cy="32843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 name="Google Shape;356;p17"/>
            <p:cNvSpPr/>
            <p:nvPr/>
          </p:nvSpPr>
          <p:spPr>
            <a:xfrm>
              <a:off x="3662662" y="1919388"/>
              <a:ext cx="287659" cy="32843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7" name="Google Shape;357;p17"/>
            <p:cNvSpPr/>
            <p:nvPr/>
          </p:nvSpPr>
          <p:spPr>
            <a:xfrm>
              <a:off x="4043673" y="1998782"/>
              <a:ext cx="78391" cy="49400"/>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8" name="Google Shape;358;p17"/>
            <p:cNvSpPr/>
            <p:nvPr/>
          </p:nvSpPr>
          <p:spPr>
            <a:xfrm>
              <a:off x="2884560" y="2317561"/>
              <a:ext cx="114879" cy="68727"/>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9" name="Google Shape;359;p17"/>
            <p:cNvSpPr/>
            <p:nvPr/>
          </p:nvSpPr>
          <p:spPr>
            <a:xfrm>
              <a:off x="2852362" y="2238127"/>
              <a:ext cx="6496" cy="129916"/>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 name="Google Shape;360;p17"/>
            <p:cNvSpPr/>
            <p:nvPr/>
          </p:nvSpPr>
          <p:spPr>
            <a:xfrm>
              <a:off x="3092789" y="2238127"/>
              <a:ext cx="288742" cy="255461"/>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1" name="Google Shape;361;p17"/>
            <p:cNvSpPr/>
            <p:nvPr/>
          </p:nvSpPr>
          <p:spPr>
            <a:xfrm>
              <a:off x="3474843" y="2238127"/>
              <a:ext cx="287659" cy="247963"/>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2" name="Google Shape;362;p17"/>
            <p:cNvSpPr/>
            <p:nvPr/>
          </p:nvSpPr>
          <p:spPr>
            <a:xfrm>
              <a:off x="3855854" y="2317561"/>
              <a:ext cx="12911" cy="9704"/>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1">
  <p:cSld name="CUSTOM_32_1">
    <p:spTree>
      <p:nvGrpSpPr>
        <p:cNvPr id="363" name="Shape 363"/>
        <p:cNvGrpSpPr/>
        <p:nvPr/>
      </p:nvGrpSpPr>
      <p:grpSpPr>
        <a:xfrm>
          <a:off x="0" y="0"/>
          <a:ext cx="0" cy="0"/>
          <a:chOff x="0" y="0"/>
          <a:chExt cx="0" cy="0"/>
        </a:xfrm>
      </p:grpSpPr>
      <p:sp>
        <p:nvSpPr>
          <p:cNvPr id="364" name="Google Shape;364;p18"/>
          <p:cNvSpPr/>
          <p:nvPr/>
        </p:nvSpPr>
        <p:spPr>
          <a:xfrm rot="-1690000">
            <a:off x="4770052" y="3432202"/>
            <a:ext cx="4311133" cy="2652327"/>
          </a:xfrm>
          <a:custGeom>
            <a:rect b="b" l="l" r="r" t="t"/>
            <a:pathLst>
              <a:path extrusionOk="0" h="36694" w="59643">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5" name="Google Shape;365;p18"/>
          <p:cNvSpPr/>
          <p:nvPr/>
        </p:nvSpPr>
        <p:spPr>
          <a:xfrm rot="-8976185">
            <a:off x="-892229" y="695729"/>
            <a:ext cx="3210901" cy="3197587"/>
          </a:xfrm>
          <a:custGeom>
            <a:rect b="b" l="l" r="r" t="t"/>
            <a:pathLst>
              <a:path extrusionOk="0" h="48035" w="48235">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66" name="Google Shape;366;p18"/>
          <p:cNvGrpSpPr/>
          <p:nvPr/>
        </p:nvGrpSpPr>
        <p:grpSpPr>
          <a:xfrm>
            <a:off x="5420243" y="-954594"/>
            <a:ext cx="2270935" cy="2260334"/>
            <a:chOff x="6762468" y="1386456"/>
            <a:chExt cx="2270935" cy="2260334"/>
          </a:xfrm>
        </p:grpSpPr>
        <p:sp>
          <p:nvSpPr>
            <p:cNvPr id="367" name="Google Shape;367;p18"/>
            <p:cNvSpPr/>
            <p:nvPr/>
          </p:nvSpPr>
          <p:spPr>
            <a:xfrm>
              <a:off x="6762468" y="1386456"/>
              <a:ext cx="2270935" cy="2260292"/>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8" name="Google Shape;368;p18"/>
            <p:cNvSpPr/>
            <p:nvPr/>
          </p:nvSpPr>
          <p:spPr>
            <a:xfrm>
              <a:off x="7236329" y="1587480"/>
              <a:ext cx="12035" cy="9350"/>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9" name="Google Shape;369;p18"/>
            <p:cNvSpPr/>
            <p:nvPr/>
          </p:nvSpPr>
          <p:spPr>
            <a:xfrm>
              <a:off x="7364144" y="1394464"/>
              <a:ext cx="356781" cy="300882"/>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0" name="Google Shape;370;p18"/>
            <p:cNvSpPr/>
            <p:nvPr/>
          </p:nvSpPr>
          <p:spPr>
            <a:xfrm>
              <a:off x="7836713" y="1386456"/>
              <a:ext cx="358124" cy="308889"/>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p18"/>
            <p:cNvSpPr/>
            <p:nvPr/>
          </p:nvSpPr>
          <p:spPr>
            <a:xfrm>
              <a:off x="8310574" y="1516908"/>
              <a:ext cx="135819" cy="79920"/>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2" name="Google Shape;372;p18"/>
            <p:cNvSpPr/>
            <p:nvPr/>
          </p:nvSpPr>
          <p:spPr>
            <a:xfrm>
              <a:off x="8484940" y="1543565"/>
              <a:ext cx="8057" cy="151784"/>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3" name="Google Shape;373;p18"/>
            <p:cNvSpPr/>
            <p:nvPr/>
          </p:nvSpPr>
          <p:spPr>
            <a:xfrm>
              <a:off x="6838311" y="2099984"/>
              <a:ext cx="2735" cy="5371"/>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4" name="Google Shape;374;p18"/>
            <p:cNvSpPr/>
            <p:nvPr/>
          </p:nvSpPr>
          <p:spPr>
            <a:xfrm>
              <a:off x="7012727" y="1801781"/>
              <a:ext cx="2686" cy="2735"/>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5" name="Google Shape;375;p18"/>
            <p:cNvSpPr/>
            <p:nvPr/>
          </p:nvSpPr>
          <p:spPr>
            <a:xfrm>
              <a:off x="6912862" y="1942876"/>
              <a:ext cx="102548" cy="63956"/>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6" name="Google Shape;376;p18"/>
            <p:cNvSpPr/>
            <p:nvPr/>
          </p:nvSpPr>
          <p:spPr>
            <a:xfrm>
              <a:off x="7131192" y="1696645"/>
              <a:ext cx="356781" cy="408702"/>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7" name="Google Shape;377;p18"/>
            <p:cNvSpPr/>
            <p:nvPr/>
          </p:nvSpPr>
          <p:spPr>
            <a:xfrm>
              <a:off x="7603761" y="1696645"/>
              <a:ext cx="358124" cy="40735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8" name="Google Shape;378;p18"/>
            <p:cNvSpPr/>
            <p:nvPr/>
          </p:nvSpPr>
          <p:spPr>
            <a:xfrm>
              <a:off x="8077622" y="1696645"/>
              <a:ext cx="356781" cy="40735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9" name="Google Shape;379;p18"/>
            <p:cNvSpPr/>
            <p:nvPr/>
          </p:nvSpPr>
          <p:spPr>
            <a:xfrm>
              <a:off x="8550190" y="1736581"/>
              <a:ext cx="356781" cy="367424"/>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0" name="Google Shape;380;p18"/>
            <p:cNvSpPr/>
            <p:nvPr/>
          </p:nvSpPr>
          <p:spPr>
            <a:xfrm>
              <a:off x="6891576" y="2115948"/>
              <a:ext cx="356781" cy="40735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1" name="Google Shape;381;p18"/>
            <p:cNvSpPr/>
            <p:nvPr/>
          </p:nvSpPr>
          <p:spPr>
            <a:xfrm>
              <a:off x="7364144" y="2115948"/>
              <a:ext cx="356781" cy="40735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2" name="Google Shape;382;p18"/>
            <p:cNvSpPr/>
            <p:nvPr/>
          </p:nvSpPr>
          <p:spPr>
            <a:xfrm>
              <a:off x="7836713" y="2115948"/>
              <a:ext cx="358124" cy="40735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3" name="Google Shape;383;p18"/>
            <p:cNvSpPr/>
            <p:nvPr/>
          </p:nvSpPr>
          <p:spPr>
            <a:xfrm>
              <a:off x="8310574" y="2114606"/>
              <a:ext cx="356781" cy="408702"/>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4" name="Google Shape;384;p18"/>
            <p:cNvSpPr/>
            <p:nvPr/>
          </p:nvSpPr>
          <p:spPr>
            <a:xfrm>
              <a:off x="8783142" y="2114606"/>
              <a:ext cx="239661" cy="408702"/>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5" name="Google Shape;385;p18"/>
            <p:cNvSpPr/>
            <p:nvPr/>
          </p:nvSpPr>
          <p:spPr>
            <a:xfrm>
              <a:off x="6773111" y="2511280"/>
              <a:ext cx="242297" cy="40735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6" name="Google Shape;386;p18"/>
            <p:cNvSpPr/>
            <p:nvPr/>
          </p:nvSpPr>
          <p:spPr>
            <a:xfrm>
              <a:off x="7131192" y="2511280"/>
              <a:ext cx="356781" cy="40735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7" name="Google Shape;387;p18"/>
            <p:cNvSpPr/>
            <p:nvPr/>
          </p:nvSpPr>
          <p:spPr>
            <a:xfrm>
              <a:off x="7603761" y="2511280"/>
              <a:ext cx="358124" cy="40735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8" name="Google Shape;388;p18"/>
            <p:cNvSpPr/>
            <p:nvPr/>
          </p:nvSpPr>
          <p:spPr>
            <a:xfrm>
              <a:off x="8077622" y="2511280"/>
              <a:ext cx="356781" cy="40735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9" name="Google Shape;389;p18"/>
            <p:cNvSpPr/>
            <p:nvPr/>
          </p:nvSpPr>
          <p:spPr>
            <a:xfrm>
              <a:off x="8550190" y="2511280"/>
              <a:ext cx="356781" cy="40735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0" name="Google Shape;390;p18"/>
            <p:cNvSpPr/>
            <p:nvPr/>
          </p:nvSpPr>
          <p:spPr>
            <a:xfrm>
              <a:off x="6891576" y="2934613"/>
              <a:ext cx="356781" cy="363445"/>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1" name="Google Shape;391;p18"/>
            <p:cNvSpPr/>
            <p:nvPr/>
          </p:nvSpPr>
          <p:spPr>
            <a:xfrm>
              <a:off x="7364144" y="2934613"/>
              <a:ext cx="356781" cy="40735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2" name="Google Shape;392;p18"/>
            <p:cNvSpPr/>
            <p:nvPr/>
          </p:nvSpPr>
          <p:spPr>
            <a:xfrm>
              <a:off x="7836713" y="2934613"/>
              <a:ext cx="358124" cy="40735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3" name="Google Shape;393;p18"/>
            <p:cNvSpPr/>
            <p:nvPr/>
          </p:nvSpPr>
          <p:spPr>
            <a:xfrm>
              <a:off x="8310574" y="2934613"/>
              <a:ext cx="356781" cy="40735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4" name="Google Shape;394;p18"/>
            <p:cNvSpPr/>
            <p:nvPr/>
          </p:nvSpPr>
          <p:spPr>
            <a:xfrm>
              <a:off x="8783142" y="3033085"/>
              <a:ext cx="97227" cy="61270"/>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5" name="Google Shape;395;p18"/>
            <p:cNvSpPr/>
            <p:nvPr/>
          </p:nvSpPr>
          <p:spPr>
            <a:xfrm>
              <a:off x="7345494" y="3428467"/>
              <a:ext cx="142484" cy="85242"/>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6" name="Google Shape;396;p18"/>
            <p:cNvSpPr/>
            <p:nvPr/>
          </p:nvSpPr>
          <p:spPr>
            <a:xfrm>
              <a:off x="7305558" y="3329945"/>
              <a:ext cx="8057" cy="161133"/>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7" name="Google Shape;397;p18"/>
            <p:cNvSpPr/>
            <p:nvPr/>
          </p:nvSpPr>
          <p:spPr>
            <a:xfrm>
              <a:off x="7603761" y="3329945"/>
              <a:ext cx="358124" cy="316846"/>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8" name="Google Shape;398;p18"/>
            <p:cNvSpPr/>
            <p:nvPr/>
          </p:nvSpPr>
          <p:spPr>
            <a:xfrm>
              <a:off x="8077622" y="3329945"/>
              <a:ext cx="356781" cy="307546"/>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9" name="Google Shape;399;p18"/>
            <p:cNvSpPr/>
            <p:nvPr/>
          </p:nvSpPr>
          <p:spPr>
            <a:xfrm>
              <a:off x="8550190" y="3428467"/>
              <a:ext cx="16014" cy="12035"/>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00" name="Google Shape;400;p18"/>
          <p:cNvSpPr txBox="1"/>
          <p:nvPr>
            <p:ph type="title"/>
          </p:nvPr>
        </p:nvSpPr>
        <p:spPr>
          <a:xfrm>
            <a:off x="1569450" y="1152050"/>
            <a:ext cx="6005100" cy="15168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4200"/>
              <a:buNone/>
              <a:defRPr sz="3600">
                <a:solidFill>
                  <a:schemeClr val="accent2"/>
                </a:solidFill>
              </a:defRPr>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401" name="Google Shape;401;p18"/>
          <p:cNvSpPr txBox="1"/>
          <p:nvPr>
            <p:ph idx="1" type="subTitle"/>
          </p:nvPr>
        </p:nvSpPr>
        <p:spPr>
          <a:xfrm>
            <a:off x="1569450" y="2756350"/>
            <a:ext cx="6005100" cy="12351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100"/>
              <a:buNone/>
              <a:defRPr>
                <a:solidFill>
                  <a:schemeClr val="accent2"/>
                </a:solidFill>
              </a:defRPr>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2">
  <p:cSld name="CUSTOM_24_1">
    <p:spTree>
      <p:nvGrpSpPr>
        <p:cNvPr id="402" name="Shape 402"/>
        <p:cNvGrpSpPr/>
        <p:nvPr/>
      </p:nvGrpSpPr>
      <p:grpSpPr>
        <a:xfrm>
          <a:off x="0" y="0"/>
          <a:ext cx="0" cy="0"/>
          <a:chOff x="0" y="0"/>
          <a:chExt cx="0" cy="0"/>
        </a:xfrm>
      </p:grpSpPr>
      <p:sp>
        <p:nvSpPr>
          <p:cNvPr id="403" name="Google Shape;403;p19"/>
          <p:cNvSpPr txBox="1"/>
          <p:nvPr>
            <p:ph type="title"/>
          </p:nvPr>
        </p:nvSpPr>
        <p:spPr>
          <a:xfrm>
            <a:off x="713250" y="523025"/>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404" name="Google Shape;404;p19"/>
          <p:cNvSpPr txBox="1"/>
          <p:nvPr>
            <p:ph idx="1" type="subTitle"/>
          </p:nvPr>
        </p:nvSpPr>
        <p:spPr>
          <a:xfrm>
            <a:off x="713250" y="1123450"/>
            <a:ext cx="7717500" cy="3442800"/>
          </a:xfrm>
          <a:prstGeom prst="rect">
            <a:avLst/>
          </a:prstGeom>
        </p:spPr>
        <p:txBody>
          <a:bodyPr anchorCtr="0" anchor="t" bIns="91425" lIns="91425" spcFirstLastPara="1" rIns="91425" wrap="square" tIns="91425">
            <a:noAutofit/>
          </a:bodyPr>
          <a:lstStyle>
            <a:lvl1pPr lvl="0">
              <a:spcBef>
                <a:spcPts val="0"/>
              </a:spcBef>
              <a:spcAft>
                <a:spcPts val="0"/>
              </a:spcAft>
              <a:buClr>
                <a:schemeClr val="accent1"/>
              </a:buClr>
              <a:buSzPts val="1800"/>
              <a:buAutoNum type="arabicPeriod"/>
              <a:defRPr sz="1600"/>
            </a:lvl1pPr>
            <a:lvl2pPr lvl="1">
              <a:spcBef>
                <a:spcPts val="0"/>
              </a:spcBef>
              <a:spcAft>
                <a:spcPts val="0"/>
              </a:spcAft>
              <a:buClr>
                <a:schemeClr val="accent1"/>
              </a:buClr>
              <a:buSzPts val="1400"/>
              <a:buAutoNum type="alphaLcPeriod"/>
              <a:defRPr sz="1600"/>
            </a:lvl2pPr>
            <a:lvl3pPr lvl="2">
              <a:spcBef>
                <a:spcPts val="0"/>
              </a:spcBef>
              <a:spcAft>
                <a:spcPts val="0"/>
              </a:spcAft>
              <a:buSzPts val="1400"/>
              <a:buAutoNum type="romanLcPeriod"/>
              <a:defRPr/>
            </a:lvl3pPr>
            <a:lvl4pPr lvl="3">
              <a:spcBef>
                <a:spcPts val="0"/>
              </a:spcBef>
              <a:spcAft>
                <a:spcPts val="0"/>
              </a:spcAft>
              <a:buSzPts val="1400"/>
              <a:buAutoNum type="arabicPeriod"/>
              <a:defRPr/>
            </a:lvl4pPr>
            <a:lvl5pPr lvl="4">
              <a:spcBef>
                <a:spcPts val="0"/>
              </a:spcBef>
              <a:spcAft>
                <a:spcPts val="0"/>
              </a:spcAft>
              <a:buSzPts val="1400"/>
              <a:buAutoNum type="alphaLcPeriod"/>
              <a:defRPr/>
            </a:lvl5pPr>
            <a:lvl6pPr lvl="5">
              <a:spcBef>
                <a:spcPts val="0"/>
              </a:spcBef>
              <a:spcAft>
                <a:spcPts val="0"/>
              </a:spcAft>
              <a:buSzPts val="1400"/>
              <a:buAutoNum type="romanLcPeriod"/>
              <a:defRPr/>
            </a:lvl6pPr>
            <a:lvl7pPr lvl="6">
              <a:spcBef>
                <a:spcPts val="0"/>
              </a:spcBef>
              <a:spcAft>
                <a:spcPts val="0"/>
              </a:spcAft>
              <a:buSzPts val="1400"/>
              <a:buAutoNum type="arabicPeriod"/>
              <a:defRPr/>
            </a:lvl7pPr>
            <a:lvl8pPr lvl="7">
              <a:spcBef>
                <a:spcPts val="0"/>
              </a:spcBef>
              <a:spcAft>
                <a:spcPts val="0"/>
              </a:spcAft>
              <a:buSzPts val="1400"/>
              <a:buAutoNum type="alphaLcPeriod"/>
              <a:defRPr/>
            </a:lvl8pPr>
            <a:lvl9pPr lvl="8">
              <a:spcBef>
                <a:spcPts val="0"/>
              </a:spcBef>
              <a:spcAft>
                <a:spcPts val="0"/>
              </a:spcAft>
              <a:buSzPts val="1400"/>
              <a:buAutoNum type="romanLcPeriod"/>
              <a:defRPr/>
            </a:lvl9pPr>
          </a:lstStyle>
          <a:p/>
        </p:txBody>
      </p:sp>
      <p:sp>
        <p:nvSpPr>
          <p:cNvPr id="405" name="Google Shape;405;p19"/>
          <p:cNvSpPr/>
          <p:nvPr/>
        </p:nvSpPr>
        <p:spPr>
          <a:xfrm>
            <a:off x="-598400" y="3985675"/>
            <a:ext cx="1844545" cy="1627040"/>
          </a:xfrm>
          <a:custGeom>
            <a:rect b="b" l="l" r="r" t="t"/>
            <a:pathLst>
              <a:path extrusionOk="0" h="12066" w="13679">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6" name="Google Shape;406;p19"/>
          <p:cNvSpPr/>
          <p:nvPr/>
        </p:nvSpPr>
        <p:spPr>
          <a:xfrm rot="7619243">
            <a:off x="7150868" y="2766901"/>
            <a:ext cx="3210914" cy="3197601"/>
          </a:xfrm>
          <a:custGeom>
            <a:rect b="b" l="l" r="r" t="t"/>
            <a:pathLst>
              <a:path extrusionOk="0" h="48035" w="48235">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07" name="Google Shape;407;p19"/>
          <p:cNvGrpSpPr/>
          <p:nvPr/>
        </p:nvGrpSpPr>
        <p:grpSpPr>
          <a:xfrm>
            <a:off x="7295305" y="-672969"/>
            <a:ext cx="2270935" cy="2260334"/>
            <a:chOff x="6762468" y="1386456"/>
            <a:chExt cx="2270935" cy="2260334"/>
          </a:xfrm>
        </p:grpSpPr>
        <p:sp>
          <p:nvSpPr>
            <p:cNvPr id="408" name="Google Shape;408;p19"/>
            <p:cNvSpPr/>
            <p:nvPr/>
          </p:nvSpPr>
          <p:spPr>
            <a:xfrm>
              <a:off x="6762468" y="1386456"/>
              <a:ext cx="2270935" cy="2260292"/>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9" name="Google Shape;409;p19"/>
            <p:cNvSpPr/>
            <p:nvPr/>
          </p:nvSpPr>
          <p:spPr>
            <a:xfrm>
              <a:off x="7236329" y="1587480"/>
              <a:ext cx="12035" cy="9350"/>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0" name="Google Shape;410;p19"/>
            <p:cNvSpPr/>
            <p:nvPr/>
          </p:nvSpPr>
          <p:spPr>
            <a:xfrm>
              <a:off x="7364144" y="1394464"/>
              <a:ext cx="356781" cy="300882"/>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1" name="Google Shape;411;p19"/>
            <p:cNvSpPr/>
            <p:nvPr/>
          </p:nvSpPr>
          <p:spPr>
            <a:xfrm>
              <a:off x="7836713" y="1386456"/>
              <a:ext cx="358124" cy="308889"/>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2" name="Google Shape;412;p19"/>
            <p:cNvSpPr/>
            <p:nvPr/>
          </p:nvSpPr>
          <p:spPr>
            <a:xfrm>
              <a:off x="8310574" y="1516908"/>
              <a:ext cx="135819" cy="79920"/>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3" name="Google Shape;413;p19"/>
            <p:cNvSpPr/>
            <p:nvPr/>
          </p:nvSpPr>
          <p:spPr>
            <a:xfrm>
              <a:off x="8484940" y="1543565"/>
              <a:ext cx="8057" cy="151784"/>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4" name="Google Shape;414;p19"/>
            <p:cNvSpPr/>
            <p:nvPr/>
          </p:nvSpPr>
          <p:spPr>
            <a:xfrm>
              <a:off x="6838311" y="2099984"/>
              <a:ext cx="2735" cy="5371"/>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5" name="Google Shape;415;p19"/>
            <p:cNvSpPr/>
            <p:nvPr/>
          </p:nvSpPr>
          <p:spPr>
            <a:xfrm>
              <a:off x="7012727" y="1801781"/>
              <a:ext cx="2686" cy="2735"/>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6" name="Google Shape;416;p19"/>
            <p:cNvSpPr/>
            <p:nvPr/>
          </p:nvSpPr>
          <p:spPr>
            <a:xfrm>
              <a:off x="6912862" y="1942876"/>
              <a:ext cx="102548" cy="63956"/>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7" name="Google Shape;417;p19"/>
            <p:cNvSpPr/>
            <p:nvPr/>
          </p:nvSpPr>
          <p:spPr>
            <a:xfrm>
              <a:off x="7131192" y="1696645"/>
              <a:ext cx="356781" cy="408702"/>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8" name="Google Shape;418;p19"/>
            <p:cNvSpPr/>
            <p:nvPr/>
          </p:nvSpPr>
          <p:spPr>
            <a:xfrm>
              <a:off x="7603761" y="1696645"/>
              <a:ext cx="358124" cy="40735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9" name="Google Shape;419;p19"/>
            <p:cNvSpPr/>
            <p:nvPr/>
          </p:nvSpPr>
          <p:spPr>
            <a:xfrm>
              <a:off x="8077622" y="1696645"/>
              <a:ext cx="356781" cy="40735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0" name="Google Shape;420;p19"/>
            <p:cNvSpPr/>
            <p:nvPr/>
          </p:nvSpPr>
          <p:spPr>
            <a:xfrm>
              <a:off x="8550190" y="1736581"/>
              <a:ext cx="356781" cy="367424"/>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1" name="Google Shape;421;p19"/>
            <p:cNvSpPr/>
            <p:nvPr/>
          </p:nvSpPr>
          <p:spPr>
            <a:xfrm>
              <a:off x="6891576" y="2115948"/>
              <a:ext cx="356781" cy="40735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2" name="Google Shape;422;p19"/>
            <p:cNvSpPr/>
            <p:nvPr/>
          </p:nvSpPr>
          <p:spPr>
            <a:xfrm>
              <a:off x="7364144" y="2115948"/>
              <a:ext cx="356781" cy="40735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3" name="Google Shape;423;p19"/>
            <p:cNvSpPr/>
            <p:nvPr/>
          </p:nvSpPr>
          <p:spPr>
            <a:xfrm>
              <a:off x="7836713" y="2115948"/>
              <a:ext cx="358124" cy="40735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4" name="Google Shape;424;p19"/>
            <p:cNvSpPr/>
            <p:nvPr/>
          </p:nvSpPr>
          <p:spPr>
            <a:xfrm>
              <a:off x="8310574" y="2114606"/>
              <a:ext cx="356781" cy="408702"/>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5" name="Google Shape;425;p19"/>
            <p:cNvSpPr/>
            <p:nvPr/>
          </p:nvSpPr>
          <p:spPr>
            <a:xfrm>
              <a:off x="8783142" y="2114606"/>
              <a:ext cx="239661" cy="408702"/>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6" name="Google Shape;426;p19"/>
            <p:cNvSpPr/>
            <p:nvPr/>
          </p:nvSpPr>
          <p:spPr>
            <a:xfrm>
              <a:off x="6773111" y="2511280"/>
              <a:ext cx="242297" cy="40735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7" name="Google Shape;427;p19"/>
            <p:cNvSpPr/>
            <p:nvPr/>
          </p:nvSpPr>
          <p:spPr>
            <a:xfrm>
              <a:off x="7131192" y="2511280"/>
              <a:ext cx="356781" cy="40735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8" name="Google Shape;428;p19"/>
            <p:cNvSpPr/>
            <p:nvPr/>
          </p:nvSpPr>
          <p:spPr>
            <a:xfrm>
              <a:off x="7603761" y="2511280"/>
              <a:ext cx="358124" cy="40735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9" name="Google Shape;429;p19"/>
            <p:cNvSpPr/>
            <p:nvPr/>
          </p:nvSpPr>
          <p:spPr>
            <a:xfrm>
              <a:off x="8077622" y="2511280"/>
              <a:ext cx="356781" cy="40735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0" name="Google Shape;430;p19"/>
            <p:cNvSpPr/>
            <p:nvPr/>
          </p:nvSpPr>
          <p:spPr>
            <a:xfrm>
              <a:off x="8550190" y="2511280"/>
              <a:ext cx="356781" cy="40735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1" name="Google Shape;431;p19"/>
            <p:cNvSpPr/>
            <p:nvPr/>
          </p:nvSpPr>
          <p:spPr>
            <a:xfrm>
              <a:off x="6891576" y="2934613"/>
              <a:ext cx="356781" cy="363445"/>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2" name="Google Shape;432;p19"/>
            <p:cNvSpPr/>
            <p:nvPr/>
          </p:nvSpPr>
          <p:spPr>
            <a:xfrm>
              <a:off x="7364144" y="2934613"/>
              <a:ext cx="356781" cy="40735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3" name="Google Shape;433;p19"/>
            <p:cNvSpPr/>
            <p:nvPr/>
          </p:nvSpPr>
          <p:spPr>
            <a:xfrm>
              <a:off x="7836713" y="2934613"/>
              <a:ext cx="358124" cy="40735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4" name="Google Shape;434;p19"/>
            <p:cNvSpPr/>
            <p:nvPr/>
          </p:nvSpPr>
          <p:spPr>
            <a:xfrm>
              <a:off x="8310574" y="2934613"/>
              <a:ext cx="356781" cy="40735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5" name="Google Shape;435;p19"/>
            <p:cNvSpPr/>
            <p:nvPr/>
          </p:nvSpPr>
          <p:spPr>
            <a:xfrm>
              <a:off x="8783142" y="3033085"/>
              <a:ext cx="97227" cy="61270"/>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6" name="Google Shape;436;p19"/>
            <p:cNvSpPr/>
            <p:nvPr/>
          </p:nvSpPr>
          <p:spPr>
            <a:xfrm>
              <a:off x="7345494" y="3428467"/>
              <a:ext cx="142484" cy="85242"/>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7" name="Google Shape;437;p19"/>
            <p:cNvSpPr/>
            <p:nvPr/>
          </p:nvSpPr>
          <p:spPr>
            <a:xfrm>
              <a:off x="7305558" y="3329945"/>
              <a:ext cx="8057" cy="161133"/>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8" name="Google Shape;438;p19"/>
            <p:cNvSpPr/>
            <p:nvPr/>
          </p:nvSpPr>
          <p:spPr>
            <a:xfrm>
              <a:off x="7603761" y="3329945"/>
              <a:ext cx="358124" cy="316846"/>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9" name="Google Shape;439;p19"/>
            <p:cNvSpPr/>
            <p:nvPr/>
          </p:nvSpPr>
          <p:spPr>
            <a:xfrm>
              <a:off x="8077622" y="3329945"/>
              <a:ext cx="356781" cy="307546"/>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0" name="Google Shape;440;p19"/>
            <p:cNvSpPr/>
            <p:nvPr/>
          </p:nvSpPr>
          <p:spPr>
            <a:xfrm>
              <a:off x="8550190" y="3428467"/>
              <a:ext cx="16014" cy="12035"/>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3">
  <p:cSld name="CUSTOM_23">
    <p:spTree>
      <p:nvGrpSpPr>
        <p:cNvPr id="441" name="Shape 441"/>
        <p:cNvGrpSpPr/>
        <p:nvPr/>
      </p:nvGrpSpPr>
      <p:grpSpPr>
        <a:xfrm>
          <a:off x="0" y="0"/>
          <a:ext cx="0" cy="0"/>
          <a:chOff x="0" y="0"/>
          <a:chExt cx="0" cy="0"/>
        </a:xfrm>
      </p:grpSpPr>
      <p:sp>
        <p:nvSpPr>
          <p:cNvPr id="442" name="Google Shape;442;p20"/>
          <p:cNvSpPr txBox="1"/>
          <p:nvPr>
            <p:ph type="title"/>
          </p:nvPr>
        </p:nvSpPr>
        <p:spPr>
          <a:xfrm>
            <a:off x="713225" y="1505738"/>
            <a:ext cx="4450800" cy="12699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443" name="Google Shape;443;p20"/>
          <p:cNvSpPr txBox="1"/>
          <p:nvPr>
            <p:ph idx="1" type="subTitle"/>
          </p:nvPr>
        </p:nvSpPr>
        <p:spPr>
          <a:xfrm>
            <a:off x="713225" y="2725763"/>
            <a:ext cx="3231600" cy="912000"/>
          </a:xfrm>
          <a:prstGeom prst="rect">
            <a:avLst/>
          </a:prstGeom>
        </p:spPr>
        <p:txBody>
          <a:bodyPr anchorCtr="0" anchor="t" bIns="91425" lIns="91425" spcFirstLastPara="1" rIns="91425" wrap="square" tIns="91425">
            <a:noAutofit/>
          </a:bodyPr>
          <a:lstStyle>
            <a:lvl1pPr lvl="0" rtl="0">
              <a:spcBef>
                <a:spcPts val="0"/>
              </a:spcBef>
              <a:spcAft>
                <a:spcPts val="0"/>
              </a:spcAft>
              <a:buClr>
                <a:srgbClr val="8C353C"/>
              </a:buClr>
              <a:buSzPts val="1600"/>
              <a:buFont typeface="Nunito"/>
              <a:buChar char="●"/>
              <a:defRPr sz="1600"/>
            </a:lvl1pPr>
            <a:lvl2pPr lvl="1" rtl="0">
              <a:spcBef>
                <a:spcPts val="0"/>
              </a:spcBef>
              <a:spcAft>
                <a:spcPts val="0"/>
              </a:spcAft>
              <a:buClr>
                <a:schemeClr val="dk1"/>
              </a:buClr>
              <a:buSzPts val="1600"/>
              <a:buFont typeface="Nunito"/>
              <a:buChar char="○"/>
              <a:defRPr/>
            </a:lvl2pPr>
            <a:lvl3pPr lvl="2" rtl="0">
              <a:spcBef>
                <a:spcPts val="0"/>
              </a:spcBef>
              <a:spcAft>
                <a:spcPts val="0"/>
              </a:spcAft>
              <a:buClr>
                <a:schemeClr val="dk1"/>
              </a:buClr>
              <a:buSzPts val="1600"/>
              <a:buFont typeface="Nunito"/>
              <a:buChar char="■"/>
              <a:defRPr/>
            </a:lvl3pPr>
            <a:lvl4pPr lvl="3" rtl="0">
              <a:spcBef>
                <a:spcPts val="0"/>
              </a:spcBef>
              <a:spcAft>
                <a:spcPts val="0"/>
              </a:spcAft>
              <a:buClr>
                <a:schemeClr val="dk1"/>
              </a:buClr>
              <a:buSzPts val="1600"/>
              <a:buFont typeface="Nunito"/>
              <a:buChar char="●"/>
              <a:defRPr/>
            </a:lvl4pPr>
            <a:lvl5pPr lvl="4" rtl="0">
              <a:spcBef>
                <a:spcPts val="0"/>
              </a:spcBef>
              <a:spcAft>
                <a:spcPts val="0"/>
              </a:spcAft>
              <a:buClr>
                <a:schemeClr val="dk1"/>
              </a:buClr>
              <a:buSzPts val="1600"/>
              <a:buFont typeface="Nunito"/>
              <a:buChar char="○"/>
              <a:defRPr/>
            </a:lvl5pPr>
            <a:lvl6pPr lvl="5" rtl="0">
              <a:spcBef>
                <a:spcPts val="0"/>
              </a:spcBef>
              <a:spcAft>
                <a:spcPts val="0"/>
              </a:spcAft>
              <a:buClr>
                <a:schemeClr val="dk1"/>
              </a:buClr>
              <a:buSzPts val="1600"/>
              <a:buFont typeface="Nunito"/>
              <a:buChar char="■"/>
              <a:defRPr/>
            </a:lvl6pPr>
            <a:lvl7pPr lvl="6" rtl="0">
              <a:spcBef>
                <a:spcPts val="0"/>
              </a:spcBef>
              <a:spcAft>
                <a:spcPts val="0"/>
              </a:spcAft>
              <a:buClr>
                <a:schemeClr val="dk1"/>
              </a:buClr>
              <a:buSzPts val="1600"/>
              <a:buFont typeface="Nunito"/>
              <a:buChar char="●"/>
              <a:defRPr/>
            </a:lvl7pPr>
            <a:lvl8pPr lvl="7" rtl="0">
              <a:spcBef>
                <a:spcPts val="0"/>
              </a:spcBef>
              <a:spcAft>
                <a:spcPts val="0"/>
              </a:spcAft>
              <a:buClr>
                <a:schemeClr val="dk1"/>
              </a:buClr>
              <a:buSzPts val="1600"/>
              <a:buFont typeface="Nunito"/>
              <a:buChar char="○"/>
              <a:defRPr/>
            </a:lvl8pPr>
            <a:lvl9pPr lvl="8" rtl="0">
              <a:spcBef>
                <a:spcPts val="0"/>
              </a:spcBef>
              <a:spcAft>
                <a:spcPts val="0"/>
              </a:spcAft>
              <a:buClr>
                <a:schemeClr val="dk1"/>
              </a:buClr>
              <a:buSzPts val="1600"/>
              <a:buFont typeface="Nunito"/>
              <a:buChar char="■"/>
              <a:defRPr/>
            </a:lvl9pPr>
          </a:lstStyle>
          <a:p/>
        </p:txBody>
      </p:sp>
      <p:grpSp>
        <p:nvGrpSpPr>
          <p:cNvPr id="444" name="Google Shape;444;p20"/>
          <p:cNvGrpSpPr/>
          <p:nvPr/>
        </p:nvGrpSpPr>
        <p:grpSpPr>
          <a:xfrm flipH="1">
            <a:off x="5418880" y="1"/>
            <a:ext cx="2277317" cy="5304377"/>
            <a:chOff x="224725" y="566950"/>
            <a:chExt cx="1850875" cy="4311100"/>
          </a:xfrm>
        </p:grpSpPr>
        <p:sp>
          <p:nvSpPr>
            <p:cNvPr id="445" name="Google Shape;445;p20"/>
            <p:cNvSpPr/>
            <p:nvPr/>
          </p:nvSpPr>
          <p:spPr>
            <a:xfrm>
              <a:off x="1914975" y="566950"/>
              <a:ext cx="160625" cy="2033000"/>
            </a:xfrm>
            <a:custGeom>
              <a:rect b="b" l="l" r="r" t="t"/>
              <a:pathLst>
                <a:path extrusionOk="0" h="81320" w="6425">
                  <a:moveTo>
                    <a:pt x="126" y="1"/>
                  </a:moveTo>
                  <a:cubicBezTo>
                    <a:pt x="81" y="1"/>
                    <a:pt x="44" y="24"/>
                    <a:pt x="27" y="57"/>
                  </a:cubicBezTo>
                  <a:cubicBezTo>
                    <a:pt x="27" y="84"/>
                    <a:pt x="27" y="110"/>
                    <a:pt x="27" y="137"/>
                  </a:cubicBezTo>
                  <a:cubicBezTo>
                    <a:pt x="27" y="164"/>
                    <a:pt x="27"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45" y="15394"/>
                    <a:pt x="2945" y="15447"/>
                    <a:pt x="2945" y="15501"/>
                  </a:cubicBezTo>
                  <a:cubicBezTo>
                    <a:pt x="2998" y="17321"/>
                    <a:pt x="1848" y="19248"/>
                    <a:pt x="108" y="20292"/>
                  </a:cubicBezTo>
                  <a:cubicBezTo>
                    <a:pt x="54" y="20292"/>
                    <a:pt x="27" y="20318"/>
                    <a:pt x="27" y="20372"/>
                  </a:cubicBezTo>
                  <a:cubicBezTo>
                    <a:pt x="1" y="20425"/>
                    <a:pt x="27" y="20479"/>
                    <a:pt x="81" y="20506"/>
                  </a:cubicBezTo>
                  <a:cubicBezTo>
                    <a:pt x="1794" y="21496"/>
                    <a:pt x="2865" y="23316"/>
                    <a:pt x="2945" y="25324"/>
                  </a:cubicBezTo>
                  <a:cubicBezTo>
                    <a:pt x="2945" y="25350"/>
                    <a:pt x="2972" y="25404"/>
                    <a:pt x="2998" y="25431"/>
                  </a:cubicBezTo>
                  <a:cubicBezTo>
                    <a:pt x="4952" y="26394"/>
                    <a:pt x="6157" y="28348"/>
                    <a:pt x="6157" y="30543"/>
                  </a:cubicBezTo>
                  <a:cubicBezTo>
                    <a:pt x="6157" y="32711"/>
                    <a:pt x="4952" y="34665"/>
                    <a:pt x="2998" y="35628"/>
                  </a:cubicBezTo>
                  <a:cubicBezTo>
                    <a:pt x="2945" y="35655"/>
                    <a:pt x="2918" y="35709"/>
                    <a:pt x="2945" y="35762"/>
                  </a:cubicBezTo>
                  <a:cubicBezTo>
                    <a:pt x="3106"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1" y="81297"/>
                    <a:pt x="104" y="81320"/>
                    <a:pt x="145" y="81320"/>
                  </a:cubicBezTo>
                  <a:cubicBezTo>
                    <a:pt x="170" y="81320"/>
                    <a:pt x="194" y="81311"/>
                    <a:pt x="215" y="81290"/>
                  </a:cubicBezTo>
                  <a:cubicBezTo>
                    <a:pt x="2008" y="80273"/>
                    <a:pt x="3106" y="78427"/>
                    <a:pt x="3186" y="76366"/>
                  </a:cubicBezTo>
                  <a:cubicBezTo>
                    <a:pt x="5166" y="75322"/>
                    <a:pt x="6424" y="73314"/>
                    <a:pt x="6424" y="71066"/>
                  </a:cubicBezTo>
                  <a:cubicBezTo>
                    <a:pt x="6424" y="68818"/>
                    <a:pt x="5166" y="66784"/>
                    <a:pt x="3186" y="65766"/>
                  </a:cubicBezTo>
                  <a:cubicBezTo>
                    <a:pt x="3106" y="63786"/>
                    <a:pt x="2062" y="61992"/>
                    <a:pt x="375" y="60922"/>
                  </a:cubicBezTo>
                  <a:cubicBezTo>
                    <a:pt x="2062" y="59878"/>
                    <a:pt x="3106" y="58085"/>
                    <a:pt x="3186" y="56104"/>
                  </a:cubicBezTo>
                  <a:cubicBezTo>
                    <a:pt x="5166" y="55060"/>
                    <a:pt x="6424" y="53053"/>
                    <a:pt x="6424" y="50804"/>
                  </a:cubicBezTo>
                  <a:cubicBezTo>
                    <a:pt x="6424" y="48556"/>
                    <a:pt x="5166" y="46522"/>
                    <a:pt x="3186" y="45505"/>
                  </a:cubicBezTo>
                  <a:cubicBezTo>
                    <a:pt x="3159" y="43604"/>
                    <a:pt x="2088" y="41731"/>
                    <a:pt x="375" y="40660"/>
                  </a:cubicBezTo>
                  <a:cubicBezTo>
                    <a:pt x="1901" y="39723"/>
                    <a:pt x="3320" y="37877"/>
                    <a:pt x="3186" y="35816"/>
                  </a:cubicBezTo>
                  <a:cubicBezTo>
                    <a:pt x="5193" y="34799"/>
                    <a:pt x="6424" y="32764"/>
                    <a:pt x="6424" y="30543"/>
                  </a:cubicBezTo>
                  <a:cubicBezTo>
                    <a:pt x="6424" y="28295"/>
                    <a:pt x="5166" y="26260"/>
                    <a:pt x="3186" y="25243"/>
                  </a:cubicBezTo>
                  <a:cubicBezTo>
                    <a:pt x="3106" y="23236"/>
                    <a:pt x="2062" y="21443"/>
                    <a:pt x="375" y="20399"/>
                  </a:cubicBezTo>
                  <a:cubicBezTo>
                    <a:pt x="2088" y="19328"/>
                    <a:pt x="3186" y="17454"/>
                    <a:pt x="3186" y="15608"/>
                  </a:cubicBezTo>
                  <a:cubicBezTo>
                    <a:pt x="3186" y="15608"/>
                    <a:pt x="3186" y="15581"/>
                    <a:pt x="3186" y="15554"/>
                  </a:cubicBezTo>
                  <a:cubicBezTo>
                    <a:pt x="5166" y="14537"/>
                    <a:pt x="6424" y="12503"/>
                    <a:pt x="6424" y="10255"/>
                  </a:cubicBezTo>
                  <a:cubicBezTo>
                    <a:pt x="6424" y="8033"/>
                    <a:pt x="5166" y="5999"/>
                    <a:pt x="3186" y="4982"/>
                  </a:cubicBezTo>
                  <a:lnTo>
                    <a:pt x="3186" y="4955"/>
                  </a:lnTo>
                  <a:cubicBezTo>
                    <a:pt x="3186" y="3028"/>
                    <a:pt x="2008" y="1074"/>
                    <a:pt x="215" y="30"/>
                  </a:cubicBezTo>
                  <a:cubicBezTo>
                    <a:pt x="184" y="10"/>
                    <a:pt x="153" y="1"/>
                    <a:pt x="12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6" name="Google Shape;446;p20"/>
            <p:cNvSpPr/>
            <p:nvPr/>
          </p:nvSpPr>
          <p:spPr>
            <a:xfrm>
              <a:off x="1761075" y="818875"/>
              <a:ext cx="160625" cy="2032875"/>
            </a:xfrm>
            <a:custGeom>
              <a:rect b="b" l="l" r="r" t="t"/>
              <a:pathLst>
                <a:path extrusionOk="0" h="81315" w="6425">
                  <a:moveTo>
                    <a:pt x="149" y="1"/>
                  </a:moveTo>
                  <a:cubicBezTo>
                    <a:pt x="110" y="1"/>
                    <a:pt x="71" y="20"/>
                    <a:pt x="54" y="70"/>
                  </a:cubicBezTo>
                  <a:cubicBezTo>
                    <a:pt x="27" y="70"/>
                    <a:pt x="27" y="97"/>
                    <a:pt x="27" y="124"/>
                  </a:cubicBezTo>
                  <a:cubicBezTo>
                    <a:pt x="27" y="178"/>
                    <a:pt x="54" y="204"/>
                    <a:pt x="81" y="231"/>
                  </a:cubicBezTo>
                  <a:cubicBezTo>
                    <a:pt x="1821" y="1248"/>
                    <a:pt x="2972" y="3175"/>
                    <a:pt x="2945" y="5022"/>
                  </a:cubicBezTo>
                  <a:cubicBezTo>
                    <a:pt x="2945" y="5076"/>
                    <a:pt x="2972" y="5129"/>
                    <a:pt x="2998" y="5156"/>
                  </a:cubicBezTo>
                  <a:cubicBezTo>
                    <a:pt x="4952" y="6119"/>
                    <a:pt x="6183" y="8073"/>
                    <a:pt x="6183" y="10268"/>
                  </a:cubicBezTo>
                  <a:cubicBezTo>
                    <a:pt x="6183" y="12436"/>
                    <a:pt x="4952" y="14390"/>
                    <a:pt x="2998" y="15354"/>
                  </a:cubicBezTo>
                  <a:cubicBezTo>
                    <a:pt x="2972" y="15380"/>
                    <a:pt x="2945" y="15461"/>
                    <a:pt x="2945" y="15487"/>
                  </a:cubicBezTo>
                  <a:cubicBezTo>
                    <a:pt x="2998" y="17334"/>
                    <a:pt x="1847" y="19235"/>
                    <a:pt x="108" y="20278"/>
                  </a:cubicBezTo>
                  <a:cubicBezTo>
                    <a:pt x="81" y="20278"/>
                    <a:pt x="27" y="20305"/>
                    <a:pt x="27" y="20359"/>
                  </a:cubicBezTo>
                  <a:cubicBezTo>
                    <a:pt x="27" y="20412"/>
                    <a:pt x="27" y="20466"/>
                    <a:pt x="81" y="20493"/>
                  </a:cubicBezTo>
                  <a:cubicBezTo>
                    <a:pt x="1821" y="21510"/>
                    <a:pt x="2891" y="23303"/>
                    <a:pt x="2945" y="25310"/>
                  </a:cubicBezTo>
                  <a:cubicBezTo>
                    <a:pt x="2945" y="25364"/>
                    <a:pt x="2972" y="25391"/>
                    <a:pt x="2998" y="25417"/>
                  </a:cubicBezTo>
                  <a:cubicBezTo>
                    <a:pt x="4952" y="26381"/>
                    <a:pt x="6183" y="28362"/>
                    <a:pt x="6183" y="30530"/>
                  </a:cubicBezTo>
                  <a:cubicBezTo>
                    <a:pt x="6183" y="32698"/>
                    <a:pt x="4952" y="34652"/>
                    <a:pt x="2998" y="35642"/>
                  </a:cubicBezTo>
                  <a:cubicBezTo>
                    <a:pt x="2972" y="35642"/>
                    <a:pt x="2945" y="35695"/>
                    <a:pt x="2945" y="35749"/>
                  </a:cubicBezTo>
                  <a:cubicBezTo>
                    <a:pt x="3105" y="37837"/>
                    <a:pt x="1633" y="39630"/>
                    <a:pt x="108" y="40540"/>
                  </a:cubicBezTo>
                  <a:cubicBezTo>
                    <a:pt x="81" y="40540"/>
                    <a:pt x="27" y="40594"/>
                    <a:pt x="27" y="40620"/>
                  </a:cubicBezTo>
                  <a:cubicBezTo>
                    <a:pt x="27" y="40674"/>
                    <a:pt x="27" y="40727"/>
                    <a:pt x="81" y="40754"/>
                  </a:cubicBezTo>
                  <a:cubicBezTo>
                    <a:pt x="1821" y="41771"/>
                    <a:pt x="2945" y="43645"/>
                    <a:pt x="2945" y="45545"/>
                  </a:cubicBezTo>
                  <a:cubicBezTo>
                    <a:pt x="2945" y="45545"/>
                    <a:pt x="2945" y="45545"/>
                    <a:pt x="2945" y="45572"/>
                  </a:cubicBezTo>
                  <a:cubicBezTo>
                    <a:pt x="2945" y="45626"/>
                    <a:pt x="2972" y="45652"/>
                    <a:pt x="2998" y="45679"/>
                  </a:cubicBezTo>
                  <a:cubicBezTo>
                    <a:pt x="4952" y="46669"/>
                    <a:pt x="6183" y="48623"/>
                    <a:pt x="6183" y="50791"/>
                  </a:cubicBezTo>
                  <a:cubicBezTo>
                    <a:pt x="6183" y="52959"/>
                    <a:pt x="4952" y="54913"/>
                    <a:pt x="2998" y="55904"/>
                  </a:cubicBezTo>
                  <a:cubicBezTo>
                    <a:pt x="2972" y="55930"/>
                    <a:pt x="2945" y="55957"/>
                    <a:pt x="2945" y="56011"/>
                  </a:cubicBezTo>
                  <a:cubicBezTo>
                    <a:pt x="2891" y="57991"/>
                    <a:pt x="1847" y="59785"/>
                    <a:pt x="108" y="60802"/>
                  </a:cubicBezTo>
                  <a:cubicBezTo>
                    <a:pt x="81" y="60828"/>
                    <a:pt x="27" y="60855"/>
                    <a:pt x="27" y="60882"/>
                  </a:cubicBezTo>
                  <a:cubicBezTo>
                    <a:pt x="27" y="60935"/>
                    <a:pt x="27" y="60989"/>
                    <a:pt x="81" y="61016"/>
                  </a:cubicBezTo>
                  <a:cubicBezTo>
                    <a:pt x="1821" y="62033"/>
                    <a:pt x="2891" y="63826"/>
                    <a:pt x="2945" y="65834"/>
                  </a:cubicBezTo>
                  <a:cubicBezTo>
                    <a:pt x="2945" y="65887"/>
                    <a:pt x="2972" y="65914"/>
                    <a:pt x="2998" y="65941"/>
                  </a:cubicBezTo>
                  <a:cubicBezTo>
                    <a:pt x="4952" y="66931"/>
                    <a:pt x="6183" y="68885"/>
                    <a:pt x="6183" y="71053"/>
                  </a:cubicBezTo>
                  <a:cubicBezTo>
                    <a:pt x="6183" y="73221"/>
                    <a:pt x="4952" y="75175"/>
                    <a:pt x="2998" y="76165"/>
                  </a:cubicBezTo>
                  <a:cubicBezTo>
                    <a:pt x="2972" y="76192"/>
                    <a:pt x="2945" y="76219"/>
                    <a:pt x="2945" y="76272"/>
                  </a:cubicBezTo>
                  <a:cubicBezTo>
                    <a:pt x="2891" y="78280"/>
                    <a:pt x="1821" y="80073"/>
                    <a:pt x="81" y="81090"/>
                  </a:cubicBezTo>
                  <a:cubicBezTo>
                    <a:pt x="27" y="81117"/>
                    <a:pt x="1" y="81197"/>
                    <a:pt x="54" y="81251"/>
                  </a:cubicBezTo>
                  <a:cubicBezTo>
                    <a:pt x="74" y="81290"/>
                    <a:pt x="122" y="81315"/>
                    <a:pt x="167" y="81315"/>
                  </a:cubicBezTo>
                  <a:cubicBezTo>
                    <a:pt x="184" y="81315"/>
                    <a:pt x="200" y="81311"/>
                    <a:pt x="215" y="81304"/>
                  </a:cubicBezTo>
                  <a:cubicBezTo>
                    <a:pt x="2008" y="80260"/>
                    <a:pt x="3105" y="78413"/>
                    <a:pt x="3186" y="76352"/>
                  </a:cubicBezTo>
                  <a:cubicBezTo>
                    <a:pt x="5193" y="75309"/>
                    <a:pt x="6424" y="73301"/>
                    <a:pt x="6424" y="71053"/>
                  </a:cubicBezTo>
                  <a:cubicBezTo>
                    <a:pt x="6424" y="68805"/>
                    <a:pt x="5193" y="66797"/>
                    <a:pt x="3186" y="65753"/>
                  </a:cubicBezTo>
                  <a:cubicBezTo>
                    <a:pt x="3132" y="63773"/>
                    <a:pt x="2088" y="61979"/>
                    <a:pt x="402" y="60909"/>
                  </a:cubicBezTo>
                  <a:cubicBezTo>
                    <a:pt x="2088" y="59865"/>
                    <a:pt x="3132" y="58072"/>
                    <a:pt x="3186" y="56091"/>
                  </a:cubicBezTo>
                  <a:cubicBezTo>
                    <a:pt x="5193" y="55047"/>
                    <a:pt x="6424" y="53040"/>
                    <a:pt x="6424" y="50791"/>
                  </a:cubicBezTo>
                  <a:cubicBezTo>
                    <a:pt x="6424" y="48543"/>
                    <a:pt x="5193" y="46536"/>
                    <a:pt x="3186" y="45492"/>
                  </a:cubicBezTo>
                  <a:cubicBezTo>
                    <a:pt x="3186" y="43591"/>
                    <a:pt x="2088" y="41718"/>
                    <a:pt x="402" y="40647"/>
                  </a:cubicBezTo>
                  <a:cubicBezTo>
                    <a:pt x="1901" y="39710"/>
                    <a:pt x="3320" y="37890"/>
                    <a:pt x="3186" y="35829"/>
                  </a:cubicBezTo>
                  <a:cubicBezTo>
                    <a:pt x="5193" y="34785"/>
                    <a:pt x="6424" y="32751"/>
                    <a:pt x="6424" y="30530"/>
                  </a:cubicBezTo>
                  <a:cubicBezTo>
                    <a:pt x="6424" y="28281"/>
                    <a:pt x="5193" y="26247"/>
                    <a:pt x="3186" y="25230"/>
                  </a:cubicBezTo>
                  <a:cubicBezTo>
                    <a:pt x="3105" y="23223"/>
                    <a:pt x="2062" y="21429"/>
                    <a:pt x="402" y="20386"/>
                  </a:cubicBezTo>
                  <a:cubicBezTo>
                    <a:pt x="2115" y="19315"/>
                    <a:pt x="3212" y="17415"/>
                    <a:pt x="3186" y="15541"/>
                  </a:cubicBezTo>
                  <a:cubicBezTo>
                    <a:pt x="5193" y="14524"/>
                    <a:pt x="6424" y="12490"/>
                    <a:pt x="6424" y="10268"/>
                  </a:cubicBezTo>
                  <a:cubicBezTo>
                    <a:pt x="6424" y="8020"/>
                    <a:pt x="5193" y="5986"/>
                    <a:pt x="3186" y="4969"/>
                  </a:cubicBezTo>
                  <a:lnTo>
                    <a:pt x="3186" y="4942"/>
                  </a:lnTo>
                  <a:cubicBezTo>
                    <a:pt x="3186" y="3041"/>
                    <a:pt x="2008" y="1061"/>
                    <a:pt x="215" y="17"/>
                  </a:cubicBezTo>
                  <a:cubicBezTo>
                    <a:pt x="195" y="7"/>
                    <a:pt x="172" y="1"/>
                    <a:pt x="14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7" name="Google Shape;447;p20"/>
            <p:cNvSpPr/>
            <p:nvPr/>
          </p:nvSpPr>
          <p:spPr>
            <a:xfrm>
              <a:off x="1607850" y="566950"/>
              <a:ext cx="159950" cy="2033000"/>
            </a:xfrm>
            <a:custGeom>
              <a:rect b="b" l="l" r="r" t="t"/>
              <a:pathLst>
                <a:path extrusionOk="0" h="81320" w="6398">
                  <a:moveTo>
                    <a:pt x="119" y="1"/>
                  </a:moveTo>
                  <a:cubicBezTo>
                    <a:pt x="81" y="1"/>
                    <a:pt x="44" y="24"/>
                    <a:pt x="27" y="57"/>
                  </a:cubicBezTo>
                  <a:cubicBezTo>
                    <a:pt x="0"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71" y="17347"/>
                    <a:pt x="1847" y="19248"/>
                    <a:pt x="81" y="20292"/>
                  </a:cubicBezTo>
                  <a:cubicBezTo>
                    <a:pt x="54" y="20292"/>
                    <a:pt x="27" y="20318"/>
                    <a:pt x="0"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0"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64" y="58004"/>
                    <a:pt x="1820" y="59798"/>
                    <a:pt x="81" y="60815"/>
                  </a:cubicBezTo>
                  <a:cubicBezTo>
                    <a:pt x="54" y="60815"/>
                    <a:pt x="27" y="60868"/>
                    <a:pt x="0" y="60895"/>
                  </a:cubicBezTo>
                  <a:cubicBezTo>
                    <a:pt x="0" y="60949"/>
                    <a:pt x="27" y="61002"/>
                    <a:pt x="81" y="61029"/>
                  </a:cubicBezTo>
                  <a:cubicBezTo>
                    <a:pt x="1820" y="62046"/>
                    <a:pt x="2864"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64" y="78266"/>
                    <a:pt x="1820" y="80086"/>
                    <a:pt x="81" y="81076"/>
                  </a:cubicBezTo>
                  <a:cubicBezTo>
                    <a:pt x="27" y="81130"/>
                    <a:pt x="0" y="81183"/>
                    <a:pt x="27" y="81264"/>
                  </a:cubicBezTo>
                  <a:cubicBezTo>
                    <a:pt x="44" y="81297"/>
                    <a:pt x="81" y="81320"/>
                    <a:pt x="119" y="81320"/>
                  </a:cubicBezTo>
                  <a:cubicBezTo>
                    <a:pt x="143" y="81320"/>
                    <a:pt x="167" y="81311"/>
                    <a:pt x="188" y="81290"/>
                  </a:cubicBezTo>
                  <a:cubicBezTo>
                    <a:pt x="1981"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61" y="41731"/>
                    <a:pt x="375" y="40660"/>
                  </a:cubicBezTo>
                  <a:cubicBezTo>
                    <a:pt x="1901" y="39723"/>
                    <a:pt x="3292" y="37877"/>
                    <a:pt x="3185" y="35816"/>
                  </a:cubicBezTo>
                  <a:cubicBezTo>
                    <a:pt x="5166" y="34799"/>
                    <a:pt x="6397" y="32764"/>
                    <a:pt x="6397" y="30543"/>
                  </a:cubicBezTo>
                  <a:cubicBezTo>
                    <a:pt x="6397" y="28295"/>
                    <a:pt x="5166" y="26260"/>
                    <a:pt x="3185" y="25243"/>
                  </a:cubicBezTo>
                  <a:cubicBezTo>
                    <a:pt x="3078" y="23236"/>
                    <a:pt x="2061" y="21443"/>
                    <a:pt x="375" y="20399"/>
                  </a:cubicBezTo>
                  <a:cubicBezTo>
                    <a:pt x="2061" y="19328"/>
                    <a:pt x="3185" y="17454"/>
                    <a:pt x="3185" y="15608"/>
                  </a:cubicBezTo>
                  <a:cubicBezTo>
                    <a:pt x="3185" y="15608"/>
                    <a:pt x="3185" y="1558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8" name="Google Shape;448;p20"/>
            <p:cNvSpPr/>
            <p:nvPr/>
          </p:nvSpPr>
          <p:spPr>
            <a:xfrm>
              <a:off x="1453950" y="818875"/>
              <a:ext cx="160600" cy="2032875"/>
            </a:xfrm>
            <a:custGeom>
              <a:rect b="b" l="l" r="r" t="t"/>
              <a:pathLst>
                <a:path extrusionOk="0" h="81315" w="6424">
                  <a:moveTo>
                    <a:pt x="136" y="1"/>
                  </a:moveTo>
                  <a:cubicBezTo>
                    <a:pt x="95" y="1"/>
                    <a:pt x="61" y="20"/>
                    <a:pt x="27" y="70"/>
                  </a:cubicBezTo>
                  <a:cubicBezTo>
                    <a:pt x="27" y="70"/>
                    <a:pt x="27" y="97"/>
                    <a:pt x="27" y="124"/>
                  </a:cubicBezTo>
                  <a:cubicBezTo>
                    <a:pt x="27" y="178"/>
                    <a:pt x="27"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34"/>
                    <a:pt x="2944" y="15487"/>
                  </a:cubicBezTo>
                  <a:cubicBezTo>
                    <a:pt x="2944" y="15514"/>
                    <a:pt x="2944" y="15568"/>
                    <a:pt x="2944" y="15595"/>
                  </a:cubicBezTo>
                  <a:cubicBezTo>
                    <a:pt x="2944" y="17415"/>
                    <a:pt x="1820" y="19261"/>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44" y="35642"/>
                    <a:pt x="2918"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72"/>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27" y="81251"/>
                  </a:cubicBezTo>
                  <a:cubicBezTo>
                    <a:pt x="66" y="81290"/>
                    <a:pt x="120" y="81315"/>
                    <a:pt x="167" y="81315"/>
                  </a:cubicBezTo>
                  <a:cubicBezTo>
                    <a:pt x="184" y="81315"/>
                    <a:pt x="200" y="81311"/>
                    <a:pt x="214" y="81304"/>
                  </a:cubicBezTo>
                  <a:cubicBezTo>
                    <a:pt x="2008" y="80260"/>
                    <a:pt x="3105" y="78413"/>
                    <a:pt x="3185" y="76352"/>
                  </a:cubicBezTo>
                  <a:cubicBezTo>
                    <a:pt x="5166" y="75309"/>
                    <a:pt x="6424" y="73301"/>
                    <a:pt x="6424" y="71053"/>
                  </a:cubicBezTo>
                  <a:cubicBezTo>
                    <a:pt x="6424" y="68805"/>
                    <a:pt x="5166" y="66797"/>
                    <a:pt x="3185" y="65753"/>
                  </a:cubicBezTo>
                  <a:cubicBezTo>
                    <a:pt x="3105" y="63773"/>
                    <a:pt x="2061" y="61979"/>
                    <a:pt x="375" y="60909"/>
                  </a:cubicBezTo>
                  <a:cubicBezTo>
                    <a:pt x="2061" y="59865"/>
                    <a:pt x="3105" y="58072"/>
                    <a:pt x="3185" y="56091"/>
                  </a:cubicBezTo>
                  <a:cubicBezTo>
                    <a:pt x="5166" y="55047"/>
                    <a:pt x="6424" y="53040"/>
                    <a:pt x="6424" y="50791"/>
                  </a:cubicBezTo>
                  <a:cubicBezTo>
                    <a:pt x="6424" y="48543"/>
                    <a:pt x="5193" y="46536"/>
                    <a:pt x="3185" y="45492"/>
                  </a:cubicBezTo>
                  <a:cubicBezTo>
                    <a:pt x="3159" y="43591"/>
                    <a:pt x="2088" y="41718"/>
                    <a:pt x="375" y="40647"/>
                  </a:cubicBezTo>
                  <a:cubicBezTo>
                    <a:pt x="1901" y="39710"/>
                    <a:pt x="3319" y="37890"/>
                    <a:pt x="3185" y="35829"/>
                  </a:cubicBezTo>
                  <a:cubicBezTo>
                    <a:pt x="5193" y="34785"/>
                    <a:pt x="6424" y="32751"/>
                    <a:pt x="6424" y="30530"/>
                  </a:cubicBezTo>
                  <a:cubicBezTo>
                    <a:pt x="6424" y="28281"/>
                    <a:pt x="5166" y="26247"/>
                    <a:pt x="3185" y="25230"/>
                  </a:cubicBezTo>
                  <a:cubicBezTo>
                    <a:pt x="3105" y="23223"/>
                    <a:pt x="2061" y="21429"/>
                    <a:pt x="375"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cubicBezTo>
                    <a:pt x="3185" y="3041"/>
                    <a:pt x="2008" y="1061"/>
                    <a:pt x="214" y="17"/>
                  </a:cubicBezTo>
                  <a:cubicBezTo>
                    <a:pt x="185" y="7"/>
                    <a:pt x="159" y="1"/>
                    <a:pt x="13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9" name="Google Shape;449;p20"/>
            <p:cNvSpPr/>
            <p:nvPr/>
          </p:nvSpPr>
          <p:spPr>
            <a:xfrm>
              <a:off x="1300050" y="566950"/>
              <a:ext cx="160600" cy="2033000"/>
            </a:xfrm>
            <a:custGeom>
              <a:rect b="b" l="l" r="r" t="t"/>
              <a:pathLst>
                <a:path extrusionOk="0" h="81320" w="6424">
                  <a:moveTo>
                    <a:pt x="146" y="1"/>
                  </a:moveTo>
                  <a:cubicBezTo>
                    <a:pt x="107" y="1"/>
                    <a:pt x="70" y="24"/>
                    <a:pt x="54" y="57"/>
                  </a:cubicBezTo>
                  <a:cubicBezTo>
                    <a:pt x="27" y="84"/>
                    <a:pt x="27" y="110"/>
                    <a:pt x="27" y="137"/>
                  </a:cubicBezTo>
                  <a:cubicBezTo>
                    <a:pt x="27" y="164"/>
                    <a:pt x="54" y="217"/>
                    <a:pt x="80" y="244"/>
                  </a:cubicBezTo>
                  <a:cubicBezTo>
                    <a:pt x="1820" y="1261"/>
                    <a:pt x="2971" y="3188"/>
                    <a:pt x="2944" y="5035"/>
                  </a:cubicBezTo>
                  <a:cubicBezTo>
                    <a:pt x="2944" y="5089"/>
                    <a:pt x="2971" y="5142"/>
                    <a:pt x="3025" y="5169"/>
                  </a:cubicBezTo>
                  <a:cubicBezTo>
                    <a:pt x="4952" y="6133"/>
                    <a:pt x="6183" y="8086"/>
                    <a:pt x="6183" y="10255"/>
                  </a:cubicBezTo>
                  <a:cubicBezTo>
                    <a:pt x="6183" y="12449"/>
                    <a:pt x="4952" y="14403"/>
                    <a:pt x="3025" y="15367"/>
                  </a:cubicBezTo>
                  <a:cubicBezTo>
                    <a:pt x="2971" y="15394"/>
                    <a:pt x="2944" y="15447"/>
                    <a:pt x="2944" y="15501"/>
                  </a:cubicBezTo>
                  <a:cubicBezTo>
                    <a:pt x="2998" y="17321"/>
                    <a:pt x="1847" y="19248"/>
                    <a:pt x="107" y="20292"/>
                  </a:cubicBezTo>
                  <a:cubicBezTo>
                    <a:pt x="80" y="20292"/>
                    <a:pt x="54" y="20318"/>
                    <a:pt x="27" y="20372"/>
                  </a:cubicBezTo>
                  <a:cubicBezTo>
                    <a:pt x="27" y="20425"/>
                    <a:pt x="27" y="20479"/>
                    <a:pt x="80" y="20506"/>
                  </a:cubicBezTo>
                  <a:cubicBezTo>
                    <a:pt x="1820" y="21496"/>
                    <a:pt x="2891" y="23316"/>
                    <a:pt x="2944" y="25324"/>
                  </a:cubicBezTo>
                  <a:cubicBezTo>
                    <a:pt x="2944" y="25350"/>
                    <a:pt x="2971" y="25404"/>
                    <a:pt x="3025" y="25431"/>
                  </a:cubicBezTo>
                  <a:cubicBezTo>
                    <a:pt x="4952" y="26394"/>
                    <a:pt x="6183" y="28348"/>
                    <a:pt x="6183" y="30543"/>
                  </a:cubicBezTo>
                  <a:cubicBezTo>
                    <a:pt x="6183" y="32711"/>
                    <a:pt x="4952" y="34665"/>
                    <a:pt x="3025" y="35628"/>
                  </a:cubicBezTo>
                  <a:cubicBezTo>
                    <a:pt x="2971" y="35655"/>
                    <a:pt x="2944" y="35709"/>
                    <a:pt x="2944" y="35762"/>
                  </a:cubicBezTo>
                  <a:cubicBezTo>
                    <a:pt x="3105" y="37823"/>
                    <a:pt x="1633" y="39643"/>
                    <a:pt x="107" y="40553"/>
                  </a:cubicBezTo>
                  <a:cubicBezTo>
                    <a:pt x="80" y="40553"/>
                    <a:pt x="54" y="40580"/>
                    <a:pt x="27" y="40633"/>
                  </a:cubicBezTo>
                  <a:cubicBezTo>
                    <a:pt x="27" y="40687"/>
                    <a:pt x="27" y="40741"/>
                    <a:pt x="80" y="40767"/>
                  </a:cubicBezTo>
                  <a:cubicBezTo>
                    <a:pt x="1820" y="41784"/>
                    <a:pt x="2944" y="43658"/>
                    <a:pt x="2944" y="45532"/>
                  </a:cubicBezTo>
                  <a:cubicBezTo>
                    <a:pt x="2944" y="45558"/>
                    <a:pt x="2944" y="45558"/>
                    <a:pt x="2944" y="45585"/>
                  </a:cubicBezTo>
                  <a:cubicBezTo>
                    <a:pt x="2944" y="45612"/>
                    <a:pt x="2971" y="45665"/>
                    <a:pt x="3025" y="45692"/>
                  </a:cubicBezTo>
                  <a:cubicBezTo>
                    <a:pt x="4952" y="46656"/>
                    <a:pt x="6183" y="48636"/>
                    <a:pt x="6183" y="50804"/>
                  </a:cubicBezTo>
                  <a:cubicBezTo>
                    <a:pt x="6183" y="52972"/>
                    <a:pt x="4952" y="54926"/>
                    <a:pt x="3025" y="55917"/>
                  </a:cubicBezTo>
                  <a:cubicBezTo>
                    <a:pt x="2971" y="55917"/>
                    <a:pt x="2944" y="55970"/>
                    <a:pt x="2944" y="56024"/>
                  </a:cubicBezTo>
                  <a:cubicBezTo>
                    <a:pt x="2891" y="58004"/>
                    <a:pt x="1847" y="59798"/>
                    <a:pt x="107" y="60815"/>
                  </a:cubicBezTo>
                  <a:cubicBezTo>
                    <a:pt x="80" y="60815"/>
                    <a:pt x="54" y="60868"/>
                    <a:pt x="27" y="60895"/>
                  </a:cubicBezTo>
                  <a:cubicBezTo>
                    <a:pt x="27" y="60949"/>
                    <a:pt x="27" y="61002"/>
                    <a:pt x="80" y="61029"/>
                  </a:cubicBezTo>
                  <a:cubicBezTo>
                    <a:pt x="1820" y="62046"/>
                    <a:pt x="2891" y="63839"/>
                    <a:pt x="2944" y="65847"/>
                  </a:cubicBezTo>
                  <a:cubicBezTo>
                    <a:pt x="2944" y="65900"/>
                    <a:pt x="2971" y="65927"/>
                    <a:pt x="3025" y="65954"/>
                  </a:cubicBezTo>
                  <a:cubicBezTo>
                    <a:pt x="4952" y="66944"/>
                    <a:pt x="6183" y="68898"/>
                    <a:pt x="6183" y="71066"/>
                  </a:cubicBezTo>
                  <a:cubicBezTo>
                    <a:pt x="6183" y="73234"/>
                    <a:pt x="4952" y="75188"/>
                    <a:pt x="3025" y="76178"/>
                  </a:cubicBezTo>
                  <a:cubicBezTo>
                    <a:pt x="2971" y="76178"/>
                    <a:pt x="2944" y="76232"/>
                    <a:pt x="2944" y="76285"/>
                  </a:cubicBezTo>
                  <a:cubicBezTo>
                    <a:pt x="2891" y="78266"/>
                    <a:pt x="1820" y="80086"/>
                    <a:pt x="80" y="81076"/>
                  </a:cubicBezTo>
                  <a:cubicBezTo>
                    <a:pt x="27" y="81130"/>
                    <a:pt x="0" y="81183"/>
                    <a:pt x="54" y="81264"/>
                  </a:cubicBezTo>
                  <a:cubicBezTo>
                    <a:pt x="70" y="81297"/>
                    <a:pt x="107" y="81320"/>
                    <a:pt x="146" y="81320"/>
                  </a:cubicBezTo>
                  <a:cubicBezTo>
                    <a:pt x="169" y="81320"/>
                    <a:pt x="194" y="81311"/>
                    <a:pt x="214" y="81290"/>
                  </a:cubicBezTo>
                  <a:cubicBezTo>
                    <a:pt x="2007" y="80273"/>
                    <a:pt x="3105" y="78427"/>
                    <a:pt x="3185" y="76366"/>
                  </a:cubicBezTo>
                  <a:cubicBezTo>
                    <a:pt x="5193" y="75322"/>
                    <a:pt x="6424" y="73314"/>
                    <a:pt x="6424" y="71066"/>
                  </a:cubicBezTo>
                  <a:cubicBezTo>
                    <a:pt x="6424" y="68818"/>
                    <a:pt x="5193" y="66784"/>
                    <a:pt x="3185" y="65766"/>
                  </a:cubicBezTo>
                  <a:cubicBezTo>
                    <a:pt x="3132" y="63786"/>
                    <a:pt x="2088" y="61992"/>
                    <a:pt x="402" y="60922"/>
                  </a:cubicBezTo>
                  <a:cubicBezTo>
                    <a:pt x="2088" y="59878"/>
                    <a:pt x="3132" y="58085"/>
                    <a:pt x="3185" y="56104"/>
                  </a:cubicBezTo>
                  <a:cubicBezTo>
                    <a:pt x="5193" y="55060"/>
                    <a:pt x="6424" y="53053"/>
                    <a:pt x="6424" y="50804"/>
                  </a:cubicBezTo>
                  <a:cubicBezTo>
                    <a:pt x="6424" y="48556"/>
                    <a:pt x="5193" y="46522"/>
                    <a:pt x="3185" y="45505"/>
                  </a:cubicBezTo>
                  <a:cubicBezTo>
                    <a:pt x="3185" y="43604"/>
                    <a:pt x="2088" y="41731"/>
                    <a:pt x="402" y="40660"/>
                  </a:cubicBezTo>
                  <a:cubicBezTo>
                    <a:pt x="1927" y="39723"/>
                    <a:pt x="3319" y="37903"/>
                    <a:pt x="3212" y="35816"/>
                  </a:cubicBezTo>
                  <a:cubicBezTo>
                    <a:pt x="5193" y="34799"/>
                    <a:pt x="6424" y="32764"/>
                    <a:pt x="6424" y="30543"/>
                  </a:cubicBezTo>
                  <a:cubicBezTo>
                    <a:pt x="6424" y="28295"/>
                    <a:pt x="5193" y="26260"/>
                    <a:pt x="3185" y="25243"/>
                  </a:cubicBezTo>
                  <a:cubicBezTo>
                    <a:pt x="3105" y="23236"/>
                    <a:pt x="2061" y="21443"/>
                    <a:pt x="402" y="20399"/>
                  </a:cubicBezTo>
                  <a:cubicBezTo>
                    <a:pt x="2088" y="19328"/>
                    <a:pt x="3185" y="17454"/>
                    <a:pt x="3185" y="15608"/>
                  </a:cubicBezTo>
                  <a:cubicBezTo>
                    <a:pt x="3185" y="15608"/>
                    <a:pt x="3185" y="15581"/>
                    <a:pt x="3185" y="15554"/>
                  </a:cubicBezTo>
                  <a:cubicBezTo>
                    <a:pt x="5193" y="14537"/>
                    <a:pt x="6424" y="12503"/>
                    <a:pt x="6424" y="10255"/>
                  </a:cubicBezTo>
                  <a:cubicBezTo>
                    <a:pt x="6424" y="8033"/>
                    <a:pt x="5193" y="5999"/>
                    <a:pt x="3185" y="4982"/>
                  </a:cubicBezTo>
                  <a:lnTo>
                    <a:pt x="3185" y="4955"/>
                  </a:lnTo>
                  <a:cubicBezTo>
                    <a:pt x="3185" y="3028"/>
                    <a:pt x="2007" y="1074"/>
                    <a:pt x="214" y="30"/>
                  </a:cubicBezTo>
                  <a:cubicBezTo>
                    <a:pt x="194" y="10"/>
                    <a:pt x="169" y="1"/>
                    <a:pt x="14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0" name="Google Shape;450;p20"/>
            <p:cNvSpPr/>
            <p:nvPr/>
          </p:nvSpPr>
          <p:spPr>
            <a:xfrm>
              <a:off x="1146800" y="818875"/>
              <a:ext cx="159950" cy="2032875"/>
            </a:xfrm>
            <a:custGeom>
              <a:rect b="b" l="l" r="r" t="t"/>
              <a:pathLst>
                <a:path extrusionOk="0" h="81315" w="6398">
                  <a:moveTo>
                    <a:pt x="123" y="1"/>
                  </a:moveTo>
                  <a:cubicBezTo>
                    <a:pt x="83" y="1"/>
                    <a:pt x="44" y="20"/>
                    <a:pt x="28" y="70"/>
                  </a:cubicBezTo>
                  <a:cubicBezTo>
                    <a:pt x="28" y="70"/>
                    <a:pt x="1" y="97"/>
                    <a:pt x="1" y="124"/>
                  </a:cubicBezTo>
                  <a:cubicBezTo>
                    <a:pt x="1" y="178"/>
                    <a:pt x="28" y="204"/>
                    <a:pt x="81" y="231"/>
                  </a:cubicBezTo>
                  <a:cubicBezTo>
                    <a:pt x="1821" y="1248"/>
                    <a:pt x="2972" y="3175"/>
                    <a:pt x="2918" y="5022"/>
                  </a:cubicBezTo>
                  <a:cubicBezTo>
                    <a:pt x="2918" y="5076"/>
                    <a:pt x="2945" y="5129"/>
                    <a:pt x="2998" y="5156"/>
                  </a:cubicBezTo>
                  <a:cubicBezTo>
                    <a:pt x="4952" y="6119"/>
                    <a:pt x="6157" y="8073"/>
                    <a:pt x="6157" y="10268"/>
                  </a:cubicBezTo>
                  <a:cubicBezTo>
                    <a:pt x="6157" y="12436"/>
                    <a:pt x="4952" y="14390"/>
                    <a:pt x="2998" y="15354"/>
                  </a:cubicBezTo>
                  <a:cubicBezTo>
                    <a:pt x="2945" y="15380"/>
                    <a:pt x="2918" y="15434"/>
                    <a:pt x="2918" y="15487"/>
                  </a:cubicBezTo>
                  <a:cubicBezTo>
                    <a:pt x="2998" y="17334"/>
                    <a:pt x="1848" y="19235"/>
                    <a:pt x="81" y="20278"/>
                  </a:cubicBezTo>
                  <a:cubicBezTo>
                    <a:pt x="54" y="20278"/>
                    <a:pt x="28" y="20305"/>
                    <a:pt x="1" y="20359"/>
                  </a:cubicBezTo>
                  <a:cubicBezTo>
                    <a:pt x="1" y="20412"/>
                    <a:pt x="28" y="20466"/>
                    <a:pt x="81" y="20493"/>
                  </a:cubicBezTo>
                  <a:cubicBezTo>
                    <a:pt x="1794" y="21510"/>
                    <a:pt x="2865" y="23303"/>
                    <a:pt x="2918" y="25310"/>
                  </a:cubicBezTo>
                  <a:cubicBezTo>
                    <a:pt x="2918" y="25364"/>
                    <a:pt x="2945"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079" y="37837"/>
                    <a:pt x="1633" y="39630"/>
                    <a:pt x="81" y="40540"/>
                  </a:cubicBezTo>
                  <a:cubicBezTo>
                    <a:pt x="54" y="40540"/>
                    <a:pt x="28" y="40594"/>
                    <a:pt x="1" y="40620"/>
                  </a:cubicBezTo>
                  <a:cubicBezTo>
                    <a:pt x="1" y="40674"/>
                    <a:pt x="28"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81" y="60802"/>
                  </a:cubicBezTo>
                  <a:cubicBezTo>
                    <a:pt x="54" y="60828"/>
                    <a:pt x="28" y="60855"/>
                    <a:pt x="1" y="60882"/>
                  </a:cubicBezTo>
                  <a:cubicBezTo>
                    <a:pt x="1" y="60935"/>
                    <a:pt x="28"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8" y="81117"/>
                    <a:pt x="1" y="81197"/>
                    <a:pt x="28" y="81251"/>
                  </a:cubicBezTo>
                  <a:cubicBezTo>
                    <a:pt x="47" y="81290"/>
                    <a:pt x="95" y="81315"/>
                    <a:pt x="151" y="81315"/>
                  </a:cubicBezTo>
                  <a:cubicBezTo>
                    <a:pt x="172" y="81315"/>
                    <a:pt x="193" y="81311"/>
                    <a:pt x="215" y="81304"/>
                  </a:cubicBezTo>
                  <a:cubicBezTo>
                    <a:pt x="1981" y="80260"/>
                    <a:pt x="3106" y="78413"/>
                    <a:pt x="3186" y="76352"/>
                  </a:cubicBezTo>
                  <a:cubicBezTo>
                    <a:pt x="5167" y="75309"/>
                    <a:pt x="6398" y="73301"/>
                    <a:pt x="6398" y="71053"/>
                  </a:cubicBezTo>
                  <a:cubicBezTo>
                    <a:pt x="6398" y="68805"/>
                    <a:pt x="5167" y="66797"/>
                    <a:pt x="3186" y="65753"/>
                  </a:cubicBezTo>
                  <a:cubicBezTo>
                    <a:pt x="3106" y="63773"/>
                    <a:pt x="2062" y="61979"/>
                    <a:pt x="375" y="60909"/>
                  </a:cubicBezTo>
                  <a:cubicBezTo>
                    <a:pt x="2062" y="59865"/>
                    <a:pt x="3106" y="58072"/>
                    <a:pt x="3186" y="56091"/>
                  </a:cubicBezTo>
                  <a:cubicBezTo>
                    <a:pt x="5167" y="55047"/>
                    <a:pt x="6398" y="53040"/>
                    <a:pt x="6398" y="50791"/>
                  </a:cubicBezTo>
                  <a:cubicBezTo>
                    <a:pt x="6398" y="48543"/>
                    <a:pt x="5167" y="46536"/>
                    <a:pt x="3186" y="45492"/>
                  </a:cubicBezTo>
                  <a:cubicBezTo>
                    <a:pt x="3159" y="43591"/>
                    <a:pt x="2088" y="41718"/>
                    <a:pt x="375" y="40647"/>
                  </a:cubicBezTo>
                  <a:cubicBezTo>
                    <a:pt x="1901" y="39710"/>
                    <a:pt x="3293" y="37890"/>
                    <a:pt x="3186" y="35829"/>
                  </a:cubicBezTo>
                  <a:cubicBezTo>
                    <a:pt x="5167" y="34785"/>
                    <a:pt x="6398" y="32751"/>
                    <a:pt x="6398" y="30530"/>
                  </a:cubicBezTo>
                  <a:cubicBezTo>
                    <a:pt x="6398" y="28281"/>
                    <a:pt x="5167" y="26247"/>
                    <a:pt x="3186" y="25230"/>
                  </a:cubicBezTo>
                  <a:cubicBezTo>
                    <a:pt x="3079" y="23223"/>
                    <a:pt x="2062" y="21429"/>
                    <a:pt x="375" y="20386"/>
                  </a:cubicBezTo>
                  <a:cubicBezTo>
                    <a:pt x="2088" y="19315"/>
                    <a:pt x="3186" y="17415"/>
                    <a:pt x="3186" y="15541"/>
                  </a:cubicBezTo>
                  <a:cubicBezTo>
                    <a:pt x="5167" y="14524"/>
                    <a:pt x="6398" y="12490"/>
                    <a:pt x="6398" y="10268"/>
                  </a:cubicBezTo>
                  <a:cubicBezTo>
                    <a:pt x="6398" y="8020"/>
                    <a:pt x="5167" y="5986"/>
                    <a:pt x="3186" y="4969"/>
                  </a:cubicBezTo>
                  <a:lnTo>
                    <a:pt x="3186" y="4942"/>
                  </a:lnTo>
                  <a:cubicBezTo>
                    <a:pt x="3186" y="3041"/>
                    <a:pt x="1981" y="1061"/>
                    <a:pt x="188" y="17"/>
                  </a:cubicBezTo>
                  <a:cubicBezTo>
                    <a:pt x="169" y="7"/>
                    <a:pt x="145" y="1"/>
                    <a:pt x="123"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1" name="Google Shape;451;p20"/>
            <p:cNvSpPr/>
            <p:nvPr/>
          </p:nvSpPr>
          <p:spPr>
            <a:xfrm>
              <a:off x="992900" y="566950"/>
              <a:ext cx="160625" cy="2033000"/>
            </a:xfrm>
            <a:custGeom>
              <a:rect b="b" l="l" r="r" t="t"/>
              <a:pathLst>
                <a:path extrusionOk="0" h="81320" w="6425">
                  <a:moveTo>
                    <a:pt x="145" y="1"/>
                  </a:moveTo>
                  <a:cubicBezTo>
                    <a:pt x="104" y="1"/>
                    <a:pt x="60" y="24"/>
                    <a:pt x="27" y="57"/>
                  </a:cubicBezTo>
                  <a:cubicBezTo>
                    <a:pt x="27" y="84"/>
                    <a:pt x="27" y="110"/>
                    <a:pt x="27" y="137"/>
                  </a:cubicBezTo>
                  <a:cubicBezTo>
                    <a:pt x="27" y="164"/>
                    <a:pt x="54"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72" y="15394"/>
                    <a:pt x="2945" y="15447"/>
                    <a:pt x="2945" y="15501"/>
                  </a:cubicBezTo>
                  <a:cubicBezTo>
                    <a:pt x="2998" y="17347"/>
                    <a:pt x="1847" y="19248"/>
                    <a:pt x="108" y="20292"/>
                  </a:cubicBezTo>
                  <a:cubicBezTo>
                    <a:pt x="54" y="20292"/>
                    <a:pt x="27" y="20318"/>
                    <a:pt x="27" y="20372"/>
                  </a:cubicBezTo>
                  <a:cubicBezTo>
                    <a:pt x="1" y="20425"/>
                    <a:pt x="27" y="20479"/>
                    <a:pt x="81" y="20506"/>
                  </a:cubicBezTo>
                  <a:cubicBezTo>
                    <a:pt x="1794" y="21496"/>
                    <a:pt x="2865" y="23289"/>
                    <a:pt x="2945" y="25324"/>
                  </a:cubicBezTo>
                  <a:cubicBezTo>
                    <a:pt x="2945" y="25350"/>
                    <a:pt x="2972" y="25404"/>
                    <a:pt x="2998" y="25431"/>
                  </a:cubicBezTo>
                  <a:cubicBezTo>
                    <a:pt x="4952" y="26394"/>
                    <a:pt x="6157" y="28348"/>
                    <a:pt x="6157" y="30543"/>
                  </a:cubicBezTo>
                  <a:cubicBezTo>
                    <a:pt x="6157" y="32711"/>
                    <a:pt x="4952" y="34665"/>
                    <a:pt x="2998" y="35628"/>
                  </a:cubicBezTo>
                  <a:cubicBezTo>
                    <a:pt x="2972" y="35655"/>
                    <a:pt x="2945" y="35709"/>
                    <a:pt x="2945" y="35762"/>
                  </a:cubicBezTo>
                  <a:cubicBezTo>
                    <a:pt x="3105"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0" y="81297"/>
                    <a:pt x="104" y="81320"/>
                    <a:pt x="145" y="81320"/>
                  </a:cubicBezTo>
                  <a:cubicBezTo>
                    <a:pt x="170" y="81320"/>
                    <a:pt x="194" y="81311"/>
                    <a:pt x="215" y="81290"/>
                  </a:cubicBezTo>
                  <a:cubicBezTo>
                    <a:pt x="2008" y="80273"/>
                    <a:pt x="3105" y="78427"/>
                    <a:pt x="3186" y="76366"/>
                  </a:cubicBezTo>
                  <a:cubicBezTo>
                    <a:pt x="5193" y="75322"/>
                    <a:pt x="6424" y="73314"/>
                    <a:pt x="6424" y="71066"/>
                  </a:cubicBezTo>
                  <a:cubicBezTo>
                    <a:pt x="6424" y="68818"/>
                    <a:pt x="5193" y="66784"/>
                    <a:pt x="3186" y="65766"/>
                  </a:cubicBezTo>
                  <a:cubicBezTo>
                    <a:pt x="3105" y="63786"/>
                    <a:pt x="2088" y="61992"/>
                    <a:pt x="402" y="60922"/>
                  </a:cubicBezTo>
                  <a:cubicBezTo>
                    <a:pt x="2088" y="59878"/>
                    <a:pt x="3105" y="58085"/>
                    <a:pt x="3186" y="56104"/>
                  </a:cubicBezTo>
                  <a:cubicBezTo>
                    <a:pt x="5193" y="55060"/>
                    <a:pt x="6424" y="53053"/>
                    <a:pt x="6424" y="50804"/>
                  </a:cubicBezTo>
                  <a:cubicBezTo>
                    <a:pt x="6424" y="48556"/>
                    <a:pt x="5193" y="46522"/>
                    <a:pt x="3186" y="45505"/>
                  </a:cubicBezTo>
                  <a:cubicBezTo>
                    <a:pt x="3159" y="43604"/>
                    <a:pt x="2088" y="41731"/>
                    <a:pt x="402" y="40660"/>
                  </a:cubicBezTo>
                  <a:cubicBezTo>
                    <a:pt x="1901" y="39723"/>
                    <a:pt x="3320" y="37877"/>
                    <a:pt x="3186" y="35816"/>
                  </a:cubicBezTo>
                  <a:cubicBezTo>
                    <a:pt x="5193" y="34799"/>
                    <a:pt x="6424" y="32764"/>
                    <a:pt x="6424" y="30543"/>
                  </a:cubicBezTo>
                  <a:cubicBezTo>
                    <a:pt x="6424" y="28295"/>
                    <a:pt x="5193" y="26260"/>
                    <a:pt x="3186" y="25243"/>
                  </a:cubicBezTo>
                  <a:cubicBezTo>
                    <a:pt x="3105" y="23236"/>
                    <a:pt x="2062" y="21443"/>
                    <a:pt x="402" y="20399"/>
                  </a:cubicBezTo>
                  <a:cubicBezTo>
                    <a:pt x="2088" y="19328"/>
                    <a:pt x="3186" y="17454"/>
                    <a:pt x="3186" y="15608"/>
                  </a:cubicBezTo>
                  <a:cubicBezTo>
                    <a:pt x="3186" y="15608"/>
                    <a:pt x="3186" y="15581"/>
                    <a:pt x="3186" y="15554"/>
                  </a:cubicBezTo>
                  <a:cubicBezTo>
                    <a:pt x="5193" y="14537"/>
                    <a:pt x="6424" y="12503"/>
                    <a:pt x="6424" y="10255"/>
                  </a:cubicBezTo>
                  <a:cubicBezTo>
                    <a:pt x="6424" y="8033"/>
                    <a:pt x="5193" y="5999"/>
                    <a:pt x="3186" y="4982"/>
                  </a:cubicBezTo>
                  <a:lnTo>
                    <a:pt x="3186" y="4955"/>
                  </a:lnTo>
                  <a:cubicBezTo>
                    <a:pt x="3186" y="3028"/>
                    <a:pt x="2008" y="1074"/>
                    <a:pt x="215" y="30"/>
                  </a:cubicBezTo>
                  <a:cubicBezTo>
                    <a:pt x="194" y="10"/>
                    <a:pt x="170" y="1"/>
                    <a:pt x="145"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2" name="Google Shape;452;p20"/>
            <p:cNvSpPr/>
            <p:nvPr/>
          </p:nvSpPr>
          <p:spPr>
            <a:xfrm>
              <a:off x="839675" y="818875"/>
              <a:ext cx="159950" cy="2032875"/>
            </a:xfrm>
            <a:custGeom>
              <a:rect b="b" l="l" r="r" t="t"/>
              <a:pathLst>
                <a:path extrusionOk="0" h="81315" w="6398">
                  <a:moveTo>
                    <a:pt x="122" y="1"/>
                  </a:moveTo>
                  <a:cubicBezTo>
                    <a:pt x="83" y="1"/>
                    <a:pt x="44" y="20"/>
                    <a:pt x="27" y="70"/>
                  </a:cubicBezTo>
                  <a:cubicBezTo>
                    <a:pt x="0" y="70"/>
                    <a:pt x="0" y="97"/>
                    <a:pt x="0" y="124"/>
                  </a:cubicBezTo>
                  <a:cubicBezTo>
                    <a:pt x="0" y="178"/>
                    <a:pt x="27" y="204"/>
                    <a:pt x="54" y="231"/>
                  </a:cubicBezTo>
                  <a:cubicBezTo>
                    <a:pt x="1794" y="1248"/>
                    <a:pt x="2971" y="3175"/>
                    <a:pt x="2918" y="5022"/>
                  </a:cubicBezTo>
                  <a:cubicBezTo>
                    <a:pt x="2918" y="5076"/>
                    <a:pt x="2945" y="5129"/>
                    <a:pt x="2998" y="5156"/>
                  </a:cubicBezTo>
                  <a:cubicBezTo>
                    <a:pt x="4925" y="6119"/>
                    <a:pt x="6156" y="8073"/>
                    <a:pt x="6156" y="10268"/>
                  </a:cubicBezTo>
                  <a:cubicBezTo>
                    <a:pt x="6156" y="12436"/>
                    <a:pt x="4925" y="14390"/>
                    <a:pt x="2998" y="15354"/>
                  </a:cubicBezTo>
                  <a:cubicBezTo>
                    <a:pt x="2945" y="15380"/>
                    <a:pt x="2918" y="15434"/>
                    <a:pt x="2918" y="15487"/>
                  </a:cubicBezTo>
                  <a:cubicBezTo>
                    <a:pt x="2971" y="17334"/>
                    <a:pt x="1847" y="19235"/>
                    <a:pt x="81" y="20278"/>
                  </a:cubicBezTo>
                  <a:cubicBezTo>
                    <a:pt x="54" y="20278"/>
                    <a:pt x="27" y="20305"/>
                    <a:pt x="0" y="20359"/>
                  </a:cubicBezTo>
                  <a:cubicBezTo>
                    <a:pt x="0" y="20412"/>
                    <a:pt x="27" y="20466"/>
                    <a:pt x="54" y="20493"/>
                  </a:cubicBezTo>
                  <a:cubicBezTo>
                    <a:pt x="1794" y="21510"/>
                    <a:pt x="2864" y="23303"/>
                    <a:pt x="2918" y="25310"/>
                  </a:cubicBezTo>
                  <a:cubicBezTo>
                    <a:pt x="2918" y="25364"/>
                    <a:pt x="2945" y="25391"/>
                    <a:pt x="2998" y="25417"/>
                  </a:cubicBezTo>
                  <a:cubicBezTo>
                    <a:pt x="4925" y="26381"/>
                    <a:pt x="6156" y="28362"/>
                    <a:pt x="6156" y="30530"/>
                  </a:cubicBezTo>
                  <a:cubicBezTo>
                    <a:pt x="6156" y="32698"/>
                    <a:pt x="4925" y="34652"/>
                    <a:pt x="2998" y="35642"/>
                  </a:cubicBezTo>
                  <a:cubicBezTo>
                    <a:pt x="2945" y="35642"/>
                    <a:pt x="2918" y="35695"/>
                    <a:pt x="2918" y="35749"/>
                  </a:cubicBezTo>
                  <a:cubicBezTo>
                    <a:pt x="3078" y="37837"/>
                    <a:pt x="1606" y="39630"/>
                    <a:pt x="81" y="40540"/>
                  </a:cubicBezTo>
                  <a:cubicBezTo>
                    <a:pt x="54" y="40540"/>
                    <a:pt x="27" y="40594"/>
                    <a:pt x="0" y="40620"/>
                  </a:cubicBezTo>
                  <a:cubicBezTo>
                    <a:pt x="0" y="40674"/>
                    <a:pt x="27" y="40727"/>
                    <a:pt x="54" y="40754"/>
                  </a:cubicBezTo>
                  <a:cubicBezTo>
                    <a:pt x="1794" y="41771"/>
                    <a:pt x="2918" y="43645"/>
                    <a:pt x="2918" y="45545"/>
                  </a:cubicBezTo>
                  <a:cubicBezTo>
                    <a:pt x="2918" y="45545"/>
                    <a:pt x="2918" y="45545"/>
                    <a:pt x="2918" y="45572"/>
                  </a:cubicBezTo>
                  <a:cubicBezTo>
                    <a:pt x="2918" y="45626"/>
                    <a:pt x="2945" y="45652"/>
                    <a:pt x="2998" y="45679"/>
                  </a:cubicBezTo>
                  <a:cubicBezTo>
                    <a:pt x="4925" y="46669"/>
                    <a:pt x="6156" y="48623"/>
                    <a:pt x="6156" y="50791"/>
                  </a:cubicBezTo>
                  <a:cubicBezTo>
                    <a:pt x="6156" y="52959"/>
                    <a:pt x="4925" y="54913"/>
                    <a:pt x="2998" y="55904"/>
                  </a:cubicBezTo>
                  <a:cubicBezTo>
                    <a:pt x="2945" y="55930"/>
                    <a:pt x="2918" y="55957"/>
                    <a:pt x="2918" y="56011"/>
                  </a:cubicBezTo>
                  <a:cubicBezTo>
                    <a:pt x="2864" y="57991"/>
                    <a:pt x="1820" y="59785"/>
                    <a:pt x="81" y="60802"/>
                  </a:cubicBezTo>
                  <a:cubicBezTo>
                    <a:pt x="54" y="60828"/>
                    <a:pt x="27" y="60855"/>
                    <a:pt x="0" y="60882"/>
                  </a:cubicBezTo>
                  <a:cubicBezTo>
                    <a:pt x="0" y="60935"/>
                    <a:pt x="27" y="60989"/>
                    <a:pt x="54" y="61016"/>
                  </a:cubicBezTo>
                  <a:cubicBezTo>
                    <a:pt x="1794" y="62033"/>
                    <a:pt x="2864" y="63826"/>
                    <a:pt x="2918" y="65834"/>
                  </a:cubicBezTo>
                  <a:cubicBezTo>
                    <a:pt x="2918" y="65887"/>
                    <a:pt x="2945" y="65914"/>
                    <a:pt x="2998" y="65941"/>
                  </a:cubicBezTo>
                  <a:cubicBezTo>
                    <a:pt x="4925" y="66931"/>
                    <a:pt x="6156" y="68885"/>
                    <a:pt x="6156" y="71053"/>
                  </a:cubicBezTo>
                  <a:cubicBezTo>
                    <a:pt x="6156" y="73221"/>
                    <a:pt x="4925" y="75175"/>
                    <a:pt x="2998" y="76165"/>
                  </a:cubicBezTo>
                  <a:cubicBezTo>
                    <a:pt x="2945" y="76192"/>
                    <a:pt x="2918" y="76219"/>
                    <a:pt x="2918" y="76272"/>
                  </a:cubicBezTo>
                  <a:cubicBezTo>
                    <a:pt x="2864" y="78280"/>
                    <a:pt x="1794" y="80073"/>
                    <a:pt x="81" y="81090"/>
                  </a:cubicBezTo>
                  <a:cubicBezTo>
                    <a:pt x="0" y="81117"/>
                    <a:pt x="0" y="81197"/>
                    <a:pt x="27" y="81251"/>
                  </a:cubicBezTo>
                  <a:cubicBezTo>
                    <a:pt x="47" y="81290"/>
                    <a:pt x="95" y="81315"/>
                    <a:pt x="140" y="81315"/>
                  </a:cubicBezTo>
                  <a:cubicBezTo>
                    <a:pt x="157" y="81315"/>
                    <a:pt x="173" y="81311"/>
                    <a:pt x="188" y="81304"/>
                  </a:cubicBezTo>
                  <a:cubicBezTo>
                    <a:pt x="1981" y="80260"/>
                    <a:pt x="3105" y="78413"/>
                    <a:pt x="3159" y="76352"/>
                  </a:cubicBezTo>
                  <a:cubicBezTo>
                    <a:pt x="5166" y="75309"/>
                    <a:pt x="6397" y="73301"/>
                    <a:pt x="6397" y="71053"/>
                  </a:cubicBezTo>
                  <a:cubicBezTo>
                    <a:pt x="6397" y="68805"/>
                    <a:pt x="5166" y="66797"/>
                    <a:pt x="3159" y="65753"/>
                  </a:cubicBezTo>
                  <a:cubicBezTo>
                    <a:pt x="3105" y="63773"/>
                    <a:pt x="2061" y="61979"/>
                    <a:pt x="375" y="60909"/>
                  </a:cubicBezTo>
                  <a:cubicBezTo>
                    <a:pt x="2061" y="59865"/>
                    <a:pt x="3105" y="58072"/>
                    <a:pt x="3159" y="56091"/>
                  </a:cubicBezTo>
                  <a:cubicBezTo>
                    <a:pt x="5166" y="55047"/>
                    <a:pt x="6397" y="53040"/>
                    <a:pt x="6397" y="50791"/>
                  </a:cubicBezTo>
                  <a:cubicBezTo>
                    <a:pt x="6397" y="48543"/>
                    <a:pt x="5166" y="46536"/>
                    <a:pt x="3159" y="45492"/>
                  </a:cubicBezTo>
                  <a:cubicBezTo>
                    <a:pt x="3159" y="43591"/>
                    <a:pt x="2061" y="41718"/>
                    <a:pt x="375" y="40647"/>
                  </a:cubicBezTo>
                  <a:cubicBezTo>
                    <a:pt x="1901" y="39710"/>
                    <a:pt x="3292" y="37890"/>
                    <a:pt x="3185" y="35829"/>
                  </a:cubicBezTo>
                  <a:cubicBezTo>
                    <a:pt x="5166" y="34785"/>
                    <a:pt x="6397" y="32751"/>
                    <a:pt x="6397" y="30530"/>
                  </a:cubicBezTo>
                  <a:cubicBezTo>
                    <a:pt x="6397" y="28281"/>
                    <a:pt x="5166" y="26247"/>
                    <a:pt x="3159" y="25230"/>
                  </a:cubicBezTo>
                  <a:cubicBezTo>
                    <a:pt x="3078" y="23223"/>
                    <a:pt x="2035" y="21429"/>
                    <a:pt x="375" y="20386"/>
                  </a:cubicBezTo>
                  <a:cubicBezTo>
                    <a:pt x="2061" y="19315"/>
                    <a:pt x="3159" y="17441"/>
                    <a:pt x="3159" y="15595"/>
                  </a:cubicBezTo>
                  <a:cubicBezTo>
                    <a:pt x="3159" y="15595"/>
                    <a:pt x="3159" y="15568"/>
                    <a:pt x="3159" y="15541"/>
                  </a:cubicBezTo>
                  <a:cubicBezTo>
                    <a:pt x="5166" y="14524"/>
                    <a:pt x="6397" y="12490"/>
                    <a:pt x="6397" y="10268"/>
                  </a:cubicBezTo>
                  <a:cubicBezTo>
                    <a:pt x="6397" y="8020"/>
                    <a:pt x="5166" y="5986"/>
                    <a:pt x="3159" y="4969"/>
                  </a:cubicBezTo>
                  <a:lnTo>
                    <a:pt x="3159" y="4942"/>
                  </a:lnTo>
                  <a:cubicBezTo>
                    <a:pt x="3159" y="3041"/>
                    <a:pt x="1981" y="1061"/>
                    <a:pt x="188" y="17"/>
                  </a:cubicBezTo>
                  <a:cubicBezTo>
                    <a:pt x="168" y="7"/>
                    <a:pt x="145" y="1"/>
                    <a:pt x="12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3" name="Google Shape;453;p20"/>
            <p:cNvSpPr/>
            <p:nvPr/>
          </p:nvSpPr>
          <p:spPr>
            <a:xfrm>
              <a:off x="685775" y="566950"/>
              <a:ext cx="159950" cy="2033000"/>
            </a:xfrm>
            <a:custGeom>
              <a:rect b="b" l="l" r="r" t="t"/>
              <a:pathLst>
                <a:path extrusionOk="0" h="81320" w="6398">
                  <a:moveTo>
                    <a:pt x="119" y="1"/>
                  </a:moveTo>
                  <a:cubicBezTo>
                    <a:pt x="81" y="1"/>
                    <a:pt x="44" y="24"/>
                    <a:pt x="27" y="57"/>
                  </a:cubicBezTo>
                  <a:cubicBezTo>
                    <a:pt x="27"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98" y="17347"/>
                    <a:pt x="1847" y="19248"/>
                    <a:pt x="81" y="20292"/>
                  </a:cubicBezTo>
                  <a:cubicBezTo>
                    <a:pt x="54" y="20292"/>
                    <a:pt x="27" y="20318"/>
                    <a:pt x="27"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27"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91" y="58004"/>
                    <a:pt x="1820" y="59798"/>
                    <a:pt x="81" y="60815"/>
                  </a:cubicBezTo>
                  <a:cubicBezTo>
                    <a:pt x="54" y="60815"/>
                    <a:pt x="27" y="60868"/>
                    <a:pt x="27" y="60895"/>
                  </a:cubicBezTo>
                  <a:cubicBezTo>
                    <a:pt x="0" y="60949"/>
                    <a:pt x="27" y="61002"/>
                    <a:pt x="81" y="61029"/>
                  </a:cubicBezTo>
                  <a:cubicBezTo>
                    <a:pt x="1820" y="62046"/>
                    <a:pt x="2891"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91" y="78293"/>
                    <a:pt x="1820" y="80086"/>
                    <a:pt x="81" y="81076"/>
                  </a:cubicBezTo>
                  <a:cubicBezTo>
                    <a:pt x="27" y="81130"/>
                    <a:pt x="0" y="81183"/>
                    <a:pt x="27" y="81264"/>
                  </a:cubicBezTo>
                  <a:cubicBezTo>
                    <a:pt x="60" y="81297"/>
                    <a:pt x="93" y="81320"/>
                    <a:pt x="133" y="81320"/>
                  </a:cubicBezTo>
                  <a:cubicBezTo>
                    <a:pt x="157" y="81320"/>
                    <a:pt x="184" y="81311"/>
                    <a:pt x="214" y="81290"/>
                  </a:cubicBezTo>
                  <a:cubicBezTo>
                    <a:pt x="2008"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88" y="41731"/>
                    <a:pt x="375" y="40660"/>
                  </a:cubicBezTo>
                  <a:cubicBezTo>
                    <a:pt x="1901" y="39723"/>
                    <a:pt x="3292" y="37903"/>
                    <a:pt x="3185" y="35816"/>
                  </a:cubicBezTo>
                  <a:cubicBezTo>
                    <a:pt x="5166" y="34799"/>
                    <a:pt x="6397" y="32764"/>
                    <a:pt x="6397" y="30543"/>
                  </a:cubicBezTo>
                  <a:cubicBezTo>
                    <a:pt x="6397" y="28295"/>
                    <a:pt x="5166" y="26260"/>
                    <a:pt x="3185" y="25243"/>
                  </a:cubicBezTo>
                  <a:cubicBezTo>
                    <a:pt x="3078" y="23236"/>
                    <a:pt x="2061" y="21443"/>
                    <a:pt x="375" y="20399"/>
                  </a:cubicBezTo>
                  <a:cubicBezTo>
                    <a:pt x="2088" y="19328"/>
                    <a:pt x="3185" y="1740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4" name="Google Shape;454;p20"/>
            <p:cNvSpPr/>
            <p:nvPr/>
          </p:nvSpPr>
          <p:spPr>
            <a:xfrm>
              <a:off x="531875" y="818875"/>
              <a:ext cx="160600" cy="2032875"/>
            </a:xfrm>
            <a:custGeom>
              <a:rect b="b" l="l" r="r" t="t"/>
              <a:pathLst>
                <a:path extrusionOk="0" h="81315" w="6424">
                  <a:moveTo>
                    <a:pt x="147" y="1"/>
                  </a:moveTo>
                  <a:cubicBezTo>
                    <a:pt x="106" y="1"/>
                    <a:pt x="61" y="20"/>
                    <a:pt x="27" y="70"/>
                  </a:cubicBezTo>
                  <a:cubicBezTo>
                    <a:pt x="27" y="70"/>
                    <a:pt x="27" y="97"/>
                    <a:pt x="27" y="124"/>
                  </a:cubicBezTo>
                  <a:cubicBezTo>
                    <a:pt x="27" y="178"/>
                    <a:pt x="54"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61"/>
                    <a:pt x="2944" y="15487"/>
                  </a:cubicBezTo>
                  <a:cubicBezTo>
                    <a:pt x="2998" y="17334"/>
                    <a:pt x="1847" y="19235"/>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71" y="35642"/>
                    <a:pt x="2944"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45"/>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54" y="81251"/>
                  </a:cubicBezTo>
                  <a:cubicBezTo>
                    <a:pt x="73" y="81290"/>
                    <a:pt x="122" y="81315"/>
                    <a:pt x="167" y="81315"/>
                  </a:cubicBezTo>
                  <a:cubicBezTo>
                    <a:pt x="184" y="81315"/>
                    <a:pt x="200" y="81311"/>
                    <a:pt x="214" y="81304"/>
                  </a:cubicBezTo>
                  <a:cubicBezTo>
                    <a:pt x="2008" y="80260"/>
                    <a:pt x="3105" y="78413"/>
                    <a:pt x="3185" y="76352"/>
                  </a:cubicBezTo>
                  <a:cubicBezTo>
                    <a:pt x="5193" y="75309"/>
                    <a:pt x="6424" y="73301"/>
                    <a:pt x="6424" y="71053"/>
                  </a:cubicBezTo>
                  <a:cubicBezTo>
                    <a:pt x="6424" y="68805"/>
                    <a:pt x="5193" y="66797"/>
                    <a:pt x="3185" y="65753"/>
                  </a:cubicBezTo>
                  <a:cubicBezTo>
                    <a:pt x="3105" y="63773"/>
                    <a:pt x="2088" y="61979"/>
                    <a:pt x="402" y="60909"/>
                  </a:cubicBezTo>
                  <a:cubicBezTo>
                    <a:pt x="2088" y="59865"/>
                    <a:pt x="3105" y="58072"/>
                    <a:pt x="3185" y="56091"/>
                  </a:cubicBezTo>
                  <a:cubicBezTo>
                    <a:pt x="5193" y="55047"/>
                    <a:pt x="6424" y="53040"/>
                    <a:pt x="6424" y="50791"/>
                  </a:cubicBezTo>
                  <a:cubicBezTo>
                    <a:pt x="6424" y="48543"/>
                    <a:pt x="5193" y="46536"/>
                    <a:pt x="3185" y="45492"/>
                  </a:cubicBezTo>
                  <a:cubicBezTo>
                    <a:pt x="3185" y="43591"/>
                    <a:pt x="2088" y="41718"/>
                    <a:pt x="402" y="40647"/>
                  </a:cubicBezTo>
                  <a:cubicBezTo>
                    <a:pt x="1900" y="39710"/>
                    <a:pt x="3319" y="37890"/>
                    <a:pt x="3185" y="35829"/>
                  </a:cubicBezTo>
                  <a:cubicBezTo>
                    <a:pt x="5193" y="34785"/>
                    <a:pt x="6424" y="32751"/>
                    <a:pt x="6424" y="30530"/>
                  </a:cubicBezTo>
                  <a:cubicBezTo>
                    <a:pt x="6424" y="28281"/>
                    <a:pt x="5193" y="26247"/>
                    <a:pt x="3185" y="25230"/>
                  </a:cubicBezTo>
                  <a:cubicBezTo>
                    <a:pt x="3105" y="23223"/>
                    <a:pt x="2061" y="21429"/>
                    <a:pt x="402"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lnTo>
                    <a:pt x="3185" y="4942"/>
                  </a:lnTo>
                  <a:cubicBezTo>
                    <a:pt x="3185" y="3041"/>
                    <a:pt x="2008" y="1061"/>
                    <a:pt x="214" y="17"/>
                  </a:cubicBezTo>
                  <a:cubicBezTo>
                    <a:pt x="195" y="7"/>
                    <a:pt x="171" y="1"/>
                    <a:pt x="147"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5" name="Google Shape;455;p20"/>
            <p:cNvSpPr/>
            <p:nvPr/>
          </p:nvSpPr>
          <p:spPr>
            <a:xfrm>
              <a:off x="378625" y="566950"/>
              <a:ext cx="159950" cy="2033000"/>
            </a:xfrm>
            <a:custGeom>
              <a:rect b="b" l="l" r="r" t="t"/>
              <a:pathLst>
                <a:path extrusionOk="0" h="81320" w="6398">
                  <a:moveTo>
                    <a:pt x="120" y="1"/>
                  </a:moveTo>
                  <a:cubicBezTo>
                    <a:pt x="81" y="1"/>
                    <a:pt x="44" y="24"/>
                    <a:pt x="28" y="57"/>
                  </a:cubicBezTo>
                  <a:cubicBezTo>
                    <a:pt x="1" y="84"/>
                    <a:pt x="1" y="110"/>
                    <a:pt x="1" y="137"/>
                  </a:cubicBezTo>
                  <a:cubicBezTo>
                    <a:pt x="1" y="164"/>
                    <a:pt x="28" y="217"/>
                    <a:pt x="54" y="244"/>
                  </a:cubicBezTo>
                  <a:cubicBezTo>
                    <a:pt x="1821" y="1261"/>
                    <a:pt x="2972" y="3188"/>
                    <a:pt x="2918" y="5035"/>
                  </a:cubicBezTo>
                  <a:cubicBezTo>
                    <a:pt x="2918" y="5116"/>
                    <a:pt x="2945" y="5142"/>
                    <a:pt x="2999" y="5169"/>
                  </a:cubicBezTo>
                  <a:cubicBezTo>
                    <a:pt x="4952" y="6133"/>
                    <a:pt x="6157" y="8086"/>
                    <a:pt x="6157" y="10255"/>
                  </a:cubicBezTo>
                  <a:cubicBezTo>
                    <a:pt x="6157" y="12449"/>
                    <a:pt x="4952" y="14403"/>
                    <a:pt x="2999" y="15367"/>
                  </a:cubicBezTo>
                  <a:cubicBezTo>
                    <a:pt x="2945" y="15394"/>
                    <a:pt x="2918" y="15447"/>
                    <a:pt x="2918" y="15501"/>
                  </a:cubicBezTo>
                  <a:cubicBezTo>
                    <a:pt x="2972" y="17347"/>
                    <a:pt x="1848" y="19248"/>
                    <a:pt x="81" y="20292"/>
                  </a:cubicBezTo>
                  <a:cubicBezTo>
                    <a:pt x="54" y="20292"/>
                    <a:pt x="28" y="20318"/>
                    <a:pt x="1" y="20372"/>
                  </a:cubicBezTo>
                  <a:cubicBezTo>
                    <a:pt x="1" y="20425"/>
                    <a:pt x="28" y="20479"/>
                    <a:pt x="54" y="20506"/>
                  </a:cubicBezTo>
                  <a:cubicBezTo>
                    <a:pt x="1794" y="21496"/>
                    <a:pt x="2865" y="23316"/>
                    <a:pt x="2918" y="25324"/>
                  </a:cubicBezTo>
                  <a:cubicBezTo>
                    <a:pt x="2918" y="25350"/>
                    <a:pt x="2945" y="25404"/>
                    <a:pt x="2999" y="25431"/>
                  </a:cubicBezTo>
                  <a:cubicBezTo>
                    <a:pt x="4952" y="26394"/>
                    <a:pt x="6157" y="28348"/>
                    <a:pt x="6157" y="30543"/>
                  </a:cubicBezTo>
                  <a:cubicBezTo>
                    <a:pt x="6157" y="32711"/>
                    <a:pt x="4952" y="34665"/>
                    <a:pt x="2999" y="35628"/>
                  </a:cubicBezTo>
                  <a:cubicBezTo>
                    <a:pt x="2945" y="35655"/>
                    <a:pt x="2918" y="35709"/>
                    <a:pt x="2918" y="35762"/>
                  </a:cubicBezTo>
                  <a:cubicBezTo>
                    <a:pt x="3079" y="37823"/>
                    <a:pt x="1607" y="39643"/>
                    <a:pt x="81" y="40553"/>
                  </a:cubicBezTo>
                  <a:cubicBezTo>
                    <a:pt x="54" y="40553"/>
                    <a:pt x="28" y="40580"/>
                    <a:pt x="1" y="40633"/>
                  </a:cubicBezTo>
                  <a:cubicBezTo>
                    <a:pt x="1" y="40687"/>
                    <a:pt x="28" y="40741"/>
                    <a:pt x="54" y="40767"/>
                  </a:cubicBezTo>
                  <a:cubicBezTo>
                    <a:pt x="1794" y="41784"/>
                    <a:pt x="2918" y="43658"/>
                    <a:pt x="2918" y="45532"/>
                  </a:cubicBezTo>
                  <a:cubicBezTo>
                    <a:pt x="2918" y="45558"/>
                    <a:pt x="2918" y="45558"/>
                    <a:pt x="2918" y="45585"/>
                  </a:cubicBezTo>
                  <a:cubicBezTo>
                    <a:pt x="2918" y="45612"/>
                    <a:pt x="2945" y="45665"/>
                    <a:pt x="2999" y="45692"/>
                  </a:cubicBezTo>
                  <a:cubicBezTo>
                    <a:pt x="4952" y="46656"/>
                    <a:pt x="6157" y="48636"/>
                    <a:pt x="6157" y="50804"/>
                  </a:cubicBezTo>
                  <a:cubicBezTo>
                    <a:pt x="6157" y="52972"/>
                    <a:pt x="4952" y="54926"/>
                    <a:pt x="2999" y="55917"/>
                  </a:cubicBezTo>
                  <a:cubicBezTo>
                    <a:pt x="2945" y="55917"/>
                    <a:pt x="2918" y="55970"/>
                    <a:pt x="2918" y="56024"/>
                  </a:cubicBezTo>
                  <a:cubicBezTo>
                    <a:pt x="2865" y="58004"/>
                    <a:pt x="1821" y="59798"/>
                    <a:pt x="81" y="60815"/>
                  </a:cubicBezTo>
                  <a:cubicBezTo>
                    <a:pt x="54" y="60815"/>
                    <a:pt x="28" y="60868"/>
                    <a:pt x="1" y="60895"/>
                  </a:cubicBezTo>
                  <a:cubicBezTo>
                    <a:pt x="1" y="60949"/>
                    <a:pt x="28" y="61002"/>
                    <a:pt x="54" y="61029"/>
                  </a:cubicBezTo>
                  <a:cubicBezTo>
                    <a:pt x="1794" y="62046"/>
                    <a:pt x="2865" y="63839"/>
                    <a:pt x="2918" y="65847"/>
                  </a:cubicBezTo>
                  <a:cubicBezTo>
                    <a:pt x="2918" y="65900"/>
                    <a:pt x="2945" y="65927"/>
                    <a:pt x="2999" y="65954"/>
                  </a:cubicBezTo>
                  <a:cubicBezTo>
                    <a:pt x="4952" y="66944"/>
                    <a:pt x="6157" y="68898"/>
                    <a:pt x="6157" y="71066"/>
                  </a:cubicBezTo>
                  <a:cubicBezTo>
                    <a:pt x="6157" y="73234"/>
                    <a:pt x="4952" y="75188"/>
                    <a:pt x="2999" y="76178"/>
                  </a:cubicBezTo>
                  <a:cubicBezTo>
                    <a:pt x="2945" y="76178"/>
                    <a:pt x="2918" y="76232"/>
                    <a:pt x="2918" y="76285"/>
                  </a:cubicBezTo>
                  <a:cubicBezTo>
                    <a:pt x="2865" y="78293"/>
                    <a:pt x="1821" y="80086"/>
                    <a:pt x="81" y="81076"/>
                  </a:cubicBezTo>
                  <a:cubicBezTo>
                    <a:pt x="1" y="81130"/>
                    <a:pt x="1" y="81183"/>
                    <a:pt x="28" y="81264"/>
                  </a:cubicBezTo>
                  <a:cubicBezTo>
                    <a:pt x="44" y="81297"/>
                    <a:pt x="81" y="81320"/>
                    <a:pt x="120" y="81320"/>
                  </a:cubicBezTo>
                  <a:cubicBezTo>
                    <a:pt x="143" y="81320"/>
                    <a:pt x="168" y="81311"/>
                    <a:pt x="188" y="81290"/>
                  </a:cubicBezTo>
                  <a:cubicBezTo>
                    <a:pt x="1981" y="80273"/>
                    <a:pt x="3106" y="78427"/>
                    <a:pt x="3159" y="76366"/>
                  </a:cubicBezTo>
                  <a:cubicBezTo>
                    <a:pt x="5167" y="75322"/>
                    <a:pt x="6398" y="73314"/>
                    <a:pt x="6398" y="71066"/>
                  </a:cubicBezTo>
                  <a:cubicBezTo>
                    <a:pt x="6398" y="68818"/>
                    <a:pt x="5167" y="66784"/>
                    <a:pt x="3159" y="65766"/>
                  </a:cubicBezTo>
                  <a:cubicBezTo>
                    <a:pt x="3106" y="63786"/>
                    <a:pt x="2062" y="61992"/>
                    <a:pt x="376" y="60922"/>
                  </a:cubicBezTo>
                  <a:cubicBezTo>
                    <a:pt x="2062" y="59878"/>
                    <a:pt x="3106" y="58085"/>
                    <a:pt x="3159" y="56104"/>
                  </a:cubicBezTo>
                  <a:cubicBezTo>
                    <a:pt x="5167" y="55060"/>
                    <a:pt x="6398" y="53053"/>
                    <a:pt x="6398" y="50804"/>
                  </a:cubicBezTo>
                  <a:cubicBezTo>
                    <a:pt x="6398" y="48556"/>
                    <a:pt x="5167" y="46522"/>
                    <a:pt x="3159" y="45505"/>
                  </a:cubicBezTo>
                  <a:cubicBezTo>
                    <a:pt x="3159" y="43604"/>
                    <a:pt x="2062" y="41731"/>
                    <a:pt x="376" y="40660"/>
                  </a:cubicBezTo>
                  <a:cubicBezTo>
                    <a:pt x="1901" y="39723"/>
                    <a:pt x="3293" y="37903"/>
                    <a:pt x="3186" y="35816"/>
                  </a:cubicBezTo>
                  <a:cubicBezTo>
                    <a:pt x="5167" y="34799"/>
                    <a:pt x="6398" y="32764"/>
                    <a:pt x="6398" y="30543"/>
                  </a:cubicBezTo>
                  <a:cubicBezTo>
                    <a:pt x="6398" y="28295"/>
                    <a:pt x="5167" y="26260"/>
                    <a:pt x="3159" y="25243"/>
                  </a:cubicBezTo>
                  <a:cubicBezTo>
                    <a:pt x="3079" y="23236"/>
                    <a:pt x="2035" y="21443"/>
                    <a:pt x="376" y="20399"/>
                  </a:cubicBezTo>
                  <a:cubicBezTo>
                    <a:pt x="2089" y="19328"/>
                    <a:pt x="3186" y="17401"/>
                    <a:pt x="3186" y="15554"/>
                  </a:cubicBezTo>
                  <a:cubicBezTo>
                    <a:pt x="5167" y="14537"/>
                    <a:pt x="6398" y="12503"/>
                    <a:pt x="6398" y="10255"/>
                  </a:cubicBezTo>
                  <a:cubicBezTo>
                    <a:pt x="6398" y="8033"/>
                    <a:pt x="5167" y="5999"/>
                    <a:pt x="3186" y="4982"/>
                  </a:cubicBezTo>
                  <a:lnTo>
                    <a:pt x="3186" y="4955"/>
                  </a:lnTo>
                  <a:cubicBezTo>
                    <a:pt x="3186" y="3028"/>
                    <a:pt x="1981" y="1074"/>
                    <a:pt x="188" y="30"/>
                  </a:cubicBezTo>
                  <a:cubicBezTo>
                    <a:pt x="168" y="10"/>
                    <a:pt x="143" y="1"/>
                    <a:pt x="12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6" name="Google Shape;456;p20"/>
            <p:cNvSpPr/>
            <p:nvPr/>
          </p:nvSpPr>
          <p:spPr>
            <a:xfrm>
              <a:off x="224725" y="818875"/>
              <a:ext cx="159950" cy="2032875"/>
            </a:xfrm>
            <a:custGeom>
              <a:rect b="b" l="l" r="r" t="t"/>
              <a:pathLst>
                <a:path extrusionOk="0" h="81315" w="6398">
                  <a:moveTo>
                    <a:pt x="129" y="1"/>
                  </a:moveTo>
                  <a:cubicBezTo>
                    <a:pt x="83" y="1"/>
                    <a:pt x="44" y="20"/>
                    <a:pt x="27" y="70"/>
                  </a:cubicBezTo>
                  <a:cubicBezTo>
                    <a:pt x="27" y="70"/>
                    <a:pt x="1" y="97"/>
                    <a:pt x="1" y="124"/>
                  </a:cubicBezTo>
                  <a:cubicBezTo>
                    <a:pt x="1" y="178"/>
                    <a:pt x="27" y="204"/>
                    <a:pt x="81" y="231"/>
                  </a:cubicBezTo>
                  <a:cubicBezTo>
                    <a:pt x="1821" y="1248"/>
                    <a:pt x="2972" y="3175"/>
                    <a:pt x="2918" y="5022"/>
                  </a:cubicBezTo>
                  <a:cubicBezTo>
                    <a:pt x="2945" y="5076"/>
                    <a:pt x="2945" y="5129"/>
                    <a:pt x="2998" y="5156"/>
                  </a:cubicBezTo>
                  <a:cubicBezTo>
                    <a:pt x="4952" y="6119"/>
                    <a:pt x="6157" y="8073"/>
                    <a:pt x="6157" y="10268"/>
                  </a:cubicBezTo>
                  <a:cubicBezTo>
                    <a:pt x="6157" y="12436"/>
                    <a:pt x="4952" y="14390"/>
                    <a:pt x="2998" y="15354"/>
                  </a:cubicBezTo>
                  <a:cubicBezTo>
                    <a:pt x="2945" y="15380"/>
                    <a:pt x="2918" y="15461"/>
                    <a:pt x="2918" y="15487"/>
                  </a:cubicBezTo>
                  <a:cubicBezTo>
                    <a:pt x="2998" y="17334"/>
                    <a:pt x="1848" y="19235"/>
                    <a:pt x="108" y="20278"/>
                  </a:cubicBezTo>
                  <a:cubicBezTo>
                    <a:pt x="54" y="20278"/>
                    <a:pt x="27" y="20305"/>
                    <a:pt x="27" y="20359"/>
                  </a:cubicBezTo>
                  <a:cubicBezTo>
                    <a:pt x="1" y="20412"/>
                    <a:pt x="27" y="20466"/>
                    <a:pt x="81" y="20493"/>
                  </a:cubicBezTo>
                  <a:cubicBezTo>
                    <a:pt x="1794" y="21510"/>
                    <a:pt x="2865" y="23303"/>
                    <a:pt x="2918" y="25310"/>
                  </a:cubicBezTo>
                  <a:cubicBezTo>
                    <a:pt x="2945" y="25364"/>
                    <a:pt x="2972"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106" y="37837"/>
                    <a:pt x="1633" y="39630"/>
                    <a:pt x="108" y="40540"/>
                  </a:cubicBezTo>
                  <a:cubicBezTo>
                    <a:pt x="54" y="40540"/>
                    <a:pt x="27" y="40594"/>
                    <a:pt x="27" y="40620"/>
                  </a:cubicBezTo>
                  <a:cubicBezTo>
                    <a:pt x="1" y="40674"/>
                    <a:pt x="27"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108" y="60802"/>
                  </a:cubicBezTo>
                  <a:cubicBezTo>
                    <a:pt x="54" y="60828"/>
                    <a:pt x="27" y="60855"/>
                    <a:pt x="27" y="60882"/>
                  </a:cubicBezTo>
                  <a:cubicBezTo>
                    <a:pt x="1" y="60935"/>
                    <a:pt x="27"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7" y="81117"/>
                    <a:pt x="1" y="81197"/>
                    <a:pt x="27" y="81251"/>
                  </a:cubicBezTo>
                  <a:cubicBezTo>
                    <a:pt x="67" y="81290"/>
                    <a:pt x="106" y="81315"/>
                    <a:pt x="156" y="81315"/>
                  </a:cubicBezTo>
                  <a:cubicBezTo>
                    <a:pt x="174" y="81315"/>
                    <a:pt x="193" y="81311"/>
                    <a:pt x="215" y="81304"/>
                  </a:cubicBezTo>
                  <a:cubicBezTo>
                    <a:pt x="2008" y="80260"/>
                    <a:pt x="3106" y="78413"/>
                    <a:pt x="3186" y="76352"/>
                  </a:cubicBezTo>
                  <a:cubicBezTo>
                    <a:pt x="5166" y="75309"/>
                    <a:pt x="6398" y="73301"/>
                    <a:pt x="6398" y="71053"/>
                  </a:cubicBezTo>
                  <a:cubicBezTo>
                    <a:pt x="6398" y="68805"/>
                    <a:pt x="5166" y="66797"/>
                    <a:pt x="3186" y="65753"/>
                  </a:cubicBezTo>
                  <a:cubicBezTo>
                    <a:pt x="3106" y="63773"/>
                    <a:pt x="2062" y="61979"/>
                    <a:pt x="375" y="60909"/>
                  </a:cubicBezTo>
                  <a:cubicBezTo>
                    <a:pt x="2062" y="59865"/>
                    <a:pt x="3106" y="58072"/>
                    <a:pt x="3186" y="56091"/>
                  </a:cubicBezTo>
                  <a:cubicBezTo>
                    <a:pt x="5166" y="55047"/>
                    <a:pt x="6398" y="53040"/>
                    <a:pt x="6398" y="50791"/>
                  </a:cubicBezTo>
                  <a:cubicBezTo>
                    <a:pt x="6398" y="48543"/>
                    <a:pt x="5166" y="46536"/>
                    <a:pt x="3186" y="45492"/>
                  </a:cubicBezTo>
                  <a:cubicBezTo>
                    <a:pt x="3159" y="43591"/>
                    <a:pt x="2088" y="41718"/>
                    <a:pt x="375" y="40647"/>
                  </a:cubicBezTo>
                  <a:cubicBezTo>
                    <a:pt x="1901" y="39710"/>
                    <a:pt x="3320" y="37890"/>
                    <a:pt x="3186" y="35829"/>
                  </a:cubicBezTo>
                  <a:cubicBezTo>
                    <a:pt x="5166" y="34785"/>
                    <a:pt x="6398" y="32751"/>
                    <a:pt x="6398" y="30530"/>
                  </a:cubicBezTo>
                  <a:cubicBezTo>
                    <a:pt x="6398" y="28281"/>
                    <a:pt x="5166" y="26247"/>
                    <a:pt x="3186" y="25230"/>
                  </a:cubicBezTo>
                  <a:cubicBezTo>
                    <a:pt x="3079" y="23223"/>
                    <a:pt x="2062" y="21429"/>
                    <a:pt x="375" y="20386"/>
                  </a:cubicBezTo>
                  <a:cubicBezTo>
                    <a:pt x="2088" y="19315"/>
                    <a:pt x="3186" y="17441"/>
                    <a:pt x="3186" y="15595"/>
                  </a:cubicBezTo>
                  <a:cubicBezTo>
                    <a:pt x="3186" y="15595"/>
                    <a:pt x="3186" y="15568"/>
                    <a:pt x="3186" y="15541"/>
                  </a:cubicBezTo>
                  <a:cubicBezTo>
                    <a:pt x="5166" y="14524"/>
                    <a:pt x="6398" y="12490"/>
                    <a:pt x="6398" y="10268"/>
                  </a:cubicBezTo>
                  <a:cubicBezTo>
                    <a:pt x="6398" y="8020"/>
                    <a:pt x="5166" y="5986"/>
                    <a:pt x="3186" y="4969"/>
                  </a:cubicBezTo>
                  <a:lnTo>
                    <a:pt x="3186" y="4942"/>
                  </a:lnTo>
                  <a:cubicBezTo>
                    <a:pt x="3186" y="3041"/>
                    <a:pt x="1981" y="1061"/>
                    <a:pt x="215" y="17"/>
                  </a:cubicBezTo>
                  <a:cubicBezTo>
                    <a:pt x="185" y="7"/>
                    <a:pt x="156" y="1"/>
                    <a:pt x="1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7" name="Google Shape;457;p20"/>
            <p:cNvSpPr/>
            <p:nvPr/>
          </p:nvSpPr>
          <p:spPr>
            <a:xfrm>
              <a:off x="1914975" y="2593575"/>
              <a:ext cx="160625" cy="2032875"/>
            </a:xfrm>
            <a:custGeom>
              <a:rect b="b" l="l" r="r" t="t"/>
              <a:pathLst>
                <a:path extrusionOk="0" h="81315" w="6425">
                  <a:moveTo>
                    <a:pt x="151" y="1"/>
                  </a:moveTo>
                  <a:cubicBezTo>
                    <a:pt x="95" y="1"/>
                    <a:pt x="47" y="26"/>
                    <a:pt x="27" y="65"/>
                  </a:cubicBezTo>
                  <a:cubicBezTo>
                    <a:pt x="27" y="92"/>
                    <a:pt x="27" y="118"/>
                    <a:pt x="27" y="118"/>
                  </a:cubicBezTo>
                  <a:cubicBezTo>
                    <a:pt x="27" y="172"/>
                    <a:pt x="27"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45" y="15402"/>
                    <a:pt x="2945" y="15428"/>
                    <a:pt x="2945" y="15482"/>
                  </a:cubicBezTo>
                  <a:cubicBezTo>
                    <a:pt x="2998" y="17355"/>
                    <a:pt x="1848"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45" y="35663"/>
                    <a:pt x="2918" y="35717"/>
                    <a:pt x="2945" y="35770"/>
                  </a:cubicBezTo>
                  <a:cubicBezTo>
                    <a:pt x="3106"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45"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6" y="78408"/>
                    <a:pt x="3186" y="76347"/>
                  </a:cubicBezTo>
                  <a:cubicBezTo>
                    <a:pt x="5166" y="75330"/>
                    <a:pt x="6424" y="73296"/>
                    <a:pt x="6424" y="71047"/>
                  </a:cubicBezTo>
                  <a:cubicBezTo>
                    <a:pt x="6424" y="68826"/>
                    <a:pt x="5166" y="66792"/>
                    <a:pt x="3186" y="65748"/>
                  </a:cubicBezTo>
                  <a:cubicBezTo>
                    <a:pt x="3106" y="63767"/>
                    <a:pt x="2062" y="61974"/>
                    <a:pt x="375" y="60930"/>
                  </a:cubicBezTo>
                  <a:cubicBezTo>
                    <a:pt x="2062" y="59859"/>
                    <a:pt x="3106" y="58093"/>
                    <a:pt x="3186" y="56085"/>
                  </a:cubicBezTo>
                  <a:cubicBezTo>
                    <a:pt x="5166" y="55068"/>
                    <a:pt x="6424" y="53034"/>
                    <a:pt x="6424" y="50786"/>
                  </a:cubicBezTo>
                  <a:cubicBezTo>
                    <a:pt x="6424" y="48537"/>
                    <a:pt x="5166" y="46530"/>
                    <a:pt x="3186" y="45486"/>
                  </a:cubicBezTo>
                  <a:cubicBezTo>
                    <a:pt x="3159" y="43586"/>
                    <a:pt x="2088" y="41739"/>
                    <a:pt x="375" y="40668"/>
                  </a:cubicBezTo>
                  <a:cubicBezTo>
                    <a:pt x="1901" y="39705"/>
                    <a:pt x="3320" y="37885"/>
                    <a:pt x="3186" y="35824"/>
                  </a:cubicBezTo>
                  <a:cubicBezTo>
                    <a:pt x="5193" y="34780"/>
                    <a:pt x="6424" y="32772"/>
                    <a:pt x="6424" y="30524"/>
                  </a:cubicBezTo>
                  <a:cubicBezTo>
                    <a:pt x="6424" y="28276"/>
                    <a:pt x="5166" y="26268"/>
                    <a:pt x="3186" y="25225"/>
                  </a:cubicBezTo>
                  <a:cubicBezTo>
                    <a:pt x="3106" y="23244"/>
                    <a:pt x="2062" y="21451"/>
                    <a:pt x="375" y="20407"/>
                  </a:cubicBezTo>
                  <a:cubicBezTo>
                    <a:pt x="2088" y="19336"/>
                    <a:pt x="3186" y="17436"/>
                    <a:pt x="3186" y="15616"/>
                  </a:cubicBezTo>
                  <a:cubicBezTo>
                    <a:pt x="3186" y="15589"/>
                    <a:pt x="3186" y="15562"/>
                    <a:pt x="3186" y="15562"/>
                  </a:cubicBezTo>
                  <a:cubicBezTo>
                    <a:pt x="5166" y="14518"/>
                    <a:pt x="6424" y="12511"/>
                    <a:pt x="6424" y="10263"/>
                  </a:cubicBezTo>
                  <a:cubicBezTo>
                    <a:pt x="6424" y="8014"/>
                    <a:pt x="5166" y="6007"/>
                    <a:pt x="3186" y="4963"/>
                  </a:cubicBezTo>
                  <a:cubicBezTo>
                    <a:pt x="3186" y="3036"/>
                    <a:pt x="2008" y="1055"/>
                    <a:pt x="215" y="11"/>
                  </a:cubicBezTo>
                  <a:cubicBezTo>
                    <a:pt x="193" y="4"/>
                    <a:pt x="172" y="1"/>
                    <a:pt x="151"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8" name="Google Shape;458;p20"/>
            <p:cNvSpPr/>
            <p:nvPr/>
          </p:nvSpPr>
          <p:spPr>
            <a:xfrm>
              <a:off x="1761075" y="2845375"/>
              <a:ext cx="160625" cy="2032675"/>
            </a:xfrm>
            <a:custGeom>
              <a:rect b="b" l="l" r="r" t="t"/>
              <a:pathLst>
                <a:path extrusionOk="0" h="81307" w="6425">
                  <a:moveTo>
                    <a:pt x="146" y="1"/>
                  </a:moveTo>
                  <a:cubicBezTo>
                    <a:pt x="108" y="1"/>
                    <a:pt x="71" y="24"/>
                    <a:pt x="54" y="57"/>
                  </a:cubicBezTo>
                  <a:cubicBezTo>
                    <a:pt x="27" y="84"/>
                    <a:pt x="27" y="110"/>
                    <a:pt x="27" y="137"/>
                  </a:cubicBezTo>
                  <a:cubicBezTo>
                    <a:pt x="27" y="164"/>
                    <a:pt x="54" y="217"/>
                    <a:pt x="81" y="244"/>
                  </a:cubicBezTo>
                  <a:cubicBezTo>
                    <a:pt x="1821" y="1234"/>
                    <a:pt x="2972" y="3162"/>
                    <a:pt x="2945" y="5035"/>
                  </a:cubicBezTo>
                  <a:cubicBezTo>
                    <a:pt x="2945" y="5089"/>
                    <a:pt x="2972" y="5142"/>
                    <a:pt x="2998" y="5142"/>
                  </a:cubicBezTo>
                  <a:cubicBezTo>
                    <a:pt x="4952" y="6133"/>
                    <a:pt x="6183" y="8086"/>
                    <a:pt x="6183" y="10254"/>
                  </a:cubicBezTo>
                  <a:cubicBezTo>
                    <a:pt x="6183" y="12422"/>
                    <a:pt x="4952" y="14376"/>
                    <a:pt x="2998" y="15367"/>
                  </a:cubicBezTo>
                  <a:cubicBezTo>
                    <a:pt x="2972" y="15393"/>
                    <a:pt x="2945" y="15447"/>
                    <a:pt x="2945" y="15474"/>
                  </a:cubicBezTo>
                  <a:cubicBezTo>
                    <a:pt x="2998" y="17321"/>
                    <a:pt x="1847" y="19248"/>
                    <a:pt x="108" y="20265"/>
                  </a:cubicBezTo>
                  <a:cubicBezTo>
                    <a:pt x="81" y="20292"/>
                    <a:pt x="27" y="20318"/>
                    <a:pt x="27" y="20345"/>
                  </a:cubicBezTo>
                  <a:cubicBezTo>
                    <a:pt x="27" y="20425"/>
                    <a:pt x="27" y="20479"/>
                    <a:pt x="81" y="20506"/>
                  </a:cubicBezTo>
                  <a:cubicBezTo>
                    <a:pt x="1821" y="21496"/>
                    <a:pt x="2891" y="23289"/>
                    <a:pt x="2945" y="25297"/>
                  </a:cubicBezTo>
                  <a:cubicBezTo>
                    <a:pt x="2945" y="25350"/>
                    <a:pt x="2972" y="25404"/>
                    <a:pt x="2998" y="25404"/>
                  </a:cubicBezTo>
                  <a:cubicBezTo>
                    <a:pt x="4952" y="26394"/>
                    <a:pt x="6183" y="28348"/>
                    <a:pt x="6183" y="30516"/>
                  </a:cubicBezTo>
                  <a:cubicBezTo>
                    <a:pt x="6183" y="32684"/>
                    <a:pt x="4952" y="34665"/>
                    <a:pt x="2998" y="35628"/>
                  </a:cubicBezTo>
                  <a:cubicBezTo>
                    <a:pt x="2972" y="35655"/>
                    <a:pt x="2945" y="35709"/>
                    <a:pt x="2945" y="35762"/>
                  </a:cubicBezTo>
                  <a:cubicBezTo>
                    <a:pt x="3105" y="37823"/>
                    <a:pt x="1633" y="39643"/>
                    <a:pt x="108" y="40526"/>
                  </a:cubicBezTo>
                  <a:cubicBezTo>
                    <a:pt x="81" y="40553"/>
                    <a:pt x="27" y="40580"/>
                    <a:pt x="27" y="40633"/>
                  </a:cubicBezTo>
                  <a:cubicBezTo>
                    <a:pt x="27" y="40687"/>
                    <a:pt x="27" y="40741"/>
                    <a:pt x="81" y="40767"/>
                  </a:cubicBezTo>
                  <a:cubicBezTo>
                    <a:pt x="1821" y="41784"/>
                    <a:pt x="2945" y="43631"/>
                    <a:pt x="2945" y="45532"/>
                  </a:cubicBezTo>
                  <a:lnTo>
                    <a:pt x="2945" y="45558"/>
                  </a:lnTo>
                  <a:cubicBezTo>
                    <a:pt x="2945" y="45612"/>
                    <a:pt x="2972" y="45665"/>
                    <a:pt x="2998" y="45692"/>
                  </a:cubicBezTo>
                  <a:cubicBezTo>
                    <a:pt x="4952" y="46656"/>
                    <a:pt x="6183" y="48610"/>
                    <a:pt x="6183" y="50778"/>
                  </a:cubicBezTo>
                  <a:cubicBezTo>
                    <a:pt x="6183" y="52972"/>
                    <a:pt x="4952" y="54926"/>
                    <a:pt x="2998" y="55890"/>
                  </a:cubicBezTo>
                  <a:cubicBezTo>
                    <a:pt x="2972" y="55917"/>
                    <a:pt x="2945" y="55970"/>
                    <a:pt x="2945" y="55997"/>
                  </a:cubicBezTo>
                  <a:cubicBezTo>
                    <a:pt x="2891" y="58004"/>
                    <a:pt x="1847" y="59798"/>
                    <a:pt x="108" y="60815"/>
                  </a:cubicBezTo>
                  <a:cubicBezTo>
                    <a:pt x="81" y="60815"/>
                    <a:pt x="27" y="60841"/>
                    <a:pt x="27" y="60895"/>
                  </a:cubicBezTo>
                  <a:cubicBezTo>
                    <a:pt x="27" y="60949"/>
                    <a:pt x="27" y="61002"/>
                    <a:pt x="81" y="61029"/>
                  </a:cubicBezTo>
                  <a:cubicBezTo>
                    <a:pt x="1821" y="62046"/>
                    <a:pt x="2891" y="63839"/>
                    <a:pt x="2945" y="65847"/>
                  </a:cubicBezTo>
                  <a:cubicBezTo>
                    <a:pt x="2945" y="65873"/>
                    <a:pt x="2972" y="65927"/>
                    <a:pt x="2998" y="65954"/>
                  </a:cubicBezTo>
                  <a:cubicBezTo>
                    <a:pt x="4952" y="66917"/>
                    <a:pt x="6183" y="68871"/>
                    <a:pt x="6183" y="71066"/>
                  </a:cubicBezTo>
                  <a:cubicBezTo>
                    <a:pt x="6183" y="73234"/>
                    <a:pt x="4952" y="75188"/>
                    <a:pt x="2998" y="76151"/>
                  </a:cubicBezTo>
                  <a:cubicBezTo>
                    <a:pt x="2972" y="76178"/>
                    <a:pt x="2945" y="76232"/>
                    <a:pt x="2945" y="76285"/>
                  </a:cubicBezTo>
                  <a:cubicBezTo>
                    <a:pt x="2891" y="78266"/>
                    <a:pt x="1821" y="80059"/>
                    <a:pt x="81" y="81076"/>
                  </a:cubicBezTo>
                  <a:cubicBezTo>
                    <a:pt x="27" y="81103"/>
                    <a:pt x="1" y="81183"/>
                    <a:pt x="54" y="81237"/>
                  </a:cubicBezTo>
                  <a:cubicBezTo>
                    <a:pt x="71" y="81288"/>
                    <a:pt x="110" y="81306"/>
                    <a:pt x="149" y="81306"/>
                  </a:cubicBezTo>
                  <a:cubicBezTo>
                    <a:pt x="172" y="81306"/>
                    <a:pt x="195" y="81300"/>
                    <a:pt x="215" y="81290"/>
                  </a:cubicBezTo>
                  <a:cubicBezTo>
                    <a:pt x="2008" y="80247"/>
                    <a:pt x="3105" y="78400"/>
                    <a:pt x="3186" y="76366"/>
                  </a:cubicBezTo>
                  <a:cubicBezTo>
                    <a:pt x="5193" y="75322"/>
                    <a:pt x="6424" y="73288"/>
                    <a:pt x="6424" y="71066"/>
                  </a:cubicBezTo>
                  <a:cubicBezTo>
                    <a:pt x="6424" y="68818"/>
                    <a:pt x="5193" y="66783"/>
                    <a:pt x="3186" y="65766"/>
                  </a:cubicBezTo>
                  <a:cubicBezTo>
                    <a:pt x="3132" y="63759"/>
                    <a:pt x="2088" y="61992"/>
                    <a:pt x="402" y="60922"/>
                  </a:cubicBezTo>
                  <a:cubicBezTo>
                    <a:pt x="2088" y="59878"/>
                    <a:pt x="3132" y="58085"/>
                    <a:pt x="3186" y="56077"/>
                  </a:cubicBezTo>
                  <a:cubicBezTo>
                    <a:pt x="5193" y="55060"/>
                    <a:pt x="6424" y="53026"/>
                    <a:pt x="6424" y="50778"/>
                  </a:cubicBezTo>
                  <a:cubicBezTo>
                    <a:pt x="6424" y="48556"/>
                    <a:pt x="5193" y="46522"/>
                    <a:pt x="3186" y="45505"/>
                  </a:cubicBezTo>
                  <a:cubicBezTo>
                    <a:pt x="3186" y="43604"/>
                    <a:pt x="2088" y="41731"/>
                    <a:pt x="402" y="40660"/>
                  </a:cubicBezTo>
                  <a:cubicBezTo>
                    <a:pt x="1901" y="39697"/>
                    <a:pt x="3320" y="37877"/>
                    <a:pt x="3186" y="35816"/>
                  </a:cubicBezTo>
                  <a:cubicBezTo>
                    <a:pt x="5193" y="34799"/>
                    <a:pt x="6424" y="32764"/>
                    <a:pt x="6424" y="30516"/>
                  </a:cubicBezTo>
                  <a:cubicBezTo>
                    <a:pt x="6424" y="28268"/>
                    <a:pt x="5193" y="26260"/>
                    <a:pt x="3186" y="25216"/>
                  </a:cubicBezTo>
                  <a:cubicBezTo>
                    <a:pt x="3105" y="23236"/>
                    <a:pt x="2062" y="21442"/>
                    <a:pt x="402" y="20399"/>
                  </a:cubicBezTo>
                  <a:cubicBezTo>
                    <a:pt x="2115" y="19328"/>
                    <a:pt x="3212" y="17401"/>
                    <a:pt x="3186" y="15554"/>
                  </a:cubicBezTo>
                  <a:cubicBezTo>
                    <a:pt x="5193" y="14510"/>
                    <a:pt x="6424" y="12503"/>
                    <a:pt x="6424" y="10254"/>
                  </a:cubicBezTo>
                  <a:cubicBezTo>
                    <a:pt x="6424" y="8006"/>
                    <a:pt x="5193" y="5999"/>
                    <a:pt x="3186" y="4955"/>
                  </a:cubicBezTo>
                  <a:cubicBezTo>
                    <a:pt x="3186" y="3028"/>
                    <a:pt x="2008" y="1047"/>
                    <a:pt x="215" y="30"/>
                  </a:cubicBezTo>
                  <a:cubicBezTo>
                    <a:pt x="194" y="10"/>
                    <a:pt x="170" y="1"/>
                    <a:pt x="14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9" name="Google Shape;459;p20"/>
            <p:cNvSpPr/>
            <p:nvPr/>
          </p:nvSpPr>
          <p:spPr>
            <a:xfrm>
              <a:off x="1607850" y="2593575"/>
              <a:ext cx="159950" cy="2032875"/>
            </a:xfrm>
            <a:custGeom>
              <a:rect b="b" l="l" r="r" t="t"/>
              <a:pathLst>
                <a:path extrusionOk="0" h="81315" w="6398">
                  <a:moveTo>
                    <a:pt x="140" y="1"/>
                  </a:moveTo>
                  <a:cubicBezTo>
                    <a:pt x="95" y="1"/>
                    <a:pt x="47" y="26"/>
                    <a:pt x="27" y="65"/>
                  </a:cubicBezTo>
                  <a:cubicBezTo>
                    <a:pt x="0"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71" y="17329"/>
                    <a:pt x="1847" y="19256"/>
                    <a:pt x="81" y="20273"/>
                  </a:cubicBezTo>
                  <a:cubicBezTo>
                    <a:pt x="54" y="20300"/>
                    <a:pt x="27" y="20326"/>
                    <a:pt x="0"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0" y="40615"/>
                  </a:cubicBezTo>
                  <a:cubicBezTo>
                    <a:pt x="0" y="40668"/>
                    <a:pt x="27" y="40749"/>
                    <a:pt x="81" y="40775"/>
                  </a:cubicBezTo>
                  <a:cubicBezTo>
                    <a:pt x="1820" y="41766"/>
                    <a:pt x="2918" y="43639"/>
                    <a:pt x="2918" y="45540"/>
                  </a:cubicBezTo>
                  <a:cubicBezTo>
                    <a:pt x="2918" y="45540"/>
                    <a:pt x="2918" y="45566"/>
                    <a:pt x="2918" y="45566"/>
                  </a:cubicBez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64" y="58012"/>
                    <a:pt x="1820" y="59806"/>
                    <a:pt x="81" y="60796"/>
                  </a:cubicBezTo>
                  <a:cubicBezTo>
                    <a:pt x="54" y="60823"/>
                    <a:pt x="27" y="60850"/>
                    <a:pt x="0" y="60903"/>
                  </a:cubicBezTo>
                  <a:cubicBezTo>
                    <a:pt x="0" y="60957"/>
                    <a:pt x="27" y="61010"/>
                    <a:pt x="81" y="61037"/>
                  </a:cubicBezTo>
                  <a:cubicBezTo>
                    <a:pt x="1820" y="62054"/>
                    <a:pt x="2864"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64" y="78274"/>
                    <a:pt x="1820" y="80067"/>
                    <a:pt x="81" y="81084"/>
                  </a:cubicBezTo>
                  <a:cubicBezTo>
                    <a:pt x="27" y="81111"/>
                    <a:pt x="0" y="81191"/>
                    <a:pt x="27" y="81245"/>
                  </a:cubicBezTo>
                  <a:cubicBezTo>
                    <a:pt x="44" y="81296"/>
                    <a:pt x="82" y="81315"/>
                    <a:pt x="122" y="81315"/>
                  </a:cubicBezTo>
                  <a:cubicBezTo>
                    <a:pt x="145" y="81315"/>
                    <a:pt x="168" y="81308"/>
                    <a:pt x="188" y="81299"/>
                  </a:cubicBezTo>
                  <a:cubicBezTo>
                    <a:pt x="1981"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61"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61" y="19336"/>
                    <a:pt x="3185" y="17436"/>
                    <a:pt x="3185" y="15616"/>
                  </a:cubicBezTo>
                  <a:cubicBezTo>
                    <a:pt x="3185" y="15589"/>
                    <a:pt x="3185" y="15562"/>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0" name="Google Shape;460;p20"/>
            <p:cNvSpPr/>
            <p:nvPr/>
          </p:nvSpPr>
          <p:spPr>
            <a:xfrm>
              <a:off x="1453950" y="2845375"/>
              <a:ext cx="160600" cy="2032675"/>
            </a:xfrm>
            <a:custGeom>
              <a:rect b="b" l="l" r="r" t="t"/>
              <a:pathLst>
                <a:path extrusionOk="0" h="81307" w="6424">
                  <a:moveTo>
                    <a:pt x="133" y="1"/>
                  </a:moveTo>
                  <a:cubicBezTo>
                    <a:pt x="93" y="1"/>
                    <a:pt x="60" y="24"/>
                    <a:pt x="27" y="57"/>
                  </a:cubicBezTo>
                  <a:cubicBezTo>
                    <a:pt x="27" y="84"/>
                    <a:pt x="27" y="110"/>
                    <a:pt x="27" y="137"/>
                  </a:cubicBezTo>
                  <a:cubicBezTo>
                    <a:pt x="27" y="164"/>
                    <a:pt x="27" y="217"/>
                    <a:pt x="80" y="244"/>
                  </a:cubicBezTo>
                  <a:cubicBezTo>
                    <a:pt x="1820" y="1234"/>
                    <a:pt x="2971" y="3188"/>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20"/>
                    <a:pt x="2944" y="15474"/>
                  </a:cubicBezTo>
                  <a:cubicBezTo>
                    <a:pt x="2998" y="17347"/>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44" y="35655"/>
                    <a:pt x="2918"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cubicBezTo>
                    <a:pt x="2944" y="45558"/>
                    <a:pt x="2944" y="45558"/>
                    <a:pt x="2944" y="45558"/>
                  </a:cubicBez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27" y="81237"/>
                  </a:cubicBezTo>
                  <a:cubicBezTo>
                    <a:pt x="61" y="81288"/>
                    <a:pt x="106" y="81306"/>
                    <a:pt x="147" y="81306"/>
                  </a:cubicBezTo>
                  <a:cubicBezTo>
                    <a:pt x="172" y="81306"/>
                    <a:pt x="195" y="81300"/>
                    <a:pt x="214" y="81290"/>
                  </a:cubicBezTo>
                  <a:cubicBezTo>
                    <a:pt x="2008" y="80247"/>
                    <a:pt x="3105" y="78400"/>
                    <a:pt x="3185" y="76366"/>
                  </a:cubicBezTo>
                  <a:cubicBezTo>
                    <a:pt x="5166" y="75322"/>
                    <a:pt x="6424" y="73288"/>
                    <a:pt x="6424" y="71066"/>
                  </a:cubicBezTo>
                  <a:cubicBezTo>
                    <a:pt x="6424" y="68818"/>
                    <a:pt x="5166" y="66783"/>
                    <a:pt x="3185" y="65766"/>
                  </a:cubicBezTo>
                  <a:cubicBezTo>
                    <a:pt x="3105" y="63759"/>
                    <a:pt x="2061" y="61992"/>
                    <a:pt x="375" y="60922"/>
                  </a:cubicBezTo>
                  <a:cubicBezTo>
                    <a:pt x="2061" y="59878"/>
                    <a:pt x="3105" y="58085"/>
                    <a:pt x="3185" y="56077"/>
                  </a:cubicBezTo>
                  <a:cubicBezTo>
                    <a:pt x="5166" y="55060"/>
                    <a:pt x="6424" y="53026"/>
                    <a:pt x="6424" y="50778"/>
                  </a:cubicBezTo>
                  <a:cubicBezTo>
                    <a:pt x="6424" y="48556"/>
                    <a:pt x="5193" y="46522"/>
                    <a:pt x="3185" y="45505"/>
                  </a:cubicBezTo>
                  <a:cubicBezTo>
                    <a:pt x="3159" y="43604"/>
                    <a:pt x="2088" y="41731"/>
                    <a:pt x="375" y="40660"/>
                  </a:cubicBezTo>
                  <a:cubicBezTo>
                    <a:pt x="1901" y="39697"/>
                    <a:pt x="3319" y="37877"/>
                    <a:pt x="3185" y="35816"/>
                  </a:cubicBezTo>
                  <a:cubicBezTo>
                    <a:pt x="5193" y="34799"/>
                    <a:pt x="6424" y="32764"/>
                    <a:pt x="6424" y="30516"/>
                  </a:cubicBezTo>
                  <a:cubicBezTo>
                    <a:pt x="6424" y="28268"/>
                    <a:pt x="5166" y="26260"/>
                    <a:pt x="3185" y="25216"/>
                  </a:cubicBezTo>
                  <a:cubicBezTo>
                    <a:pt x="3105" y="23236"/>
                    <a:pt x="2061" y="21442"/>
                    <a:pt x="375"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84" y="10"/>
                    <a:pt x="157" y="1"/>
                    <a:pt x="133"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1" name="Google Shape;461;p20"/>
            <p:cNvSpPr/>
            <p:nvPr/>
          </p:nvSpPr>
          <p:spPr>
            <a:xfrm>
              <a:off x="1300050" y="2593575"/>
              <a:ext cx="160600" cy="2032875"/>
            </a:xfrm>
            <a:custGeom>
              <a:rect b="b" l="l" r="r" t="t"/>
              <a:pathLst>
                <a:path extrusionOk="0" h="81315" w="6424">
                  <a:moveTo>
                    <a:pt x="167" y="1"/>
                  </a:moveTo>
                  <a:cubicBezTo>
                    <a:pt x="121" y="1"/>
                    <a:pt x="73" y="26"/>
                    <a:pt x="54" y="65"/>
                  </a:cubicBezTo>
                  <a:cubicBezTo>
                    <a:pt x="27" y="92"/>
                    <a:pt x="27" y="118"/>
                    <a:pt x="27" y="118"/>
                  </a:cubicBezTo>
                  <a:cubicBezTo>
                    <a:pt x="27" y="172"/>
                    <a:pt x="54" y="225"/>
                    <a:pt x="80" y="225"/>
                  </a:cubicBezTo>
                  <a:cubicBezTo>
                    <a:pt x="1820" y="1243"/>
                    <a:pt x="2971" y="3170"/>
                    <a:pt x="2944" y="5043"/>
                  </a:cubicBezTo>
                  <a:cubicBezTo>
                    <a:pt x="2944" y="5070"/>
                    <a:pt x="2971" y="5124"/>
                    <a:pt x="3025" y="5150"/>
                  </a:cubicBezTo>
                  <a:cubicBezTo>
                    <a:pt x="4952" y="6141"/>
                    <a:pt x="6183" y="8095"/>
                    <a:pt x="6183" y="10263"/>
                  </a:cubicBezTo>
                  <a:cubicBezTo>
                    <a:pt x="6183" y="12431"/>
                    <a:pt x="4952" y="14384"/>
                    <a:pt x="3025" y="15375"/>
                  </a:cubicBezTo>
                  <a:cubicBezTo>
                    <a:pt x="2971" y="15402"/>
                    <a:pt x="2944" y="15428"/>
                    <a:pt x="2944" y="15482"/>
                  </a:cubicBezTo>
                  <a:cubicBezTo>
                    <a:pt x="2998" y="17355"/>
                    <a:pt x="1847" y="19256"/>
                    <a:pt x="107" y="20273"/>
                  </a:cubicBezTo>
                  <a:cubicBezTo>
                    <a:pt x="80" y="20300"/>
                    <a:pt x="54" y="20326"/>
                    <a:pt x="27" y="20353"/>
                  </a:cubicBezTo>
                  <a:cubicBezTo>
                    <a:pt x="27" y="20407"/>
                    <a:pt x="27" y="20460"/>
                    <a:pt x="80" y="20514"/>
                  </a:cubicBezTo>
                  <a:cubicBezTo>
                    <a:pt x="1820" y="21504"/>
                    <a:pt x="2891" y="23297"/>
                    <a:pt x="2944" y="25305"/>
                  </a:cubicBezTo>
                  <a:cubicBezTo>
                    <a:pt x="2944" y="25358"/>
                    <a:pt x="2971" y="25385"/>
                    <a:pt x="3025" y="25412"/>
                  </a:cubicBezTo>
                  <a:cubicBezTo>
                    <a:pt x="4952" y="26402"/>
                    <a:pt x="6183" y="28356"/>
                    <a:pt x="6183" y="30524"/>
                  </a:cubicBezTo>
                  <a:cubicBezTo>
                    <a:pt x="6183" y="32692"/>
                    <a:pt x="4952" y="34646"/>
                    <a:pt x="3025" y="35636"/>
                  </a:cubicBezTo>
                  <a:cubicBezTo>
                    <a:pt x="2971" y="35663"/>
                    <a:pt x="2944" y="35717"/>
                    <a:pt x="2944" y="35770"/>
                  </a:cubicBezTo>
                  <a:cubicBezTo>
                    <a:pt x="3105" y="37831"/>
                    <a:pt x="1633" y="39651"/>
                    <a:pt x="107" y="40535"/>
                  </a:cubicBezTo>
                  <a:cubicBezTo>
                    <a:pt x="80" y="40561"/>
                    <a:pt x="54" y="40588"/>
                    <a:pt x="27" y="40615"/>
                  </a:cubicBezTo>
                  <a:cubicBezTo>
                    <a:pt x="27" y="40668"/>
                    <a:pt x="27" y="40749"/>
                    <a:pt x="80" y="40775"/>
                  </a:cubicBezTo>
                  <a:cubicBezTo>
                    <a:pt x="1820" y="41766"/>
                    <a:pt x="2944" y="43639"/>
                    <a:pt x="2944" y="45540"/>
                  </a:cubicBezTo>
                  <a:cubicBezTo>
                    <a:pt x="2944" y="45540"/>
                    <a:pt x="2944" y="45566"/>
                    <a:pt x="2944" y="45566"/>
                  </a:cubicBezTo>
                  <a:cubicBezTo>
                    <a:pt x="2944" y="45620"/>
                    <a:pt x="2971" y="45674"/>
                    <a:pt x="3025" y="45674"/>
                  </a:cubicBezTo>
                  <a:cubicBezTo>
                    <a:pt x="4952" y="46664"/>
                    <a:pt x="6183" y="48618"/>
                    <a:pt x="6183" y="50786"/>
                  </a:cubicBezTo>
                  <a:cubicBezTo>
                    <a:pt x="6183" y="52954"/>
                    <a:pt x="4952" y="54934"/>
                    <a:pt x="3025" y="55898"/>
                  </a:cubicBezTo>
                  <a:cubicBezTo>
                    <a:pt x="2971" y="55925"/>
                    <a:pt x="2944" y="55952"/>
                    <a:pt x="2944" y="56005"/>
                  </a:cubicBezTo>
                  <a:cubicBezTo>
                    <a:pt x="2891" y="58012"/>
                    <a:pt x="1847" y="59806"/>
                    <a:pt x="107" y="60796"/>
                  </a:cubicBezTo>
                  <a:cubicBezTo>
                    <a:pt x="80" y="60823"/>
                    <a:pt x="54" y="60850"/>
                    <a:pt x="27" y="60903"/>
                  </a:cubicBezTo>
                  <a:cubicBezTo>
                    <a:pt x="27" y="60957"/>
                    <a:pt x="27" y="61010"/>
                    <a:pt x="80" y="61037"/>
                  </a:cubicBezTo>
                  <a:cubicBezTo>
                    <a:pt x="1820" y="62054"/>
                    <a:pt x="2891" y="63847"/>
                    <a:pt x="2944" y="65828"/>
                  </a:cubicBezTo>
                  <a:cubicBezTo>
                    <a:pt x="2944" y="65882"/>
                    <a:pt x="2971" y="65935"/>
                    <a:pt x="3025" y="65962"/>
                  </a:cubicBezTo>
                  <a:cubicBezTo>
                    <a:pt x="4952" y="66925"/>
                    <a:pt x="6183" y="68879"/>
                    <a:pt x="6183" y="71047"/>
                  </a:cubicBezTo>
                  <a:cubicBezTo>
                    <a:pt x="6183" y="73242"/>
                    <a:pt x="4952" y="75196"/>
                    <a:pt x="3025" y="76160"/>
                  </a:cubicBezTo>
                  <a:cubicBezTo>
                    <a:pt x="2971" y="76186"/>
                    <a:pt x="2944" y="76240"/>
                    <a:pt x="2944" y="76267"/>
                  </a:cubicBezTo>
                  <a:cubicBezTo>
                    <a:pt x="2891" y="78274"/>
                    <a:pt x="1820" y="80067"/>
                    <a:pt x="80" y="81084"/>
                  </a:cubicBezTo>
                  <a:cubicBezTo>
                    <a:pt x="27" y="81111"/>
                    <a:pt x="0" y="81191"/>
                    <a:pt x="54" y="81245"/>
                  </a:cubicBezTo>
                  <a:cubicBezTo>
                    <a:pt x="71" y="81296"/>
                    <a:pt x="109" y="81315"/>
                    <a:pt x="149" y="81315"/>
                  </a:cubicBezTo>
                  <a:cubicBezTo>
                    <a:pt x="171" y="81315"/>
                    <a:pt x="195" y="81308"/>
                    <a:pt x="214" y="81299"/>
                  </a:cubicBezTo>
                  <a:cubicBezTo>
                    <a:pt x="2007" y="80255"/>
                    <a:pt x="3105" y="78408"/>
                    <a:pt x="3185" y="76347"/>
                  </a:cubicBezTo>
                  <a:cubicBezTo>
                    <a:pt x="5193" y="75330"/>
                    <a:pt x="6424" y="73296"/>
                    <a:pt x="6424" y="71047"/>
                  </a:cubicBezTo>
                  <a:cubicBezTo>
                    <a:pt x="6424" y="68826"/>
                    <a:pt x="5193" y="66792"/>
                    <a:pt x="3185" y="65748"/>
                  </a:cubicBezTo>
                  <a:cubicBezTo>
                    <a:pt x="3132" y="63767"/>
                    <a:pt x="2088" y="61974"/>
                    <a:pt x="402" y="60930"/>
                  </a:cubicBezTo>
                  <a:cubicBezTo>
                    <a:pt x="2088" y="59859"/>
                    <a:pt x="3132" y="58093"/>
                    <a:pt x="3185" y="56085"/>
                  </a:cubicBezTo>
                  <a:cubicBezTo>
                    <a:pt x="5193" y="55068"/>
                    <a:pt x="6424" y="53034"/>
                    <a:pt x="6424" y="50786"/>
                  </a:cubicBezTo>
                  <a:cubicBezTo>
                    <a:pt x="6424" y="48537"/>
                    <a:pt x="5193" y="46530"/>
                    <a:pt x="3185" y="45486"/>
                  </a:cubicBezTo>
                  <a:cubicBezTo>
                    <a:pt x="3185" y="43586"/>
                    <a:pt x="2088" y="41739"/>
                    <a:pt x="402" y="40668"/>
                  </a:cubicBezTo>
                  <a:cubicBezTo>
                    <a:pt x="1927" y="39705"/>
                    <a:pt x="3319" y="37885"/>
                    <a:pt x="3212" y="35824"/>
                  </a:cubicBezTo>
                  <a:cubicBezTo>
                    <a:pt x="5193" y="34780"/>
                    <a:pt x="6424" y="32772"/>
                    <a:pt x="6424" y="30524"/>
                  </a:cubicBezTo>
                  <a:cubicBezTo>
                    <a:pt x="6424" y="28276"/>
                    <a:pt x="5193" y="26268"/>
                    <a:pt x="3185" y="25225"/>
                  </a:cubicBezTo>
                  <a:cubicBezTo>
                    <a:pt x="3105" y="23244"/>
                    <a:pt x="2061" y="21451"/>
                    <a:pt x="402" y="20407"/>
                  </a:cubicBezTo>
                  <a:cubicBezTo>
                    <a:pt x="2088" y="19336"/>
                    <a:pt x="3185" y="17436"/>
                    <a:pt x="3185" y="15616"/>
                  </a:cubicBezTo>
                  <a:cubicBezTo>
                    <a:pt x="3185" y="15589"/>
                    <a:pt x="3185" y="15562"/>
                    <a:pt x="3185" y="15562"/>
                  </a:cubicBezTo>
                  <a:cubicBezTo>
                    <a:pt x="5193" y="14518"/>
                    <a:pt x="6424" y="12511"/>
                    <a:pt x="6424" y="10263"/>
                  </a:cubicBezTo>
                  <a:cubicBezTo>
                    <a:pt x="6424" y="8014"/>
                    <a:pt x="5193" y="6007"/>
                    <a:pt x="3185" y="4963"/>
                  </a:cubicBezTo>
                  <a:cubicBezTo>
                    <a:pt x="3185" y="3036"/>
                    <a:pt x="2007" y="1055"/>
                    <a:pt x="214" y="11"/>
                  </a:cubicBezTo>
                  <a:cubicBezTo>
                    <a:pt x="200" y="4"/>
                    <a:pt x="184" y="1"/>
                    <a:pt x="167"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2" name="Google Shape;462;p20"/>
            <p:cNvSpPr/>
            <p:nvPr/>
          </p:nvSpPr>
          <p:spPr>
            <a:xfrm>
              <a:off x="1146800" y="2845375"/>
              <a:ext cx="159950" cy="2032675"/>
            </a:xfrm>
            <a:custGeom>
              <a:rect b="b" l="l" r="r" t="t"/>
              <a:pathLst>
                <a:path extrusionOk="0" h="81307" w="6398">
                  <a:moveTo>
                    <a:pt x="120" y="1"/>
                  </a:moveTo>
                  <a:cubicBezTo>
                    <a:pt x="81" y="1"/>
                    <a:pt x="44" y="24"/>
                    <a:pt x="28" y="57"/>
                  </a:cubicBezTo>
                  <a:cubicBezTo>
                    <a:pt x="28" y="84"/>
                    <a:pt x="1" y="110"/>
                    <a:pt x="1" y="137"/>
                  </a:cubicBezTo>
                  <a:cubicBezTo>
                    <a:pt x="1" y="164"/>
                    <a:pt x="28" y="217"/>
                    <a:pt x="81" y="244"/>
                  </a:cubicBezTo>
                  <a:cubicBezTo>
                    <a:pt x="1821" y="1234"/>
                    <a:pt x="2972" y="3162"/>
                    <a:pt x="2918" y="5035"/>
                  </a:cubicBezTo>
                  <a:cubicBezTo>
                    <a:pt x="2918" y="5089"/>
                    <a:pt x="2945" y="5142"/>
                    <a:pt x="2998" y="5142"/>
                  </a:cubicBezTo>
                  <a:cubicBezTo>
                    <a:pt x="4952" y="6133"/>
                    <a:pt x="6157" y="8086"/>
                    <a:pt x="6157" y="10254"/>
                  </a:cubicBezTo>
                  <a:cubicBezTo>
                    <a:pt x="6157" y="12422"/>
                    <a:pt x="4952" y="14376"/>
                    <a:pt x="2998" y="15367"/>
                  </a:cubicBezTo>
                  <a:cubicBezTo>
                    <a:pt x="2945" y="15393"/>
                    <a:pt x="2918" y="15420"/>
                    <a:pt x="2918" y="15474"/>
                  </a:cubicBezTo>
                  <a:cubicBezTo>
                    <a:pt x="2972" y="17321"/>
                    <a:pt x="1848" y="19248"/>
                    <a:pt x="81" y="20265"/>
                  </a:cubicBezTo>
                  <a:cubicBezTo>
                    <a:pt x="54" y="20292"/>
                    <a:pt x="28" y="20318"/>
                    <a:pt x="1" y="20345"/>
                  </a:cubicBezTo>
                  <a:cubicBezTo>
                    <a:pt x="1" y="20425"/>
                    <a:pt x="28" y="20479"/>
                    <a:pt x="81" y="20506"/>
                  </a:cubicBezTo>
                  <a:cubicBezTo>
                    <a:pt x="1794" y="21496"/>
                    <a:pt x="2865" y="23289"/>
                    <a:pt x="2918" y="25297"/>
                  </a:cubicBezTo>
                  <a:cubicBezTo>
                    <a:pt x="2918" y="25350"/>
                    <a:pt x="2945"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079" y="37823"/>
                    <a:pt x="1633" y="39643"/>
                    <a:pt x="81" y="40526"/>
                  </a:cubicBezTo>
                  <a:cubicBezTo>
                    <a:pt x="54" y="40553"/>
                    <a:pt x="28" y="40580"/>
                    <a:pt x="1" y="40633"/>
                  </a:cubicBezTo>
                  <a:cubicBezTo>
                    <a:pt x="1" y="40687"/>
                    <a:pt x="28" y="40741"/>
                    <a:pt x="81" y="40767"/>
                  </a:cubicBezTo>
                  <a:cubicBezTo>
                    <a:pt x="1821" y="41784"/>
                    <a:pt x="2918" y="43631"/>
                    <a:pt x="2918" y="45532"/>
                  </a:cubicBezTo>
                  <a:cubicBezTo>
                    <a:pt x="2918" y="45532"/>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81" y="60815"/>
                  </a:cubicBezTo>
                  <a:cubicBezTo>
                    <a:pt x="54" y="60815"/>
                    <a:pt x="28" y="60841"/>
                    <a:pt x="1" y="60895"/>
                  </a:cubicBezTo>
                  <a:cubicBezTo>
                    <a:pt x="1" y="60949"/>
                    <a:pt x="28"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8" y="81103"/>
                    <a:pt x="1" y="81183"/>
                    <a:pt x="28" y="81237"/>
                  </a:cubicBezTo>
                  <a:cubicBezTo>
                    <a:pt x="44" y="81288"/>
                    <a:pt x="83" y="81306"/>
                    <a:pt x="129" y="81306"/>
                  </a:cubicBezTo>
                  <a:cubicBezTo>
                    <a:pt x="156" y="81306"/>
                    <a:pt x="185" y="81300"/>
                    <a:pt x="215" y="81290"/>
                  </a:cubicBezTo>
                  <a:cubicBezTo>
                    <a:pt x="1981" y="80247"/>
                    <a:pt x="3106" y="78400"/>
                    <a:pt x="3186" y="76366"/>
                  </a:cubicBezTo>
                  <a:cubicBezTo>
                    <a:pt x="5167" y="75322"/>
                    <a:pt x="6398" y="73288"/>
                    <a:pt x="6398" y="71066"/>
                  </a:cubicBezTo>
                  <a:cubicBezTo>
                    <a:pt x="6398" y="68818"/>
                    <a:pt x="5167" y="66783"/>
                    <a:pt x="3186" y="65766"/>
                  </a:cubicBezTo>
                  <a:cubicBezTo>
                    <a:pt x="3106" y="63759"/>
                    <a:pt x="2062" y="61992"/>
                    <a:pt x="375" y="60922"/>
                  </a:cubicBezTo>
                  <a:cubicBezTo>
                    <a:pt x="2062" y="59878"/>
                    <a:pt x="3106" y="58085"/>
                    <a:pt x="3186" y="56077"/>
                  </a:cubicBezTo>
                  <a:cubicBezTo>
                    <a:pt x="5167" y="55060"/>
                    <a:pt x="6398" y="53026"/>
                    <a:pt x="6398" y="50778"/>
                  </a:cubicBezTo>
                  <a:cubicBezTo>
                    <a:pt x="6398" y="48556"/>
                    <a:pt x="5167" y="46522"/>
                    <a:pt x="3186" y="45505"/>
                  </a:cubicBezTo>
                  <a:cubicBezTo>
                    <a:pt x="3159" y="43604"/>
                    <a:pt x="2088" y="41731"/>
                    <a:pt x="375" y="40660"/>
                  </a:cubicBezTo>
                  <a:cubicBezTo>
                    <a:pt x="1901" y="39697"/>
                    <a:pt x="3293" y="37877"/>
                    <a:pt x="3186" y="35816"/>
                  </a:cubicBezTo>
                  <a:cubicBezTo>
                    <a:pt x="5167" y="34799"/>
                    <a:pt x="6398" y="32764"/>
                    <a:pt x="6398" y="30516"/>
                  </a:cubicBezTo>
                  <a:cubicBezTo>
                    <a:pt x="6398" y="28268"/>
                    <a:pt x="5167" y="26260"/>
                    <a:pt x="3186" y="25216"/>
                  </a:cubicBezTo>
                  <a:cubicBezTo>
                    <a:pt x="3079" y="23236"/>
                    <a:pt x="2062" y="21442"/>
                    <a:pt x="375" y="20399"/>
                  </a:cubicBezTo>
                  <a:cubicBezTo>
                    <a:pt x="2088" y="19328"/>
                    <a:pt x="3186" y="17401"/>
                    <a:pt x="3186" y="15554"/>
                  </a:cubicBezTo>
                  <a:cubicBezTo>
                    <a:pt x="5167" y="14510"/>
                    <a:pt x="6398" y="12503"/>
                    <a:pt x="6398" y="10254"/>
                  </a:cubicBezTo>
                  <a:cubicBezTo>
                    <a:pt x="6398" y="8006"/>
                    <a:pt x="5167" y="5999"/>
                    <a:pt x="3186" y="4955"/>
                  </a:cubicBezTo>
                  <a:cubicBezTo>
                    <a:pt x="3186" y="3028"/>
                    <a:pt x="1981" y="1047"/>
                    <a:pt x="188" y="30"/>
                  </a:cubicBezTo>
                  <a:cubicBezTo>
                    <a:pt x="168" y="10"/>
                    <a:pt x="143" y="1"/>
                    <a:pt x="12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3" name="Google Shape;463;p20"/>
            <p:cNvSpPr/>
            <p:nvPr/>
          </p:nvSpPr>
          <p:spPr>
            <a:xfrm>
              <a:off x="992900" y="2593575"/>
              <a:ext cx="160625" cy="2032875"/>
            </a:xfrm>
            <a:custGeom>
              <a:rect b="b" l="l" r="r" t="t"/>
              <a:pathLst>
                <a:path extrusionOk="0" h="81315" w="6425">
                  <a:moveTo>
                    <a:pt x="167" y="1"/>
                  </a:moveTo>
                  <a:cubicBezTo>
                    <a:pt x="120" y="1"/>
                    <a:pt x="67" y="26"/>
                    <a:pt x="27" y="65"/>
                  </a:cubicBezTo>
                  <a:cubicBezTo>
                    <a:pt x="27" y="92"/>
                    <a:pt x="27" y="118"/>
                    <a:pt x="27" y="118"/>
                  </a:cubicBezTo>
                  <a:cubicBezTo>
                    <a:pt x="27" y="172"/>
                    <a:pt x="54"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72" y="15402"/>
                    <a:pt x="2945" y="15428"/>
                    <a:pt x="2945" y="15482"/>
                  </a:cubicBezTo>
                  <a:cubicBezTo>
                    <a:pt x="2998" y="17329"/>
                    <a:pt x="1847"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72" y="35663"/>
                    <a:pt x="2945" y="35717"/>
                    <a:pt x="2945" y="35770"/>
                  </a:cubicBezTo>
                  <a:cubicBezTo>
                    <a:pt x="3105"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18"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5" y="78408"/>
                    <a:pt x="3186" y="76347"/>
                  </a:cubicBezTo>
                  <a:cubicBezTo>
                    <a:pt x="5193" y="75330"/>
                    <a:pt x="6424" y="73296"/>
                    <a:pt x="6424" y="71047"/>
                  </a:cubicBezTo>
                  <a:cubicBezTo>
                    <a:pt x="6424" y="68826"/>
                    <a:pt x="5193" y="66792"/>
                    <a:pt x="3186" y="65748"/>
                  </a:cubicBezTo>
                  <a:cubicBezTo>
                    <a:pt x="3105" y="63767"/>
                    <a:pt x="2088" y="61974"/>
                    <a:pt x="402" y="60930"/>
                  </a:cubicBezTo>
                  <a:cubicBezTo>
                    <a:pt x="2088" y="59859"/>
                    <a:pt x="3105" y="58093"/>
                    <a:pt x="3186" y="56085"/>
                  </a:cubicBezTo>
                  <a:cubicBezTo>
                    <a:pt x="5193" y="55068"/>
                    <a:pt x="6424" y="53034"/>
                    <a:pt x="6424" y="50786"/>
                  </a:cubicBezTo>
                  <a:cubicBezTo>
                    <a:pt x="6424" y="48537"/>
                    <a:pt x="5193" y="46530"/>
                    <a:pt x="3186" y="45486"/>
                  </a:cubicBezTo>
                  <a:cubicBezTo>
                    <a:pt x="3159" y="43586"/>
                    <a:pt x="2088" y="41739"/>
                    <a:pt x="402" y="40668"/>
                  </a:cubicBezTo>
                  <a:cubicBezTo>
                    <a:pt x="1901" y="39705"/>
                    <a:pt x="3320" y="37885"/>
                    <a:pt x="3186" y="35824"/>
                  </a:cubicBezTo>
                  <a:cubicBezTo>
                    <a:pt x="5193" y="34780"/>
                    <a:pt x="6424" y="32772"/>
                    <a:pt x="6424" y="30524"/>
                  </a:cubicBezTo>
                  <a:cubicBezTo>
                    <a:pt x="6424" y="28276"/>
                    <a:pt x="5193" y="26268"/>
                    <a:pt x="3186" y="25225"/>
                  </a:cubicBezTo>
                  <a:cubicBezTo>
                    <a:pt x="3105" y="23244"/>
                    <a:pt x="2062" y="21451"/>
                    <a:pt x="402" y="20407"/>
                  </a:cubicBezTo>
                  <a:cubicBezTo>
                    <a:pt x="2088" y="19336"/>
                    <a:pt x="3186" y="17436"/>
                    <a:pt x="3186" y="15616"/>
                  </a:cubicBezTo>
                  <a:cubicBezTo>
                    <a:pt x="3186" y="15589"/>
                    <a:pt x="3186" y="15562"/>
                    <a:pt x="3186" y="15562"/>
                  </a:cubicBezTo>
                  <a:cubicBezTo>
                    <a:pt x="5193" y="14518"/>
                    <a:pt x="6424" y="12511"/>
                    <a:pt x="6424" y="10263"/>
                  </a:cubicBezTo>
                  <a:cubicBezTo>
                    <a:pt x="6424" y="8014"/>
                    <a:pt x="5193" y="6007"/>
                    <a:pt x="3186" y="4963"/>
                  </a:cubicBezTo>
                  <a:cubicBezTo>
                    <a:pt x="3186" y="3036"/>
                    <a:pt x="2008" y="1055"/>
                    <a:pt x="215" y="11"/>
                  </a:cubicBezTo>
                  <a:cubicBezTo>
                    <a:pt x="200" y="4"/>
                    <a:pt x="184" y="1"/>
                    <a:pt x="167"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4" name="Google Shape;464;p20"/>
            <p:cNvSpPr/>
            <p:nvPr/>
          </p:nvSpPr>
          <p:spPr>
            <a:xfrm>
              <a:off x="839675" y="2845375"/>
              <a:ext cx="159950" cy="2032675"/>
            </a:xfrm>
            <a:custGeom>
              <a:rect b="b" l="l" r="r" t="t"/>
              <a:pathLst>
                <a:path extrusionOk="0" h="81307" w="6398">
                  <a:moveTo>
                    <a:pt x="119" y="1"/>
                  </a:moveTo>
                  <a:cubicBezTo>
                    <a:pt x="81" y="1"/>
                    <a:pt x="44" y="24"/>
                    <a:pt x="27" y="57"/>
                  </a:cubicBezTo>
                  <a:cubicBezTo>
                    <a:pt x="0" y="84"/>
                    <a:pt x="0" y="110"/>
                    <a:pt x="0" y="137"/>
                  </a:cubicBezTo>
                  <a:cubicBezTo>
                    <a:pt x="0" y="164"/>
                    <a:pt x="27" y="217"/>
                    <a:pt x="54" y="244"/>
                  </a:cubicBezTo>
                  <a:cubicBezTo>
                    <a:pt x="1794" y="1234"/>
                    <a:pt x="2971" y="3162"/>
                    <a:pt x="2918" y="5035"/>
                  </a:cubicBezTo>
                  <a:cubicBezTo>
                    <a:pt x="2918" y="5089"/>
                    <a:pt x="2945" y="5142"/>
                    <a:pt x="2998" y="5142"/>
                  </a:cubicBezTo>
                  <a:cubicBezTo>
                    <a:pt x="4925" y="6133"/>
                    <a:pt x="6156" y="8086"/>
                    <a:pt x="6156" y="10254"/>
                  </a:cubicBezTo>
                  <a:cubicBezTo>
                    <a:pt x="6156" y="12422"/>
                    <a:pt x="4925" y="14376"/>
                    <a:pt x="2998" y="15367"/>
                  </a:cubicBezTo>
                  <a:cubicBezTo>
                    <a:pt x="2945" y="15393"/>
                    <a:pt x="2918" y="15420"/>
                    <a:pt x="2918" y="15474"/>
                  </a:cubicBezTo>
                  <a:cubicBezTo>
                    <a:pt x="2971" y="17321"/>
                    <a:pt x="1847" y="19248"/>
                    <a:pt x="81" y="20265"/>
                  </a:cubicBezTo>
                  <a:cubicBezTo>
                    <a:pt x="54" y="20292"/>
                    <a:pt x="27" y="20318"/>
                    <a:pt x="0" y="20345"/>
                  </a:cubicBezTo>
                  <a:cubicBezTo>
                    <a:pt x="0" y="20425"/>
                    <a:pt x="27" y="20479"/>
                    <a:pt x="54" y="20506"/>
                  </a:cubicBezTo>
                  <a:cubicBezTo>
                    <a:pt x="1794" y="21496"/>
                    <a:pt x="2864" y="23289"/>
                    <a:pt x="2918" y="25297"/>
                  </a:cubicBezTo>
                  <a:cubicBezTo>
                    <a:pt x="2918" y="25350"/>
                    <a:pt x="2945" y="25404"/>
                    <a:pt x="2998" y="25404"/>
                  </a:cubicBezTo>
                  <a:cubicBezTo>
                    <a:pt x="4925" y="26394"/>
                    <a:pt x="6156" y="28348"/>
                    <a:pt x="6156" y="30516"/>
                  </a:cubicBezTo>
                  <a:cubicBezTo>
                    <a:pt x="6156" y="32684"/>
                    <a:pt x="4925" y="34665"/>
                    <a:pt x="2998" y="35628"/>
                  </a:cubicBezTo>
                  <a:cubicBezTo>
                    <a:pt x="2945" y="35655"/>
                    <a:pt x="2918" y="35709"/>
                    <a:pt x="2918" y="35762"/>
                  </a:cubicBezTo>
                  <a:cubicBezTo>
                    <a:pt x="3078" y="37823"/>
                    <a:pt x="1606" y="39643"/>
                    <a:pt x="81" y="40526"/>
                  </a:cubicBezTo>
                  <a:cubicBezTo>
                    <a:pt x="54" y="40553"/>
                    <a:pt x="27" y="40580"/>
                    <a:pt x="0" y="40633"/>
                  </a:cubicBezTo>
                  <a:cubicBezTo>
                    <a:pt x="0" y="40687"/>
                    <a:pt x="27" y="40741"/>
                    <a:pt x="54" y="40767"/>
                  </a:cubicBezTo>
                  <a:cubicBezTo>
                    <a:pt x="1794" y="41784"/>
                    <a:pt x="2918" y="43631"/>
                    <a:pt x="2918" y="45532"/>
                  </a:cubicBezTo>
                  <a:cubicBezTo>
                    <a:pt x="2918" y="45558"/>
                    <a:pt x="2918" y="45558"/>
                    <a:pt x="2918" y="45558"/>
                  </a:cubicBezTo>
                  <a:cubicBezTo>
                    <a:pt x="2918" y="45612"/>
                    <a:pt x="2945" y="45665"/>
                    <a:pt x="2998" y="45692"/>
                  </a:cubicBezTo>
                  <a:cubicBezTo>
                    <a:pt x="4925" y="46656"/>
                    <a:pt x="6156" y="48610"/>
                    <a:pt x="6156" y="50778"/>
                  </a:cubicBezTo>
                  <a:cubicBezTo>
                    <a:pt x="6156" y="52972"/>
                    <a:pt x="4925" y="54926"/>
                    <a:pt x="2998" y="55890"/>
                  </a:cubicBezTo>
                  <a:cubicBezTo>
                    <a:pt x="2945" y="55917"/>
                    <a:pt x="2918" y="55970"/>
                    <a:pt x="2918" y="55997"/>
                  </a:cubicBezTo>
                  <a:cubicBezTo>
                    <a:pt x="2864" y="58004"/>
                    <a:pt x="1820" y="59798"/>
                    <a:pt x="81" y="60815"/>
                  </a:cubicBezTo>
                  <a:cubicBezTo>
                    <a:pt x="54" y="60815"/>
                    <a:pt x="27" y="60841"/>
                    <a:pt x="0" y="60895"/>
                  </a:cubicBezTo>
                  <a:cubicBezTo>
                    <a:pt x="0" y="60949"/>
                    <a:pt x="27" y="61002"/>
                    <a:pt x="54" y="61029"/>
                  </a:cubicBezTo>
                  <a:cubicBezTo>
                    <a:pt x="1794" y="62046"/>
                    <a:pt x="2864" y="63839"/>
                    <a:pt x="2918" y="65847"/>
                  </a:cubicBezTo>
                  <a:cubicBezTo>
                    <a:pt x="2918" y="65873"/>
                    <a:pt x="2945" y="65927"/>
                    <a:pt x="2998" y="65954"/>
                  </a:cubicBezTo>
                  <a:cubicBezTo>
                    <a:pt x="4925" y="66917"/>
                    <a:pt x="6156" y="68871"/>
                    <a:pt x="6156" y="71066"/>
                  </a:cubicBezTo>
                  <a:cubicBezTo>
                    <a:pt x="6156" y="73234"/>
                    <a:pt x="4925" y="75188"/>
                    <a:pt x="2998" y="76151"/>
                  </a:cubicBezTo>
                  <a:cubicBezTo>
                    <a:pt x="2945" y="76178"/>
                    <a:pt x="2918" y="76232"/>
                    <a:pt x="2918" y="76285"/>
                  </a:cubicBezTo>
                  <a:cubicBezTo>
                    <a:pt x="2864" y="78266"/>
                    <a:pt x="1794" y="80059"/>
                    <a:pt x="81" y="81076"/>
                  </a:cubicBezTo>
                  <a:cubicBezTo>
                    <a:pt x="0" y="81103"/>
                    <a:pt x="0" y="81183"/>
                    <a:pt x="27" y="81237"/>
                  </a:cubicBezTo>
                  <a:cubicBezTo>
                    <a:pt x="44" y="81288"/>
                    <a:pt x="83" y="81306"/>
                    <a:pt x="122" y="81306"/>
                  </a:cubicBezTo>
                  <a:cubicBezTo>
                    <a:pt x="145" y="81306"/>
                    <a:pt x="168" y="81300"/>
                    <a:pt x="188" y="81290"/>
                  </a:cubicBezTo>
                  <a:cubicBezTo>
                    <a:pt x="1981" y="80247"/>
                    <a:pt x="3105" y="78400"/>
                    <a:pt x="3159" y="76366"/>
                  </a:cubicBezTo>
                  <a:cubicBezTo>
                    <a:pt x="5166" y="75322"/>
                    <a:pt x="6397" y="73288"/>
                    <a:pt x="6397" y="71066"/>
                  </a:cubicBezTo>
                  <a:cubicBezTo>
                    <a:pt x="6397" y="68818"/>
                    <a:pt x="5166" y="66783"/>
                    <a:pt x="3159" y="65766"/>
                  </a:cubicBezTo>
                  <a:cubicBezTo>
                    <a:pt x="3105" y="63759"/>
                    <a:pt x="2061" y="61992"/>
                    <a:pt x="375" y="60922"/>
                  </a:cubicBezTo>
                  <a:cubicBezTo>
                    <a:pt x="2061" y="59878"/>
                    <a:pt x="3105" y="58085"/>
                    <a:pt x="3159" y="56077"/>
                  </a:cubicBezTo>
                  <a:cubicBezTo>
                    <a:pt x="5166" y="55060"/>
                    <a:pt x="6397" y="53026"/>
                    <a:pt x="6397" y="50778"/>
                  </a:cubicBezTo>
                  <a:cubicBezTo>
                    <a:pt x="6397" y="48556"/>
                    <a:pt x="5166" y="46522"/>
                    <a:pt x="3159" y="45505"/>
                  </a:cubicBezTo>
                  <a:cubicBezTo>
                    <a:pt x="3159" y="43604"/>
                    <a:pt x="2061" y="41731"/>
                    <a:pt x="375" y="40660"/>
                  </a:cubicBezTo>
                  <a:cubicBezTo>
                    <a:pt x="1901" y="39697"/>
                    <a:pt x="3292" y="37877"/>
                    <a:pt x="3185" y="35816"/>
                  </a:cubicBezTo>
                  <a:cubicBezTo>
                    <a:pt x="5166" y="34799"/>
                    <a:pt x="6397" y="32764"/>
                    <a:pt x="6397" y="30516"/>
                  </a:cubicBezTo>
                  <a:cubicBezTo>
                    <a:pt x="6397" y="28268"/>
                    <a:pt x="5166" y="26260"/>
                    <a:pt x="3159" y="25216"/>
                  </a:cubicBezTo>
                  <a:cubicBezTo>
                    <a:pt x="3078" y="23236"/>
                    <a:pt x="2035" y="21442"/>
                    <a:pt x="375" y="20399"/>
                  </a:cubicBezTo>
                  <a:cubicBezTo>
                    <a:pt x="2061" y="19328"/>
                    <a:pt x="3159" y="17454"/>
                    <a:pt x="3159" y="15608"/>
                  </a:cubicBezTo>
                  <a:cubicBezTo>
                    <a:pt x="3159" y="15581"/>
                    <a:pt x="3159" y="15581"/>
                    <a:pt x="3159" y="15554"/>
                  </a:cubicBezTo>
                  <a:cubicBezTo>
                    <a:pt x="5166" y="14510"/>
                    <a:pt x="6397" y="12503"/>
                    <a:pt x="6397" y="10254"/>
                  </a:cubicBezTo>
                  <a:cubicBezTo>
                    <a:pt x="6397" y="8006"/>
                    <a:pt x="5166" y="5999"/>
                    <a:pt x="3159" y="4955"/>
                  </a:cubicBezTo>
                  <a:cubicBezTo>
                    <a:pt x="3159" y="3028"/>
                    <a:pt x="1981" y="1047"/>
                    <a:pt x="188" y="30"/>
                  </a:cubicBezTo>
                  <a:cubicBezTo>
                    <a:pt x="167" y="10"/>
                    <a:pt x="143" y="1"/>
                    <a:pt x="11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5" name="Google Shape;465;p20"/>
            <p:cNvSpPr/>
            <p:nvPr/>
          </p:nvSpPr>
          <p:spPr>
            <a:xfrm>
              <a:off x="685775" y="2593575"/>
              <a:ext cx="159950" cy="2032875"/>
            </a:xfrm>
            <a:custGeom>
              <a:rect b="b" l="l" r="r" t="t"/>
              <a:pathLst>
                <a:path extrusionOk="0" h="81315" w="6398">
                  <a:moveTo>
                    <a:pt x="140" y="1"/>
                  </a:moveTo>
                  <a:cubicBezTo>
                    <a:pt x="95" y="1"/>
                    <a:pt x="47" y="26"/>
                    <a:pt x="27" y="65"/>
                  </a:cubicBezTo>
                  <a:cubicBezTo>
                    <a:pt x="27"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98" y="17329"/>
                    <a:pt x="1847" y="19256"/>
                    <a:pt x="81" y="20273"/>
                  </a:cubicBezTo>
                  <a:cubicBezTo>
                    <a:pt x="54" y="20300"/>
                    <a:pt x="27" y="20326"/>
                    <a:pt x="27"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27" y="40615"/>
                  </a:cubicBezTo>
                  <a:cubicBezTo>
                    <a:pt x="0" y="40668"/>
                    <a:pt x="27" y="40749"/>
                    <a:pt x="81" y="40775"/>
                  </a:cubicBezTo>
                  <a:cubicBezTo>
                    <a:pt x="1820" y="41766"/>
                    <a:pt x="2918" y="43639"/>
                    <a:pt x="2918" y="45540"/>
                  </a:cubicBezTo>
                  <a:lnTo>
                    <a:pt x="2918" y="45566"/>
                  </a:ln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91" y="58012"/>
                    <a:pt x="1820" y="59806"/>
                    <a:pt x="81" y="60796"/>
                  </a:cubicBezTo>
                  <a:cubicBezTo>
                    <a:pt x="54" y="60823"/>
                    <a:pt x="27" y="60850"/>
                    <a:pt x="27" y="60903"/>
                  </a:cubicBezTo>
                  <a:cubicBezTo>
                    <a:pt x="0" y="60957"/>
                    <a:pt x="27" y="61010"/>
                    <a:pt x="81" y="61037"/>
                  </a:cubicBezTo>
                  <a:cubicBezTo>
                    <a:pt x="1820" y="62054"/>
                    <a:pt x="2891"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91" y="78274"/>
                    <a:pt x="1820" y="80067"/>
                    <a:pt x="81" y="81084"/>
                  </a:cubicBezTo>
                  <a:cubicBezTo>
                    <a:pt x="27" y="81111"/>
                    <a:pt x="0" y="81191"/>
                    <a:pt x="27" y="81245"/>
                  </a:cubicBezTo>
                  <a:cubicBezTo>
                    <a:pt x="61" y="81296"/>
                    <a:pt x="95" y="81315"/>
                    <a:pt x="136" y="81315"/>
                  </a:cubicBezTo>
                  <a:cubicBezTo>
                    <a:pt x="159" y="81315"/>
                    <a:pt x="185" y="81308"/>
                    <a:pt x="214" y="81299"/>
                  </a:cubicBezTo>
                  <a:cubicBezTo>
                    <a:pt x="2008"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88"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88" y="19336"/>
                    <a:pt x="3185" y="17436"/>
                    <a:pt x="3185" y="15616"/>
                  </a:cubicBezTo>
                  <a:cubicBezTo>
                    <a:pt x="3185" y="15589"/>
                    <a:pt x="3185" y="15589"/>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6" name="Google Shape;466;p20"/>
            <p:cNvSpPr/>
            <p:nvPr/>
          </p:nvSpPr>
          <p:spPr>
            <a:xfrm>
              <a:off x="531875" y="2845375"/>
              <a:ext cx="160600" cy="2032675"/>
            </a:xfrm>
            <a:custGeom>
              <a:rect b="b" l="l" r="r" t="t"/>
              <a:pathLst>
                <a:path extrusionOk="0" h="81307" w="6424">
                  <a:moveTo>
                    <a:pt x="144" y="1"/>
                  </a:moveTo>
                  <a:cubicBezTo>
                    <a:pt x="103" y="1"/>
                    <a:pt x="60" y="24"/>
                    <a:pt x="27" y="57"/>
                  </a:cubicBezTo>
                  <a:cubicBezTo>
                    <a:pt x="27" y="84"/>
                    <a:pt x="27" y="110"/>
                    <a:pt x="27" y="137"/>
                  </a:cubicBezTo>
                  <a:cubicBezTo>
                    <a:pt x="27" y="164"/>
                    <a:pt x="54" y="217"/>
                    <a:pt x="80" y="244"/>
                  </a:cubicBezTo>
                  <a:cubicBezTo>
                    <a:pt x="1820" y="1234"/>
                    <a:pt x="2971" y="3162"/>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47"/>
                    <a:pt x="2944" y="15474"/>
                  </a:cubicBezTo>
                  <a:cubicBezTo>
                    <a:pt x="2998" y="17321"/>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71" y="35655"/>
                    <a:pt x="2944"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lnTo>
                    <a:pt x="2944" y="45558"/>
                  </a:ln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54" y="81237"/>
                  </a:cubicBezTo>
                  <a:cubicBezTo>
                    <a:pt x="71" y="81288"/>
                    <a:pt x="109" y="81306"/>
                    <a:pt x="149" y="81306"/>
                  </a:cubicBezTo>
                  <a:cubicBezTo>
                    <a:pt x="171" y="81306"/>
                    <a:pt x="195" y="81300"/>
                    <a:pt x="214" y="81290"/>
                  </a:cubicBezTo>
                  <a:cubicBezTo>
                    <a:pt x="2008" y="80247"/>
                    <a:pt x="3105" y="78400"/>
                    <a:pt x="3185" y="76366"/>
                  </a:cubicBezTo>
                  <a:cubicBezTo>
                    <a:pt x="5193" y="75322"/>
                    <a:pt x="6424" y="73288"/>
                    <a:pt x="6424" y="71066"/>
                  </a:cubicBezTo>
                  <a:cubicBezTo>
                    <a:pt x="6424" y="68818"/>
                    <a:pt x="5193" y="66783"/>
                    <a:pt x="3185" y="65766"/>
                  </a:cubicBezTo>
                  <a:cubicBezTo>
                    <a:pt x="3105" y="63759"/>
                    <a:pt x="2088" y="61992"/>
                    <a:pt x="402" y="60922"/>
                  </a:cubicBezTo>
                  <a:cubicBezTo>
                    <a:pt x="2088" y="59878"/>
                    <a:pt x="3105" y="58085"/>
                    <a:pt x="3185" y="56077"/>
                  </a:cubicBezTo>
                  <a:cubicBezTo>
                    <a:pt x="5193" y="55060"/>
                    <a:pt x="6424" y="53026"/>
                    <a:pt x="6424" y="50778"/>
                  </a:cubicBezTo>
                  <a:cubicBezTo>
                    <a:pt x="6424" y="48556"/>
                    <a:pt x="5193" y="46522"/>
                    <a:pt x="3185" y="45505"/>
                  </a:cubicBezTo>
                  <a:cubicBezTo>
                    <a:pt x="3185" y="43604"/>
                    <a:pt x="2088" y="41731"/>
                    <a:pt x="402" y="40660"/>
                  </a:cubicBezTo>
                  <a:cubicBezTo>
                    <a:pt x="1900" y="39697"/>
                    <a:pt x="3319" y="37877"/>
                    <a:pt x="3185" y="35816"/>
                  </a:cubicBezTo>
                  <a:cubicBezTo>
                    <a:pt x="5193" y="34799"/>
                    <a:pt x="6424" y="32764"/>
                    <a:pt x="6424" y="30516"/>
                  </a:cubicBezTo>
                  <a:cubicBezTo>
                    <a:pt x="6424" y="28268"/>
                    <a:pt x="5193" y="26260"/>
                    <a:pt x="3185" y="25216"/>
                  </a:cubicBezTo>
                  <a:cubicBezTo>
                    <a:pt x="3105" y="23236"/>
                    <a:pt x="2061" y="21442"/>
                    <a:pt x="402"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94" y="10"/>
                    <a:pt x="169" y="1"/>
                    <a:pt x="144"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7" name="Google Shape;467;p20"/>
            <p:cNvSpPr/>
            <p:nvPr/>
          </p:nvSpPr>
          <p:spPr>
            <a:xfrm>
              <a:off x="378625" y="2593575"/>
              <a:ext cx="159950" cy="2032875"/>
            </a:xfrm>
            <a:custGeom>
              <a:rect b="b" l="l" r="r" t="t"/>
              <a:pathLst>
                <a:path extrusionOk="0" h="81315" w="6398">
                  <a:moveTo>
                    <a:pt x="141" y="1"/>
                  </a:moveTo>
                  <a:cubicBezTo>
                    <a:pt x="95" y="1"/>
                    <a:pt x="47" y="26"/>
                    <a:pt x="28" y="65"/>
                  </a:cubicBezTo>
                  <a:cubicBezTo>
                    <a:pt x="1" y="92"/>
                    <a:pt x="1" y="118"/>
                    <a:pt x="1" y="118"/>
                  </a:cubicBezTo>
                  <a:cubicBezTo>
                    <a:pt x="1" y="172"/>
                    <a:pt x="28" y="225"/>
                    <a:pt x="54" y="225"/>
                  </a:cubicBezTo>
                  <a:cubicBezTo>
                    <a:pt x="1794" y="1243"/>
                    <a:pt x="2918" y="3116"/>
                    <a:pt x="2918" y="4963"/>
                  </a:cubicBezTo>
                  <a:cubicBezTo>
                    <a:pt x="2918" y="4990"/>
                    <a:pt x="2918" y="5017"/>
                    <a:pt x="2918" y="5043"/>
                  </a:cubicBezTo>
                  <a:cubicBezTo>
                    <a:pt x="2918" y="5070"/>
                    <a:pt x="2945" y="5124"/>
                    <a:pt x="2999" y="5150"/>
                  </a:cubicBezTo>
                  <a:cubicBezTo>
                    <a:pt x="4952" y="6141"/>
                    <a:pt x="6157" y="8095"/>
                    <a:pt x="6157" y="10263"/>
                  </a:cubicBezTo>
                  <a:cubicBezTo>
                    <a:pt x="6157" y="12431"/>
                    <a:pt x="4952" y="14384"/>
                    <a:pt x="2999" y="15375"/>
                  </a:cubicBezTo>
                  <a:cubicBezTo>
                    <a:pt x="2945" y="15402"/>
                    <a:pt x="2918" y="15428"/>
                    <a:pt x="2918" y="15482"/>
                  </a:cubicBezTo>
                  <a:cubicBezTo>
                    <a:pt x="2972" y="17329"/>
                    <a:pt x="1848" y="19256"/>
                    <a:pt x="81" y="20273"/>
                  </a:cubicBezTo>
                  <a:cubicBezTo>
                    <a:pt x="54" y="20300"/>
                    <a:pt x="28" y="20326"/>
                    <a:pt x="1" y="20353"/>
                  </a:cubicBezTo>
                  <a:cubicBezTo>
                    <a:pt x="1" y="20407"/>
                    <a:pt x="28" y="20487"/>
                    <a:pt x="54" y="20514"/>
                  </a:cubicBezTo>
                  <a:cubicBezTo>
                    <a:pt x="1794" y="21504"/>
                    <a:pt x="2865" y="23297"/>
                    <a:pt x="2918" y="25305"/>
                  </a:cubicBezTo>
                  <a:cubicBezTo>
                    <a:pt x="2918" y="25358"/>
                    <a:pt x="2945" y="25412"/>
                    <a:pt x="2999" y="25412"/>
                  </a:cubicBezTo>
                  <a:cubicBezTo>
                    <a:pt x="4952" y="26402"/>
                    <a:pt x="6157" y="28356"/>
                    <a:pt x="6157" y="30524"/>
                  </a:cubicBezTo>
                  <a:cubicBezTo>
                    <a:pt x="6157" y="32692"/>
                    <a:pt x="4952" y="34646"/>
                    <a:pt x="2999" y="35636"/>
                  </a:cubicBezTo>
                  <a:cubicBezTo>
                    <a:pt x="2945" y="35663"/>
                    <a:pt x="2918" y="35717"/>
                    <a:pt x="2918" y="35770"/>
                  </a:cubicBezTo>
                  <a:cubicBezTo>
                    <a:pt x="3079" y="37831"/>
                    <a:pt x="1607" y="39651"/>
                    <a:pt x="81" y="40535"/>
                  </a:cubicBezTo>
                  <a:cubicBezTo>
                    <a:pt x="54" y="40561"/>
                    <a:pt x="28" y="40588"/>
                    <a:pt x="1" y="40615"/>
                  </a:cubicBezTo>
                  <a:cubicBezTo>
                    <a:pt x="1" y="40668"/>
                    <a:pt x="28" y="40749"/>
                    <a:pt x="54" y="40775"/>
                  </a:cubicBezTo>
                  <a:cubicBezTo>
                    <a:pt x="1794" y="41766"/>
                    <a:pt x="2918" y="43639"/>
                    <a:pt x="2918" y="45540"/>
                  </a:cubicBezTo>
                  <a:cubicBezTo>
                    <a:pt x="2918" y="45540"/>
                    <a:pt x="2918" y="45566"/>
                    <a:pt x="2918" y="45566"/>
                  </a:cubicBezTo>
                  <a:cubicBezTo>
                    <a:pt x="2918" y="45620"/>
                    <a:pt x="2945" y="45674"/>
                    <a:pt x="2999" y="45674"/>
                  </a:cubicBezTo>
                  <a:cubicBezTo>
                    <a:pt x="4952" y="46664"/>
                    <a:pt x="6157" y="48618"/>
                    <a:pt x="6157" y="50786"/>
                  </a:cubicBezTo>
                  <a:cubicBezTo>
                    <a:pt x="6157" y="52954"/>
                    <a:pt x="4952" y="54934"/>
                    <a:pt x="2999" y="55898"/>
                  </a:cubicBezTo>
                  <a:cubicBezTo>
                    <a:pt x="2945" y="55925"/>
                    <a:pt x="2918" y="55952"/>
                    <a:pt x="2918" y="56005"/>
                  </a:cubicBezTo>
                  <a:cubicBezTo>
                    <a:pt x="2865" y="58012"/>
                    <a:pt x="1821" y="59806"/>
                    <a:pt x="81" y="60796"/>
                  </a:cubicBezTo>
                  <a:cubicBezTo>
                    <a:pt x="54" y="60823"/>
                    <a:pt x="28" y="60850"/>
                    <a:pt x="1" y="60903"/>
                  </a:cubicBezTo>
                  <a:cubicBezTo>
                    <a:pt x="1" y="60957"/>
                    <a:pt x="28" y="61010"/>
                    <a:pt x="54" y="61037"/>
                  </a:cubicBezTo>
                  <a:cubicBezTo>
                    <a:pt x="1794" y="62054"/>
                    <a:pt x="2865" y="63847"/>
                    <a:pt x="2918" y="65828"/>
                  </a:cubicBezTo>
                  <a:cubicBezTo>
                    <a:pt x="2918" y="65882"/>
                    <a:pt x="2945" y="65935"/>
                    <a:pt x="2999" y="65962"/>
                  </a:cubicBezTo>
                  <a:cubicBezTo>
                    <a:pt x="4952" y="66925"/>
                    <a:pt x="6157" y="68879"/>
                    <a:pt x="6157" y="71047"/>
                  </a:cubicBezTo>
                  <a:cubicBezTo>
                    <a:pt x="6157" y="73242"/>
                    <a:pt x="4952" y="75196"/>
                    <a:pt x="2999" y="76160"/>
                  </a:cubicBezTo>
                  <a:cubicBezTo>
                    <a:pt x="2945" y="76186"/>
                    <a:pt x="2918" y="76240"/>
                    <a:pt x="2918" y="76267"/>
                  </a:cubicBezTo>
                  <a:cubicBezTo>
                    <a:pt x="2865" y="78274"/>
                    <a:pt x="1821" y="80067"/>
                    <a:pt x="81" y="81084"/>
                  </a:cubicBezTo>
                  <a:cubicBezTo>
                    <a:pt x="1" y="81111"/>
                    <a:pt x="1" y="81191"/>
                    <a:pt x="28" y="81245"/>
                  </a:cubicBezTo>
                  <a:cubicBezTo>
                    <a:pt x="45" y="81296"/>
                    <a:pt x="83" y="81315"/>
                    <a:pt x="123" y="81315"/>
                  </a:cubicBezTo>
                  <a:cubicBezTo>
                    <a:pt x="145" y="81315"/>
                    <a:pt x="169" y="81308"/>
                    <a:pt x="188" y="81299"/>
                  </a:cubicBezTo>
                  <a:cubicBezTo>
                    <a:pt x="1981" y="80255"/>
                    <a:pt x="3106" y="78408"/>
                    <a:pt x="3159" y="76347"/>
                  </a:cubicBezTo>
                  <a:cubicBezTo>
                    <a:pt x="5167" y="75330"/>
                    <a:pt x="6398" y="73296"/>
                    <a:pt x="6398" y="71047"/>
                  </a:cubicBezTo>
                  <a:cubicBezTo>
                    <a:pt x="6398" y="68826"/>
                    <a:pt x="5167" y="66792"/>
                    <a:pt x="3159" y="65748"/>
                  </a:cubicBezTo>
                  <a:cubicBezTo>
                    <a:pt x="3106" y="63767"/>
                    <a:pt x="2062" y="61974"/>
                    <a:pt x="376" y="60930"/>
                  </a:cubicBezTo>
                  <a:cubicBezTo>
                    <a:pt x="2062" y="59859"/>
                    <a:pt x="3106" y="58093"/>
                    <a:pt x="3159" y="56085"/>
                  </a:cubicBezTo>
                  <a:cubicBezTo>
                    <a:pt x="5167" y="55068"/>
                    <a:pt x="6398" y="53034"/>
                    <a:pt x="6398" y="50786"/>
                  </a:cubicBezTo>
                  <a:cubicBezTo>
                    <a:pt x="6398" y="48537"/>
                    <a:pt x="5167" y="46530"/>
                    <a:pt x="3159" y="45486"/>
                  </a:cubicBezTo>
                  <a:cubicBezTo>
                    <a:pt x="3159" y="43586"/>
                    <a:pt x="2062" y="41739"/>
                    <a:pt x="376" y="40668"/>
                  </a:cubicBezTo>
                  <a:cubicBezTo>
                    <a:pt x="1901" y="39705"/>
                    <a:pt x="3293" y="37885"/>
                    <a:pt x="3186" y="35824"/>
                  </a:cubicBezTo>
                  <a:cubicBezTo>
                    <a:pt x="5167" y="34780"/>
                    <a:pt x="6398" y="32772"/>
                    <a:pt x="6398" y="30524"/>
                  </a:cubicBezTo>
                  <a:cubicBezTo>
                    <a:pt x="6398" y="28276"/>
                    <a:pt x="5167" y="26268"/>
                    <a:pt x="3159" y="25225"/>
                  </a:cubicBezTo>
                  <a:cubicBezTo>
                    <a:pt x="3079" y="23244"/>
                    <a:pt x="2035" y="21451"/>
                    <a:pt x="376" y="20407"/>
                  </a:cubicBezTo>
                  <a:cubicBezTo>
                    <a:pt x="2062" y="19336"/>
                    <a:pt x="3186" y="17436"/>
                    <a:pt x="3186" y="15616"/>
                  </a:cubicBezTo>
                  <a:cubicBezTo>
                    <a:pt x="3186" y="15589"/>
                    <a:pt x="3186" y="15589"/>
                    <a:pt x="3186" y="15562"/>
                  </a:cubicBezTo>
                  <a:cubicBezTo>
                    <a:pt x="5167" y="14518"/>
                    <a:pt x="6398" y="12511"/>
                    <a:pt x="6398" y="10263"/>
                  </a:cubicBezTo>
                  <a:cubicBezTo>
                    <a:pt x="6398" y="8014"/>
                    <a:pt x="5167" y="6007"/>
                    <a:pt x="3186" y="4963"/>
                  </a:cubicBezTo>
                  <a:cubicBezTo>
                    <a:pt x="3186" y="3036"/>
                    <a:pt x="1981" y="1055"/>
                    <a:pt x="188" y="11"/>
                  </a:cubicBezTo>
                  <a:cubicBezTo>
                    <a:pt x="174" y="4"/>
                    <a:pt x="158" y="1"/>
                    <a:pt x="141"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8" name="Google Shape;468;p20"/>
            <p:cNvSpPr/>
            <p:nvPr/>
          </p:nvSpPr>
          <p:spPr>
            <a:xfrm>
              <a:off x="224725" y="2845375"/>
              <a:ext cx="159950" cy="2032675"/>
            </a:xfrm>
            <a:custGeom>
              <a:rect b="b" l="l" r="r" t="t"/>
              <a:pathLst>
                <a:path extrusionOk="0" h="81307" w="6398">
                  <a:moveTo>
                    <a:pt x="126" y="1"/>
                  </a:moveTo>
                  <a:cubicBezTo>
                    <a:pt x="81" y="1"/>
                    <a:pt x="44" y="24"/>
                    <a:pt x="27" y="57"/>
                  </a:cubicBezTo>
                  <a:cubicBezTo>
                    <a:pt x="27" y="84"/>
                    <a:pt x="1" y="110"/>
                    <a:pt x="1" y="137"/>
                  </a:cubicBezTo>
                  <a:cubicBezTo>
                    <a:pt x="1" y="164"/>
                    <a:pt x="27" y="217"/>
                    <a:pt x="81" y="244"/>
                  </a:cubicBezTo>
                  <a:cubicBezTo>
                    <a:pt x="1821" y="1234"/>
                    <a:pt x="2972" y="3162"/>
                    <a:pt x="2918" y="5035"/>
                  </a:cubicBezTo>
                  <a:cubicBezTo>
                    <a:pt x="2945" y="5089"/>
                    <a:pt x="2945" y="5142"/>
                    <a:pt x="2998" y="5142"/>
                  </a:cubicBezTo>
                  <a:cubicBezTo>
                    <a:pt x="4952" y="6133"/>
                    <a:pt x="6157" y="8086"/>
                    <a:pt x="6157" y="10254"/>
                  </a:cubicBezTo>
                  <a:cubicBezTo>
                    <a:pt x="6157" y="12422"/>
                    <a:pt x="4952" y="14376"/>
                    <a:pt x="2998" y="15367"/>
                  </a:cubicBezTo>
                  <a:cubicBezTo>
                    <a:pt x="2945" y="15393"/>
                    <a:pt x="2918" y="15447"/>
                    <a:pt x="2918" y="15474"/>
                  </a:cubicBezTo>
                  <a:cubicBezTo>
                    <a:pt x="2972" y="17321"/>
                    <a:pt x="1848" y="19248"/>
                    <a:pt x="108" y="20265"/>
                  </a:cubicBezTo>
                  <a:cubicBezTo>
                    <a:pt x="54" y="20292"/>
                    <a:pt x="27" y="20318"/>
                    <a:pt x="27" y="20345"/>
                  </a:cubicBezTo>
                  <a:cubicBezTo>
                    <a:pt x="1" y="20425"/>
                    <a:pt x="27" y="20479"/>
                    <a:pt x="81" y="20506"/>
                  </a:cubicBezTo>
                  <a:cubicBezTo>
                    <a:pt x="1794" y="21496"/>
                    <a:pt x="2865" y="23289"/>
                    <a:pt x="2918" y="25297"/>
                  </a:cubicBezTo>
                  <a:cubicBezTo>
                    <a:pt x="2945" y="25350"/>
                    <a:pt x="2972"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106" y="37823"/>
                    <a:pt x="1633" y="39643"/>
                    <a:pt x="108" y="40526"/>
                  </a:cubicBezTo>
                  <a:cubicBezTo>
                    <a:pt x="54" y="40553"/>
                    <a:pt x="27" y="40580"/>
                    <a:pt x="27" y="40633"/>
                  </a:cubicBezTo>
                  <a:cubicBezTo>
                    <a:pt x="1" y="40687"/>
                    <a:pt x="27" y="40741"/>
                    <a:pt x="81" y="40767"/>
                  </a:cubicBezTo>
                  <a:cubicBezTo>
                    <a:pt x="1821" y="41784"/>
                    <a:pt x="2918" y="43631"/>
                    <a:pt x="2918" y="45532"/>
                  </a:cubicBezTo>
                  <a:cubicBezTo>
                    <a:pt x="2918" y="45558"/>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108" y="60815"/>
                  </a:cubicBezTo>
                  <a:cubicBezTo>
                    <a:pt x="54" y="60815"/>
                    <a:pt x="27" y="60841"/>
                    <a:pt x="27" y="60895"/>
                  </a:cubicBezTo>
                  <a:cubicBezTo>
                    <a:pt x="1" y="60949"/>
                    <a:pt x="27"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7" y="81103"/>
                    <a:pt x="1" y="81183"/>
                    <a:pt x="27" y="81237"/>
                  </a:cubicBezTo>
                  <a:cubicBezTo>
                    <a:pt x="61" y="81288"/>
                    <a:pt x="95" y="81306"/>
                    <a:pt x="136" y="81306"/>
                  </a:cubicBezTo>
                  <a:cubicBezTo>
                    <a:pt x="160" y="81306"/>
                    <a:pt x="185" y="81300"/>
                    <a:pt x="215" y="81290"/>
                  </a:cubicBezTo>
                  <a:cubicBezTo>
                    <a:pt x="2008" y="80247"/>
                    <a:pt x="3106" y="78400"/>
                    <a:pt x="3186" y="76366"/>
                  </a:cubicBezTo>
                  <a:cubicBezTo>
                    <a:pt x="5166" y="75322"/>
                    <a:pt x="6398" y="73288"/>
                    <a:pt x="6398" y="71066"/>
                  </a:cubicBezTo>
                  <a:cubicBezTo>
                    <a:pt x="6398" y="68818"/>
                    <a:pt x="5166" y="66783"/>
                    <a:pt x="3186" y="65766"/>
                  </a:cubicBezTo>
                  <a:cubicBezTo>
                    <a:pt x="3106" y="63759"/>
                    <a:pt x="2062" y="61992"/>
                    <a:pt x="375" y="60922"/>
                  </a:cubicBezTo>
                  <a:cubicBezTo>
                    <a:pt x="2062" y="59878"/>
                    <a:pt x="3106" y="58085"/>
                    <a:pt x="3186" y="56077"/>
                  </a:cubicBezTo>
                  <a:cubicBezTo>
                    <a:pt x="5166" y="55060"/>
                    <a:pt x="6398" y="53026"/>
                    <a:pt x="6398" y="50778"/>
                  </a:cubicBezTo>
                  <a:cubicBezTo>
                    <a:pt x="6398" y="48556"/>
                    <a:pt x="5166" y="46522"/>
                    <a:pt x="3186" y="45505"/>
                  </a:cubicBezTo>
                  <a:cubicBezTo>
                    <a:pt x="3159" y="43604"/>
                    <a:pt x="2088" y="41731"/>
                    <a:pt x="375" y="40660"/>
                  </a:cubicBezTo>
                  <a:cubicBezTo>
                    <a:pt x="1901" y="39697"/>
                    <a:pt x="3293" y="37877"/>
                    <a:pt x="3186" y="35816"/>
                  </a:cubicBezTo>
                  <a:cubicBezTo>
                    <a:pt x="5166" y="34799"/>
                    <a:pt x="6398" y="32764"/>
                    <a:pt x="6398" y="30516"/>
                  </a:cubicBezTo>
                  <a:cubicBezTo>
                    <a:pt x="6398" y="28268"/>
                    <a:pt x="5166" y="26260"/>
                    <a:pt x="3186" y="25216"/>
                  </a:cubicBezTo>
                  <a:cubicBezTo>
                    <a:pt x="3079" y="23236"/>
                    <a:pt x="2062" y="21442"/>
                    <a:pt x="375" y="20399"/>
                  </a:cubicBezTo>
                  <a:cubicBezTo>
                    <a:pt x="2088" y="19328"/>
                    <a:pt x="3186" y="17454"/>
                    <a:pt x="3186" y="15608"/>
                  </a:cubicBezTo>
                  <a:cubicBezTo>
                    <a:pt x="3186" y="15581"/>
                    <a:pt x="3186" y="15581"/>
                    <a:pt x="3186" y="15554"/>
                  </a:cubicBezTo>
                  <a:cubicBezTo>
                    <a:pt x="5166" y="14510"/>
                    <a:pt x="6398" y="12503"/>
                    <a:pt x="6398" y="10254"/>
                  </a:cubicBezTo>
                  <a:cubicBezTo>
                    <a:pt x="6398" y="8006"/>
                    <a:pt x="5166" y="5999"/>
                    <a:pt x="3186" y="4955"/>
                  </a:cubicBezTo>
                  <a:cubicBezTo>
                    <a:pt x="3186" y="3028"/>
                    <a:pt x="1981" y="1047"/>
                    <a:pt x="215" y="30"/>
                  </a:cubicBezTo>
                  <a:cubicBezTo>
                    <a:pt x="184" y="10"/>
                    <a:pt x="153" y="1"/>
                    <a:pt x="12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69" name="Google Shape;469;p20"/>
          <p:cNvSpPr/>
          <p:nvPr/>
        </p:nvSpPr>
        <p:spPr>
          <a:xfrm flipH="1" rot="-5035031">
            <a:off x="4206940" y="751857"/>
            <a:ext cx="7221377" cy="4442980"/>
          </a:xfrm>
          <a:custGeom>
            <a:rect b="b" l="l" r="r" t="t"/>
            <a:pathLst>
              <a:path extrusionOk="0" h="36694" w="59643">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0" name="Google Shape;470;p20"/>
          <p:cNvSpPr/>
          <p:nvPr/>
        </p:nvSpPr>
        <p:spPr>
          <a:xfrm rot="5400000">
            <a:off x="-2021747" y="2268334"/>
            <a:ext cx="4906632" cy="3196913"/>
          </a:xfrm>
          <a:custGeom>
            <a:rect b="b" l="l" r="r" t="t"/>
            <a:pathLst>
              <a:path extrusionOk="0" h="136664" w="142469">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1" name="Google Shape;471;p20"/>
          <p:cNvSpPr/>
          <p:nvPr/>
        </p:nvSpPr>
        <p:spPr>
          <a:xfrm>
            <a:off x="1280800" y="-652650"/>
            <a:ext cx="1871779" cy="1796023"/>
          </a:xfrm>
          <a:custGeom>
            <a:rect b="b" l="l" r="r" t="t"/>
            <a:pathLst>
              <a:path extrusionOk="0" h="19749" w="20582">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51" name="Shape 51"/>
        <p:cNvGrpSpPr/>
        <p:nvPr/>
      </p:nvGrpSpPr>
      <p:grpSpPr>
        <a:xfrm>
          <a:off x="0" y="0"/>
          <a:ext cx="0" cy="0"/>
          <a:chOff x="0" y="0"/>
          <a:chExt cx="0" cy="0"/>
        </a:xfrm>
      </p:grpSpPr>
      <p:sp>
        <p:nvSpPr>
          <p:cNvPr id="52" name="Google Shape;52;p3"/>
          <p:cNvSpPr/>
          <p:nvPr/>
        </p:nvSpPr>
        <p:spPr>
          <a:xfrm>
            <a:off x="6710333" y="1328994"/>
            <a:ext cx="2375400" cy="2375400"/>
          </a:xfrm>
          <a:prstGeom prst="ellips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3" name="Google Shape;53;p3"/>
          <p:cNvGrpSpPr/>
          <p:nvPr/>
        </p:nvGrpSpPr>
        <p:grpSpPr>
          <a:xfrm>
            <a:off x="6352643" y="607781"/>
            <a:ext cx="2270935" cy="2260334"/>
            <a:chOff x="6762468" y="1386456"/>
            <a:chExt cx="2270935" cy="2260334"/>
          </a:xfrm>
        </p:grpSpPr>
        <p:sp>
          <p:nvSpPr>
            <p:cNvPr id="54" name="Google Shape;54;p3"/>
            <p:cNvSpPr/>
            <p:nvPr/>
          </p:nvSpPr>
          <p:spPr>
            <a:xfrm>
              <a:off x="6762468" y="1386456"/>
              <a:ext cx="2270935" cy="2260292"/>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3"/>
            <p:cNvSpPr/>
            <p:nvPr/>
          </p:nvSpPr>
          <p:spPr>
            <a:xfrm>
              <a:off x="7236329" y="1587480"/>
              <a:ext cx="12035" cy="9350"/>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3"/>
            <p:cNvSpPr/>
            <p:nvPr/>
          </p:nvSpPr>
          <p:spPr>
            <a:xfrm>
              <a:off x="7364144" y="1394464"/>
              <a:ext cx="356781" cy="300882"/>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3"/>
            <p:cNvSpPr/>
            <p:nvPr/>
          </p:nvSpPr>
          <p:spPr>
            <a:xfrm>
              <a:off x="7836713" y="1386456"/>
              <a:ext cx="358124" cy="308889"/>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3"/>
            <p:cNvSpPr/>
            <p:nvPr/>
          </p:nvSpPr>
          <p:spPr>
            <a:xfrm>
              <a:off x="8310574" y="1516908"/>
              <a:ext cx="135819" cy="79920"/>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3"/>
            <p:cNvSpPr/>
            <p:nvPr/>
          </p:nvSpPr>
          <p:spPr>
            <a:xfrm>
              <a:off x="8484940" y="1543565"/>
              <a:ext cx="8057" cy="151784"/>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3"/>
            <p:cNvSpPr/>
            <p:nvPr/>
          </p:nvSpPr>
          <p:spPr>
            <a:xfrm>
              <a:off x="6838311" y="2099984"/>
              <a:ext cx="2735" cy="5371"/>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3"/>
            <p:cNvSpPr/>
            <p:nvPr/>
          </p:nvSpPr>
          <p:spPr>
            <a:xfrm>
              <a:off x="7012727" y="1801781"/>
              <a:ext cx="2686" cy="2735"/>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3"/>
            <p:cNvSpPr/>
            <p:nvPr/>
          </p:nvSpPr>
          <p:spPr>
            <a:xfrm>
              <a:off x="6912862" y="1942876"/>
              <a:ext cx="102548" cy="63956"/>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3"/>
            <p:cNvSpPr/>
            <p:nvPr/>
          </p:nvSpPr>
          <p:spPr>
            <a:xfrm>
              <a:off x="7131192" y="1696645"/>
              <a:ext cx="356781" cy="408702"/>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3"/>
            <p:cNvSpPr/>
            <p:nvPr/>
          </p:nvSpPr>
          <p:spPr>
            <a:xfrm>
              <a:off x="7603761" y="1696645"/>
              <a:ext cx="358124" cy="40735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3"/>
            <p:cNvSpPr/>
            <p:nvPr/>
          </p:nvSpPr>
          <p:spPr>
            <a:xfrm>
              <a:off x="8077622" y="1696645"/>
              <a:ext cx="356781" cy="40735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3"/>
            <p:cNvSpPr/>
            <p:nvPr/>
          </p:nvSpPr>
          <p:spPr>
            <a:xfrm>
              <a:off x="8550190" y="1736581"/>
              <a:ext cx="356781" cy="367424"/>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3"/>
            <p:cNvSpPr/>
            <p:nvPr/>
          </p:nvSpPr>
          <p:spPr>
            <a:xfrm>
              <a:off x="6891576" y="2115948"/>
              <a:ext cx="356781" cy="40735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3"/>
            <p:cNvSpPr/>
            <p:nvPr/>
          </p:nvSpPr>
          <p:spPr>
            <a:xfrm>
              <a:off x="7364144" y="2115948"/>
              <a:ext cx="356781" cy="40735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3"/>
            <p:cNvSpPr/>
            <p:nvPr/>
          </p:nvSpPr>
          <p:spPr>
            <a:xfrm>
              <a:off x="7836713" y="2115948"/>
              <a:ext cx="358124" cy="40735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3"/>
            <p:cNvSpPr/>
            <p:nvPr/>
          </p:nvSpPr>
          <p:spPr>
            <a:xfrm>
              <a:off x="8310574" y="2114606"/>
              <a:ext cx="356781" cy="408702"/>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3"/>
            <p:cNvSpPr/>
            <p:nvPr/>
          </p:nvSpPr>
          <p:spPr>
            <a:xfrm>
              <a:off x="8783142" y="2114606"/>
              <a:ext cx="239661" cy="408702"/>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3"/>
            <p:cNvSpPr/>
            <p:nvPr/>
          </p:nvSpPr>
          <p:spPr>
            <a:xfrm>
              <a:off x="6773111" y="2511280"/>
              <a:ext cx="242297" cy="40735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3"/>
            <p:cNvSpPr/>
            <p:nvPr/>
          </p:nvSpPr>
          <p:spPr>
            <a:xfrm>
              <a:off x="7131192" y="2511280"/>
              <a:ext cx="356781" cy="40735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3"/>
            <p:cNvSpPr/>
            <p:nvPr/>
          </p:nvSpPr>
          <p:spPr>
            <a:xfrm>
              <a:off x="7603761" y="2511280"/>
              <a:ext cx="358124" cy="40735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3"/>
            <p:cNvSpPr/>
            <p:nvPr/>
          </p:nvSpPr>
          <p:spPr>
            <a:xfrm>
              <a:off x="8077622" y="2511280"/>
              <a:ext cx="356781" cy="40735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3"/>
            <p:cNvSpPr/>
            <p:nvPr/>
          </p:nvSpPr>
          <p:spPr>
            <a:xfrm>
              <a:off x="8550190" y="2511280"/>
              <a:ext cx="356781" cy="40735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3"/>
            <p:cNvSpPr/>
            <p:nvPr/>
          </p:nvSpPr>
          <p:spPr>
            <a:xfrm>
              <a:off x="6891576" y="2934613"/>
              <a:ext cx="356781" cy="363445"/>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3"/>
            <p:cNvSpPr/>
            <p:nvPr/>
          </p:nvSpPr>
          <p:spPr>
            <a:xfrm>
              <a:off x="7364144" y="2934613"/>
              <a:ext cx="356781" cy="40735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3"/>
            <p:cNvSpPr/>
            <p:nvPr/>
          </p:nvSpPr>
          <p:spPr>
            <a:xfrm>
              <a:off x="7836713" y="2934613"/>
              <a:ext cx="358124" cy="40735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3"/>
            <p:cNvSpPr/>
            <p:nvPr/>
          </p:nvSpPr>
          <p:spPr>
            <a:xfrm>
              <a:off x="8310574" y="2934613"/>
              <a:ext cx="356781" cy="40735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3"/>
            <p:cNvSpPr/>
            <p:nvPr/>
          </p:nvSpPr>
          <p:spPr>
            <a:xfrm>
              <a:off x="8783142" y="3033085"/>
              <a:ext cx="97227" cy="61270"/>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3"/>
            <p:cNvSpPr/>
            <p:nvPr/>
          </p:nvSpPr>
          <p:spPr>
            <a:xfrm>
              <a:off x="7345494" y="3428467"/>
              <a:ext cx="142484" cy="85242"/>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3"/>
            <p:cNvSpPr/>
            <p:nvPr/>
          </p:nvSpPr>
          <p:spPr>
            <a:xfrm>
              <a:off x="7305558" y="3329945"/>
              <a:ext cx="8057" cy="161133"/>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3"/>
            <p:cNvSpPr/>
            <p:nvPr/>
          </p:nvSpPr>
          <p:spPr>
            <a:xfrm>
              <a:off x="7603761" y="3329945"/>
              <a:ext cx="358124" cy="316846"/>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3"/>
            <p:cNvSpPr/>
            <p:nvPr/>
          </p:nvSpPr>
          <p:spPr>
            <a:xfrm>
              <a:off x="8077622" y="3329945"/>
              <a:ext cx="356781" cy="307546"/>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3"/>
            <p:cNvSpPr/>
            <p:nvPr/>
          </p:nvSpPr>
          <p:spPr>
            <a:xfrm>
              <a:off x="8550190" y="3428467"/>
              <a:ext cx="16014" cy="12035"/>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7" name="Google Shape;87;p3"/>
          <p:cNvSpPr/>
          <p:nvPr/>
        </p:nvSpPr>
        <p:spPr>
          <a:xfrm rot="8100000">
            <a:off x="402124" y="-935267"/>
            <a:ext cx="1938844" cy="3305623"/>
          </a:xfrm>
          <a:custGeom>
            <a:rect b="b" l="l" r="r" t="t"/>
            <a:pathLst>
              <a:path extrusionOk="0" h="32752" w="1921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3"/>
          <p:cNvSpPr/>
          <p:nvPr/>
        </p:nvSpPr>
        <p:spPr>
          <a:xfrm>
            <a:off x="641525" y="2945026"/>
            <a:ext cx="1460036" cy="1906827"/>
          </a:xfrm>
          <a:custGeom>
            <a:rect b="b" l="l" r="r" t="t"/>
            <a:pathLst>
              <a:path extrusionOk="0" h="22564" w="17277">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3">
            <a:hlinkClick/>
          </p:cNvPr>
          <p:cNvSpPr txBox="1"/>
          <p:nvPr>
            <p:ph type="title"/>
          </p:nvPr>
        </p:nvSpPr>
        <p:spPr>
          <a:xfrm>
            <a:off x="2019300" y="1960425"/>
            <a:ext cx="5105400" cy="12138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600"/>
              <a:buNone/>
              <a:defRPr sz="54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90" name="Google Shape;90;p3"/>
          <p:cNvSpPr txBox="1"/>
          <p:nvPr>
            <p:ph hasCustomPrompt="1" idx="2" type="title"/>
          </p:nvPr>
        </p:nvSpPr>
        <p:spPr>
          <a:xfrm>
            <a:off x="2019300" y="914400"/>
            <a:ext cx="5105400" cy="12138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2000"/>
              <a:buNone/>
              <a:defRPr sz="7500">
                <a:solidFill>
                  <a:schemeClr val="accent1"/>
                </a:solidFill>
              </a:defRPr>
            </a:lvl1pPr>
            <a:lvl2pPr lvl="1" rtl="0" algn="ctr">
              <a:spcBef>
                <a:spcPts val="0"/>
              </a:spcBef>
              <a:spcAft>
                <a:spcPts val="0"/>
              </a:spcAft>
              <a:buSzPts val="12000"/>
              <a:buNone/>
              <a:defRPr sz="12000"/>
            </a:lvl2pPr>
            <a:lvl3pPr lvl="2" rtl="0" algn="ctr">
              <a:spcBef>
                <a:spcPts val="0"/>
              </a:spcBef>
              <a:spcAft>
                <a:spcPts val="0"/>
              </a:spcAft>
              <a:buSzPts val="12000"/>
              <a:buNone/>
              <a:defRPr sz="12000"/>
            </a:lvl3pPr>
            <a:lvl4pPr lvl="3" rtl="0" algn="ctr">
              <a:spcBef>
                <a:spcPts val="0"/>
              </a:spcBef>
              <a:spcAft>
                <a:spcPts val="0"/>
              </a:spcAft>
              <a:buSzPts val="12000"/>
              <a:buNone/>
              <a:defRPr sz="12000"/>
            </a:lvl4pPr>
            <a:lvl5pPr lvl="4" rtl="0" algn="ctr">
              <a:spcBef>
                <a:spcPts val="0"/>
              </a:spcBef>
              <a:spcAft>
                <a:spcPts val="0"/>
              </a:spcAft>
              <a:buSzPts val="12000"/>
              <a:buNone/>
              <a:defRPr sz="12000"/>
            </a:lvl5pPr>
            <a:lvl6pPr lvl="5" rtl="0" algn="ctr">
              <a:spcBef>
                <a:spcPts val="0"/>
              </a:spcBef>
              <a:spcAft>
                <a:spcPts val="0"/>
              </a:spcAft>
              <a:buSzPts val="12000"/>
              <a:buNone/>
              <a:defRPr sz="12000"/>
            </a:lvl6pPr>
            <a:lvl7pPr lvl="6" rtl="0" algn="ctr">
              <a:spcBef>
                <a:spcPts val="0"/>
              </a:spcBef>
              <a:spcAft>
                <a:spcPts val="0"/>
              </a:spcAft>
              <a:buSzPts val="12000"/>
              <a:buNone/>
              <a:defRPr sz="12000"/>
            </a:lvl7pPr>
            <a:lvl8pPr lvl="7" rtl="0" algn="ctr">
              <a:spcBef>
                <a:spcPts val="0"/>
              </a:spcBef>
              <a:spcAft>
                <a:spcPts val="0"/>
              </a:spcAft>
              <a:buSzPts val="12000"/>
              <a:buNone/>
              <a:defRPr sz="12000"/>
            </a:lvl8pPr>
            <a:lvl9pPr lvl="8" rtl="0" algn="ctr">
              <a:spcBef>
                <a:spcPts val="0"/>
              </a:spcBef>
              <a:spcAft>
                <a:spcPts val="0"/>
              </a:spcAft>
              <a:buSzPts val="12000"/>
              <a:buNone/>
              <a:defRPr sz="12000"/>
            </a:lvl9pPr>
          </a:lstStyle>
          <a:p>
            <a:r>
              <a:t>xx%</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4">
  <p:cSld name="CUSTOM_27">
    <p:spTree>
      <p:nvGrpSpPr>
        <p:cNvPr id="472" name="Shape 472"/>
        <p:cNvGrpSpPr/>
        <p:nvPr/>
      </p:nvGrpSpPr>
      <p:grpSpPr>
        <a:xfrm>
          <a:off x="0" y="0"/>
          <a:ext cx="0" cy="0"/>
          <a:chOff x="0" y="0"/>
          <a:chExt cx="0" cy="0"/>
        </a:xfrm>
      </p:grpSpPr>
      <p:sp>
        <p:nvSpPr>
          <p:cNvPr id="473" name="Google Shape;473;p21"/>
          <p:cNvSpPr/>
          <p:nvPr/>
        </p:nvSpPr>
        <p:spPr>
          <a:xfrm rot="-1408952">
            <a:off x="7039333" y="962822"/>
            <a:ext cx="3561578" cy="4437854"/>
          </a:xfrm>
          <a:custGeom>
            <a:rect b="b" l="l" r="r" t="t"/>
            <a:pathLst>
              <a:path extrusionOk="0" h="21250" w="15146">
                <a:moveTo>
                  <a:pt x="2903" y="12143"/>
                </a:moveTo>
                <a:cubicBezTo>
                  <a:pt x="1936" y="10308"/>
                  <a:pt x="234" y="9174"/>
                  <a:pt x="201" y="6972"/>
                </a:cubicBezTo>
                <a:cubicBezTo>
                  <a:pt x="1" y="1"/>
                  <a:pt x="7773" y="1769"/>
                  <a:pt x="11209" y="4637"/>
                </a:cubicBezTo>
                <a:cubicBezTo>
                  <a:pt x="13877" y="6839"/>
                  <a:pt x="15145" y="10208"/>
                  <a:pt x="14178" y="13544"/>
                </a:cubicBezTo>
                <a:cubicBezTo>
                  <a:pt x="13310" y="16379"/>
                  <a:pt x="10141" y="21249"/>
                  <a:pt x="6472" y="20349"/>
                </a:cubicBezTo>
                <a:cubicBezTo>
                  <a:pt x="3203" y="19581"/>
                  <a:pt x="4070" y="14811"/>
                  <a:pt x="3070" y="12476"/>
                </a:cubicBezTo>
                <a:cubicBezTo>
                  <a:pt x="3036" y="12343"/>
                  <a:pt x="2970" y="12243"/>
                  <a:pt x="2903" y="12143"/>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4" name="Google Shape;474;p21"/>
          <p:cNvSpPr/>
          <p:nvPr/>
        </p:nvSpPr>
        <p:spPr>
          <a:xfrm flipH="1" rot="5400000">
            <a:off x="-1331519" y="-591459"/>
            <a:ext cx="5570538" cy="3629454"/>
          </a:xfrm>
          <a:custGeom>
            <a:rect b="b" l="l" r="r" t="t"/>
            <a:pathLst>
              <a:path extrusionOk="0" h="136664" w="142469">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5" name="Google Shape;475;p21"/>
          <p:cNvSpPr/>
          <p:nvPr/>
        </p:nvSpPr>
        <p:spPr>
          <a:xfrm rot="-7977677">
            <a:off x="1465320" y="3454594"/>
            <a:ext cx="1601627" cy="1536805"/>
          </a:xfrm>
          <a:custGeom>
            <a:rect b="b" l="l" r="r" t="t"/>
            <a:pathLst>
              <a:path extrusionOk="0" h="19749" w="20582">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76" name="Google Shape;476;p21"/>
          <p:cNvGrpSpPr/>
          <p:nvPr/>
        </p:nvGrpSpPr>
        <p:grpSpPr>
          <a:xfrm>
            <a:off x="5084307" y="-1054185"/>
            <a:ext cx="2304462" cy="2293869"/>
            <a:chOff x="2414491" y="671177"/>
            <a:chExt cx="1830972" cy="1822411"/>
          </a:xfrm>
        </p:grpSpPr>
        <p:sp>
          <p:nvSpPr>
            <p:cNvPr id="477" name="Google Shape;477;p21"/>
            <p:cNvSpPr/>
            <p:nvPr/>
          </p:nvSpPr>
          <p:spPr>
            <a:xfrm>
              <a:off x="2414491" y="671177"/>
              <a:ext cx="1830972" cy="1822391"/>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8" name="Google Shape;478;p21"/>
            <p:cNvSpPr/>
            <p:nvPr/>
          </p:nvSpPr>
          <p:spPr>
            <a:xfrm>
              <a:off x="2796545" y="833253"/>
              <a:ext cx="9704" cy="7538"/>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9" name="Google Shape;479;p21"/>
            <p:cNvSpPr/>
            <p:nvPr/>
          </p:nvSpPr>
          <p:spPr>
            <a:xfrm>
              <a:off x="2899597" y="677633"/>
              <a:ext cx="287659" cy="242590"/>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0" name="Google Shape;480;p21"/>
            <p:cNvSpPr/>
            <p:nvPr/>
          </p:nvSpPr>
          <p:spPr>
            <a:xfrm>
              <a:off x="3280608" y="671177"/>
              <a:ext cx="288742" cy="249046"/>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1" name="Google Shape;481;p21"/>
            <p:cNvSpPr/>
            <p:nvPr/>
          </p:nvSpPr>
          <p:spPr>
            <a:xfrm>
              <a:off x="3662662" y="776354"/>
              <a:ext cx="109506" cy="64437"/>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2" name="Google Shape;482;p21"/>
            <p:cNvSpPr/>
            <p:nvPr/>
          </p:nvSpPr>
          <p:spPr>
            <a:xfrm>
              <a:off x="3803246" y="797847"/>
              <a:ext cx="6496" cy="122378"/>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3" name="Google Shape;483;p21"/>
            <p:cNvSpPr/>
            <p:nvPr/>
          </p:nvSpPr>
          <p:spPr>
            <a:xfrm>
              <a:off x="2475641" y="1246463"/>
              <a:ext cx="2205" cy="4331"/>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4" name="Google Shape;484;p21"/>
            <p:cNvSpPr/>
            <p:nvPr/>
          </p:nvSpPr>
          <p:spPr>
            <a:xfrm>
              <a:off x="2616265" y="1006036"/>
              <a:ext cx="2165" cy="2205"/>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5" name="Google Shape;485;p21"/>
            <p:cNvSpPr/>
            <p:nvPr/>
          </p:nvSpPr>
          <p:spPr>
            <a:xfrm>
              <a:off x="2535748" y="1119794"/>
              <a:ext cx="82681" cy="51565"/>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6" name="Google Shape;486;p21"/>
            <p:cNvSpPr/>
            <p:nvPr/>
          </p:nvSpPr>
          <p:spPr>
            <a:xfrm>
              <a:off x="2711778" y="921268"/>
              <a:ext cx="287659" cy="329521"/>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7" name="Google Shape;487;p21"/>
            <p:cNvSpPr/>
            <p:nvPr/>
          </p:nvSpPr>
          <p:spPr>
            <a:xfrm>
              <a:off x="3092789" y="921268"/>
              <a:ext cx="288742" cy="32843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8" name="Google Shape;488;p21"/>
            <p:cNvSpPr/>
            <p:nvPr/>
          </p:nvSpPr>
          <p:spPr>
            <a:xfrm>
              <a:off x="3474843" y="921268"/>
              <a:ext cx="287659" cy="32843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9" name="Google Shape;489;p21"/>
            <p:cNvSpPr/>
            <p:nvPr/>
          </p:nvSpPr>
          <p:spPr>
            <a:xfrm>
              <a:off x="3855854" y="953467"/>
              <a:ext cx="287659" cy="296240"/>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0" name="Google Shape;490;p21"/>
            <p:cNvSpPr/>
            <p:nvPr/>
          </p:nvSpPr>
          <p:spPr>
            <a:xfrm>
              <a:off x="2417699" y="1498640"/>
              <a:ext cx="7538" cy="9704"/>
            </a:xfrm>
            <a:custGeom>
              <a:rect b="b" l="l" r="r" t="t"/>
              <a:pathLst>
                <a:path extrusionOk="0" h="242" w="188">
                  <a:moveTo>
                    <a:pt x="1" y="1"/>
                  </a:moveTo>
                  <a:cubicBezTo>
                    <a:pt x="1" y="54"/>
                    <a:pt x="1" y="135"/>
                    <a:pt x="1" y="188"/>
                  </a:cubicBezTo>
                  <a:lnTo>
                    <a:pt x="108" y="242"/>
                  </a:lnTo>
                  <a:lnTo>
                    <a:pt x="188" y="108"/>
                  </a:lnTo>
                  <a:lnTo>
                    <a:pt x="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1" name="Google Shape;491;p21"/>
            <p:cNvSpPr/>
            <p:nvPr/>
          </p:nvSpPr>
          <p:spPr>
            <a:xfrm>
              <a:off x="2518586" y="1259335"/>
              <a:ext cx="287659" cy="32843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2" name="Google Shape;492;p21"/>
            <p:cNvSpPr/>
            <p:nvPr/>
          </p:nvSpPr>
          <p:spPr>
            <a:xfrm>
              <a:off x="2899597" y="1259335"/>
              <a:ext cx="287659" cy="32843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3" name="Google Shape;493;p21"/>
            <p:cNvSpPr/>
            <p:nvPr/>
          </p:nvSpPr>
          <p:spPr>
            <a:xfrm>
              <a:off x="3280608" y="1259335"/>
              <a:ext cx="288742" cy="32843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4" name="Google Shape;494;p21"/>
            <p:cNvSpPr/>
            <p:nvPr/>
          </p:nvSpPr>
          <p:spPr>
            <a:xfrm>
              <a:off x="3662662" y="1258252"/>
              <a:ext cx="287659" cy="329521"/>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5" name="Google Shape;495;p21"/>
            <p:cNvSpPr/>
            <p:nvPr/>
          </p:nvSpPr>
          <p:spPr>
            <a:xfrm>
              <a:off x="4043673" y="1258252"/>
              <a:ext cx="193230" cy="329521"/>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6" name="Google Shape;496;p21"/>
            <p:cNvSpPr/>
            <p:nvPr/>
          </p:nvSpPr>
          <p:spPr>
            <a:xfrm>
              <a:off x="2423072" y="1578074"/>
              <a:ext cx="195355" cy="32843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7" name="Google Shape;497;p21"/>
            <p:cNvSpPr/>
            <p:nvPr/>
          </p:nvSpPr>
          <p:spPr>
            <a:xfrm>
              <a:off x="2711778" y="1578074"/>
              <a:ext cx="287659" cy="32843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8" name="Google Shape;498;p21"/>
            <p:cNvSpPr/>
            <p:nvPr/>
          </p:nvSpPr>
          <p:spPr>
            <a:xfrm>
              <a:off x="3092789" y="1578074"/>
              <a:ext cx="288742" cy="32843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9" name="Google Shape;499;p21"/>
            <p:cNvSpPr/>
            <p:nvPr/>
          </p:nvSpPr>
          <p:spPr>
            <a:xfrm>
              <a:off x="3474843" y="1578074"/>
              <a:ext cx="287659" cy="32843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0" name="Google Shape;500;p21"/>
            <p:cNvSpPr/>
            <p:nvPr/>
          </p:nvSpPr>
          <p:spPr>
            <a:xfrm>
              <a:off x="3855854" y="1578074"/>
              <a:ext cx="287659" cy="32843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1" name="Google Shape;501;p21"/>
            <p:cNvSpPr/>
            <p:nvPr/>
          </p:nvSpPr>
          <p:spPr>
            <a:xfrm>
              <a:off x="2518586" y="1919388"/>
              <a:ext cx="287659" cy="293033"/>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2" name="Google Shape;502;p21"/>
            <p:cNvSpPr/>
            <p:nvPr/>
          </p:nvSpPr>
          <p:spPr>
            <a:xfrm>
              <a:off x="2899597" y="1919388"/>
              <a:ext cx="287659" cy="32843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3" name="Google Shape;503;p21"/>
            <p:cNvSpPr/>
            <p:nvPr/>
          </p:nvSpPr>
          <p:spPr>
            <a:xfrm>
              <a:off x="3280608" y="1919388"/>
              <a:ext cx="288742" cy="32843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4" name="Google Shape;504;p21"/>
            <p:cNvSpPr/>
            <p:nvPr/>
          </p:nvSpPr>
          <p:spPr>
            <a:xfrm>
              <a:off x="3662662" y="1919388"/>
              <a:ext cx="287659" cy="32843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5" name="Google Shape;505;p21"/>
            <p:cNvSpPr/>
            <p:nvPr/>
          </p:nvSpPr>
          <p:spPr>
            <a:xfrm>
              <a:off x="4043673" y="1998782"/>
              <a:ext cx="78391" cy="49400"/>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6" name="Google Shape;506;p21"/>
            <p:cNvSpPr/>
            <p:nvPr/>
          </p:nvSpPr>
          <p:spPr>
            <a:xfrm>
              <a:off x="2884560" y="2317561"/>
              <a:ext cx="114879" cy="68727"/>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7" name="Google Shape;507;p21"/>
            <p:cNvSpPr/>
            <p:nvPr/>
          </p:nvSpPr>
          <p:spPr>
            <a:xfrm>
              <a:off x="2852362" y="2238127"/>
              <a:ext cx="6496" cy="129916"/>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8" name="Google Shape;508;p21"/>
            <p:cNvSpPr/>
            <p:nvPr/>
          </p:nvSpPr>
          <p:spPr>
            <a:xfrm>
              <a:off x="3092789" y="2238127"/>
              <a:ext cx="288742" cy="255461"/>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9" name="Google Shape;509;p21"/>
            <p:cNvSpPr/>
            <p:nvPr/>
          </p:nvSpPr>
          <p:spPr>
            <a:xfrm>
              <a:off x="3474843" y="2238127"/>
              <a:ext cx="287659" cy="247963"/>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0" name="Google Shape;510;p21"/>
            <p:cNvSpPr/>
            <p:nvPr/>
          </p:nvSpPr>
          <p:spPr>
            <a:xfrm>
              <a:off x="3855854" y="2317561"/>
              <a:ext cx="12911" cy="9704"/>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11" name="Google Shape;511;p21"/>
          <p:cNvSpPr txBox="1"/>
          <p:nvPr>
            <p:ph type="title"/>
          </p:nvPr>
        </p:nvSpPr>
        <p:spPr>
          <a:xfrm>
            <a:off x="2690725" y="1505725"/>
            <a:ext cx="3858900" cy="11481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2400"/>
              <a:buNone/>
              <a:defRPr sz="8500">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512" name="Google Shape;512;p21"/>
          <p:cNvSpPr txBox="1"/>
          <p:nvPr>
            <p:ph idx="1" type="subTitle"/>
          </p:nvPr>
        </p:nvSpPr>
        <p:spPr>
          <a:xfrm>
            <a:off x="2690725" y="2725750"/>
            <a:ext cx="3858900" cy="912000"/>
          </a:xfrm>
          <a:prstGeom prst="rect">
            <a:avLst/>
          </a:prstGeom>
        </p:spPr>
        <p:txBody>
          <a:bodyPr anchorCtr="0" anchor="t" bIns="91425" lIns="91425" spcFirstLastPara="1" rIns="91425" wrap="square" tIns="91425">
            <a:noAutofit/>
          </a:bodyPr>
          <a:lstStyle>
            <a:lvl1pPr lvl="0" rtl="0" algn="ctr">
              <a:spcBef>
                <a:spcPts val="0"/>
              </a:spcBef>
              <a:spcAft>
                <a:spcPts val="0"/>
              </a:spcAft>
              <a:buClr>
                <a:srgbClr val="8C353C"/>
              </a:buClr>
              <a:buSzPts val="1600"/>
              <a:buFont typeface="Nunito"/>
              <a:buChar char="●"/>
              <a:defRPr sz="1600"/>
            </a:lvl1pPr>
            <a:lvl2pPr lvl="1" rtl="0">
              <a:spcBef>
                <a:spcPts val="0"/>
              </a:spcBef>
              <a:spcAft>
                <a:spcPts val="0"/>
              </a:spcAft>
              <a:buClr>
                <a:schemeClr val="dk1"/>
              </a:buClr>
              <a:buSzPts val="1600"/>
              <a:buFont typeface="Nunito"/>
              <a:buChar char="○"/>
              <a:defRPr/>
            </a:lvl2pPr>
            <a:lvl3pPr lvl="2" rtl="0">
              <a:spcBef>
                <a:spcPts val="0"/>
              </a:spcBef>
              <a:spcAft>
                <a:spcPts val="0"/>
              </a:spcAft>
              <a:buClr>
                <a:schemeClr val="dk1"/>
              </a:buClr>
              <a:buSzPts val="1600"/>
              <a:buFont typeface="Nunito"/>
              <a:buChar char="■"/>
              <a:defRPr/>
            </a:lvl3pPr>
            <a:lvl4pPr lvl="3" rtl="0">
              <a:spcBef>
                <a:spcPts val="0"/>
              </a:spcBef>
              <a:spcAft>
                <a:spcPts val="0"/>
              </a:spcAft>
              <a:buClr>
                <a:schemeClr val="dk1"/>
              </a:buClr>
              <a:buSzPts val="1600"/>
              <a:buFont typeface="Nunito"/>
              <a:buChar char="●"/>
              <a:defRPr/>
            </a:lvl4pPr>
            <a:lvl5pPr lvl="4" rtl="0">
              <a:spcBef>
                <a:spcPts val="0"/>
              </a:spcBef>
              <a:spcAft>
                <a:spcPts val="0"/>
              </a:spcAft>
              <a:buClr>
                <a:schemeClr val="dk1"/>
              </a:buClr>
              <a:buSzPts val="1600"/>
              <a:buFont typeface="Nunito"/>
              <a:buChar char="○"/>
              <a:defRPr/>
            </a:lvl5pPr>
            <a:lvl6pPr lvl="5" rtl="0">
              <a:spcBef>
                <a:spcPts val="0"/>
              </a:spcBef>
              <a:spcAft>
                <a:spcPts val="0"/>
              </a:spcAft>
              <a:buClr>
                <a:schemeClr val="dk1"/>
              </a:buClr>
              <a:buSzPts val="1600"/>
              <a:buFont typeface="Nunito"/>
              <a:buChar char="■"/>
              <a:defRPr/>
            </a:lvl6pPr>
            <a:lvl7pPr lvl="6" rtl="0">
              <a:spcBef>
                <a:spcPts val="0"/>
              </a:spcBef>
              <a:spcAft>
                <a:spcPts val="0"/>
              </a:spcAft>
              <a:buClr>
                <a:schemeClr val="dk1"/>
              </a:buClr>
              <a:buSzPts val="1600"/>
              <a:buFont typeface="Nunito"/>
              <a:buChar char="●"/>
              <a:defRPr/>
            </a:lvl7pPr>
            <a:lvl8pPr lvl="7" rtl="0">
              <a:spcBef>
                <a:spcPts val="0"/>
              </a:spcBef>
              <a:spcAft>
                <a:spcPts val="0"/>
              </a:spcAft>
              <a:buClr>
                <a:schemeClr val="dk1"/>
              </a:buClr>
              <a:buSzPts val="1600"/>
              <a:buFont typeface="Nunito"/>
              <a:buChar char="○"/>
              <a:defRPr/>
            </a:lvl8pPr>
            <a:lvl9pPr lvl="8" rtl="0">
              <a:spcBef>
                <a:spcPts val="0"/>
              </a:spcBef>
              <a:spcAft>
                <a:spcPts val="0"/>
              </a:spcAft>
              <a:buClr>
                <a:schemeClr val="dk1"/>
              </a:buClr>
              <a:buSzPts val="1600"/>
              <a:buFont typeface="Nunito"/>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1">
  <p:cSld name="CUSTOM_33">
    <p:spTree>
      <p:nvGrpSpPr>
        <p:cNvPr id="513" name="Shape 513"/>
        <p:cNvGrpSpPr/>
        <p:nvPr/>
      </p:nvGrpSpPr>
      <p:grpSpPr>
        <a:xfrm>
          <a:off x="0" y="0"/>
          <a:ext cx="0" cy="0"/>
          <a:chOff x="0" y="0"/>
          <a:chExt cx="0" cy="0"/>
        </a:xfrm>
      </p:grpSpPr>
      <p:sp>
        <p:nvSpPr>
          <p:cNvPr id="514" name="Google Shape;514;p22"/>
          <p:cNvSpPr/>
          <p:nvPr/>
        </p:nvSpPr>
        <p:spPr>
          <a:xfrm rot="-5620610">
            <a:off x="7759237" y="345401"/>
            <a:ext cx="3242370" cy="3111144"/>
          </a:xfrm>
          <a:custGeom>
            <a:rect b="b" l="l" r="r" t="t"/>
            <a:pathLst>
              <a:path extrusionOk="0" h="19749" w="20582">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5" name="Google Shape;515;p22"/>
          <p:cNvSpPr/>
          <p:nvPr/>
        </p:nvSpPr>
        <p:spPr>
          <a:xfrm flipH="1" rot="-5400000">
            <a:off x="-700258" y="2716121"/>
            <a:ext cx="3397312" cy="3383225"/>
          </a:xfrm>
          <a:custGeom>
            <a:rect b="b" l="l" r="r" t="t"/>
            <a:pathLst>
              <a:path extrusionOk="0" h="48035" w="48235">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6" name="Google Shape;516;p22"/>
          <p:cNvSpPr/>
          <p:nvPr/>
        </p:nvSpPr>
        <p:spPr>
          <a:xfrm flipH="1" rot="1891771">
            <a:off x="3633391" y="3134640"/>
            <a:ext cx="2182046" cy="3720269"/>
          </a:xfrm>
          <a:custGeom>
            <a:rect b="b" l="l" r="r" t="t"/>
            <a:pathLst>
              <a:path extrusionOk="0" h="32752" w="1921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7" name="Google Shape;517;p22"/>
          <p:cNvSpPr txBox="1"/>
          <p:nvPr>
            <p:ph type="title"/>
          </p:nvPr>
        </p:nvSpPr>
        <p:spPr>
          <a:xfrm>
            <a:off x="713250" y="523025"/>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518" name="Google Shape;518;p22"/>
          <p:cNvSpPr txBox="1"/>
          <p:nvPr>
            <p:ph idx="1" type="subTitle"/>
          </p:nvPr>
        </p:nvSpPr>
        <p:spPr>
          <a:xfrm>
            <a:off x="5403875" y="1333525"/>
            <a:ext cx="2167800" cy="454500"/>
          </a:xfrm>
          <a:prstGeom prst="rect">
            <a:avLst/>
          </a:prstGeom>
        </p:spPr>
        <p:txBody>
          <a:bodyPr anchorCtr="0" anchor="t" bIns="91425" lIns="91425" spcFirstLastPara="1" rIns="91425" wrap="square" tIns="91425">
            <a:noAutofit/>
          </a:bodyPr>
          <a:lstStyle>
            <a:lvl1pPr lvl="0" rtl="0" algn="r">
              <a:spcBef>
                <a:spcPts val="0"/>
              </a:spcBef>
              <a:spcAft>
                <a:spcPts val="0"/>
              </a:spcAft>
              <a:buSzPts val="1800"/>
              <a:buNone/>
              <a:defRPr b="1" sz="2200">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19" name="Google Shape;519;p22"/>
          <p:cNvSpPr txBox="1"/>
          <p:nvPr>
            <p:ph idx="2" type="subTitle"/>
          </p:nvPr>
        </p:nvSpPr>
        <p:spPr>
          <a:xfrm>
            <a:off x="5403875" y="2852975"/>
            <a:ext cx="2167800" cy="454500"/>
          </a:xfrm>
          <a:prstGeom prst="rect">
            <a:avLst/>
          </a:prstGeom>
        </p:spPr>
        <p:txBody>
          <a:bodyPr anchorCtr="0" anchor="t" bIns="91425" lIns="91425" spcFirstLastPara="1" rIns="91425" wrap="square" tIns="91425">
            <a:noAutofit/>
          </a:bodyPr>
          <a:lstStyle>
            <a:lvl1pPr lvl="0" rtl="0" algn="r">
              <a:spcBef>
                <a:spcPts val="0"/>
              </a:spcBef>
              <a:spcAft>
                <a:spcPts val="0"/>
              </a:spcAft>
              <a:buSzPts val="1800"/>
              <a:buNone/>
              <a:defRPr b="1" sz="2200">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20" name="Google Shape;520;p22"/>
          <p:cNvSpPr txBox="1"/>
          <p:nvPr>
            <p:ph idx="3" type="subTitle"/>
          </p:nvPr>
        </p:nvSpPr>
        <p:spPr>
          <a:xfrm>
            <a:off x="5403875" y="1839280"/>
            <a:ext cx="2167800" cy="814800"/>
          </a:xfrm>
          <a:prstGeom prst="rect">
            <a:avLst/>
          </a:prstGeom>
        </p:spPr>
        <p:txBody>
          <a:bodyPr anchorCtr="0" anchor="ctr" bIns="91425" lIns="91425" spcFirstLastPara="1" rIns="91425" wrap="square" tIns="91425">
            <a:noAutofit/>
          </a:bodyPr>
          <a:lstStyle>
            <a:lvl1pPr lvl="0" rtl="0" algn="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521" name="Google Shape;521;p22"/>
          <p:cNvSpPr txBox="1"/>
          <p:nvPr>
            <p:ph idx="4" type="subTitle"/>
          </p:nvPr>
        </p:nvSpPr>
        <p:spPr>
          <a:xfrm>
            <a:off x="5403875" y="3358730"/>
            <a:ext cx="2167800" cy="814800"/>
          </a:xfrm>
          <a:prstGeom prst="rect">
            <a:avLst/>
          </a:prstGeom>
        </p:spPr>
        <p:txBody>
          <a:bodyPr anchorCtr="0" anchor="ctr" bIns="91425" lIns="91425" spcFirstLastPara="1" rIns="91425" wrap="square" tIns="91425">
            <a:noAutofit/>
          </a:bodyPr>
          <a:lstStyle>
            <a:lvl1pPr lvl="0" rtl="0" algn="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p:cSld name="CUSTOM_28">
    <p:spTree>
      <p:nvGrpSpPr>
        <p:cNvPr id="522" name="Shape 522"/>
        <p:cNvGrpSpPr/>
        <p:nvPr/>
      </p:nvGrpSpPr>
      <p:grpSpPr>
        <a:xfrm>
          <a:off x="0" y="0"/>
          <a:ext cx="0" cy="0"/>
          <a:chOff x="0" y="0"/>
          <a:chExt cx="0" cy="0"/>
        </a:xfrm>
      </p:grpSpPr>
      <p:sp>
        <p:nvSpPr>
          <p:cNvPr id="523" name="Google Shape;523;p23"/>
          <p:cNvSpPr/>
          <p:nvPr/>
        </p:nvSpPr>
        <p:spPr>
          <a:xfrm rot="5035045">
            <a:off x="-2322768" y="2876704"/>
            <a:ext cx="5262855" cy="3237953"/>
          </a:xfrm>
          <a:custGeom>
            <a:rect b="b" l="l" r="r" t="t"/>
            <a:pathLst>
              <a:path extrusionOk="0" h="36694" w="59643">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24" name="Google Shape;524;p23"/>
          <p:cNvGrpSpPr/>
          <p:nvPr/>
        </p:nvGrpSpPr>
        <p:grpSpPr>
          <a:xfrm>
            <a:off x="-107118" y="-842535"/>
            <a:ext cx="2304462" cy="2293869"/>
            <a:chOff x="2414491" y="671177"/>
            <a:chExt cx="1830972" cy="1822411"/>
          </a:xfrm>
        </p:grpSpPr>
        <p:sp>
          <p:nvSpPr>
            <p:cNvPr id="525" name="Google Shape;525;p23"/>
            <p:cNvSpPr/>
            <p:nvPr/>
          </p:nvSpPr>
          <p:spPr>
            <a:xfrm>
              <a:off x="2414491" y="671177"/>
              <a:ext cx="1830972" cy="1822391"/>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6" name="Google Shape;526;p23"/>
            <p:cNvSpPr/>
            <p:nvPr/>
          </p:nvSpPr>
          <p:spPr>
            <a:xfrm>
              <a:off x="2796545" y="833253"/>
              <a:ext cx="9704" cy="7538"/>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7" name="Google Shape;527;p23"/>
            <p:cNvSpPr/>
            <p:nvPr/>
          </p:nvSpPr>
          <p:spPr>
            <a:xfrm>
              <a:off x="2899597" y="677633"/>
              <a:ext cx="287659" cy="242590"/>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8" name="Google Shape;528;p23"/>
            <p:cNvSpPr/>
            <p:nvPr/>
          </p:nvSpPr>
          <p:spPr>
            <a:xfrm>
              <a:off x="3280608" y="671177"/>
              <a:ext cx="288742" cy="249046"/>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9" name="Google Shape;529;p23"/>
            <p:cNvSpPr/>
            <p:nvPr/>
          </p:nvSpPr>
          <p:spPr>
            <a:xfrm>
              <a:off x="3662662" y="776354"/>
              <a:ext cx="109506" cy="64437"/>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0" name="Google Shape;530;p23"/>
            <p:cNvSpPr/>
            <p:nvPr/>
          </p:nvSpPr>
          <p:spPr>
            <a:xfrm>
              <a:off x="3803246" y="797847"/>
              <a:ext cx="6496" cy="122378"/>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1" name="Google Shape;531;p23"/>
            <p:cNvSpPr/>
            <p:nvPr/>
          </p:nvSpPr>
          <p:spPr>
            <a:xfrm>
              <a:off x="2475641" y="1246463"/>
              <a:ext cx="2205" cy="4331"/>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2" name="Google Shape;532;p23"/>
            <p:cNvSpPr/>
            <p:nvPr/>
          </p:nvSpPr>
          <p:spPr>
            <a:xfrm>
              <a:off x="2616265" y="1006036"/>
              <a:ext cx="2165" cy="2205"/>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3" name="Google Shape;533;p23"/>
            <p:cNvSpPr/>
            <p:nvPr/>
          </p:nvSpPr>
          <p:spPr>
            <a:xfrm>
              <a:off x="2535748" y="1119794"/>
              <a:ext cx="82681" cy="51565"/>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4" name="Google Shape;534;p23"/>
            <p:cNvSpPr/>
            <p:nvPr/>
          </p:nvSpPr>
          <p:spPr>
            <a:xfrm>
              <a:off x="2711778" y="921268"/>
              <a:ext cx="287659" cy="329521"/>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5" name="Google Shape;535;p23"/>
            <p:cNvSpPr/>
            <p:nvPr/>
          </p:nvSpPr>
          <p:spPr>
            <a:xfrm>
              <a:off x="3092789" y="921268"/>
              <a:ext cx="288742" cy="32843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6" name="Google Shape;536;p23"/>
            <p:cNvSpPr/>
            <p:nvPr/>
          </p:nvSpPr>
          <p:spPr>
            <a:xfrm>
              <a:off x="3474843" y="921268"/>
              <a:ext cx="287659" cy="32843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7" name="Google Shape;537;p23"/>
            <p:cNvSpPr/>
            <p:nvPr/>
          </p:nvSpPr>
          <p:spPr>
            <a:xfrm>
              <a:off x="3855854" y="953467"/>
              <a:ext cx="287659" cy="296240"/>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8" name="Google Shape;538;p23"/>
            <p:cNvSpPr/>
            <p:nvPr/>
          </p:nvSpPr>
          <p:spPr>
            <a:xfrm>
              <a:off x="2417699" y="1498640"/>
              <a:ext cx="7538" cy="9704"/>
            </a:xfrm>
            <a:custGeom>
              <a:rect b="b" l="l" r="r" t="t"/>
              <a:pathLst>
                <a:path extrusionOk="0" h="242" w="188">
                  <a:moveTo>
                    <a:pt x="1" y="1"/>
                  </a:moveTo>
                  <a:cubicBezTo>
                    <a:pt x="1" y="54"/>
                    <a:pt x="1" y="135"/>
                    <a:pt x="1" y="188"/>
                  </a:cubicBezTo>
                  <a:lnTo>
                    <a:pt x="108" y="242"/>
                  </a:lnTo>
                  <a:lnTo>
                    <a:pt x="188" y="108"/>
                  </a:lnTo>
                  <a:lnTo>
                    <a:pt x="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9" name="Google Shape;539;p23"/>
            <p:cNvSpPr/>
            <p:nvPr/>
          </p:nvSpPr>
          <p:spPr>
            <a:xfrm>
              <a:off x="2518586" y="1259335"/>
              <a:ext cx="287659" cy="32843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0" name="Google Shape;540;p23"/>
            <p:cNvSpPr/>
            <p:nvPr/>
          </p:nvSpPr>
          <p:spPr>
            <a:xfrm>
              <a:off x="2899597" y="1259335"/>
              <a:ext cx="287659" cy="32843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1" name="Google Shape;541;p23"/>
            <p:cNvSpPr/>
            <p:nvPr/>
          </p:nvSpPr>
          <p:spPr>
            <a:xfrm>
              <a:off x="3280608" y="1259335"/>
              <a:ext cx="288742" cy="32843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2" name="Google Shape;542;p23"/>
            <p:cNvSpPr/>
            <p:nvPr/>
          </p:nvSpPr>
          <p:spPr>
            <a:xfrm>
              <a:off x="3662662" y="1258252"/>
              <a:ext cx="287659" cy="329521"/>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3" name="Google Shape;543;p23"/>
            <p:cNvSpPr/>
            <p:nvPr/>
          </p:nvSpPr>
          <p:spPr>
            <a:xfrm>
              <a:off x="4043673" y="1258252"/>
              <a:ext cx="193230" cy="329521"/>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4" name="Google Shape;544;p23"/>
            <p:cNvSpPr/>
            <p:nvPr/>
          </p:nvSpPr>
          <p:spPr>
            <a:xfrm>
              <a:off x="2423072" y="1578074"/>
              <a:ext cx="195355" cy="32843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5" name="Google Shape;545;p23"/>
            <p:cNvSpPr/>
            <p:nvPr/>
          </p:nvSpPr>
          <p:spPr>
            <a:xfrm>
              <a:off x="2711778" y="1578074"/>
              <a:ext cx="287659" cy="32843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6" name="Google Shape;546;p23"/>
            <p:cNvSpPr/>
            <p:nvPr/>
          </p:nvSpPr>
          <p:spPr>
            <a:xfrm>
              <a:off x="3092789" y="1578074"/>
              <a:ext cx="288742" cy="32843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7" name="Google Shape;547;p23"/>
            <p:cNvSpPr/>
            <p:nvPr/>
          </p:nvSpPr>
          <p:spPr>
            <a:xfrm>
              <a:off x="3474843" y="1578074"/>
              <a:ext cx="287659" cy="32843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8" name="Google Shape;548;p23"/>
            <p:cNvSpPr/>
            <p:nvPr/>
          </p:nvSpPr>
          <p:spPr>
            <a:xfrm>
              <a:off x="3855854" y="1578074"/>
              <a:ext cx="287659" cy="32843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9" name="Google Shape;549;p23"/>
            <p:cNvSpPr/>
            <p:nvPr/>
          </p:nvSpPr>
          <p:spPr>
            <a:xfrm>
              <a:off x="2518586" y="1919388"/>
              <a:ext cx="287659" cy="293033"/>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0" name="Google Shape;550;p23"/>
            <p:cNvSpPr/>
            <p:nvPr/>
          </p:nvSpPr>
          <p:spPr>
            <a:xfrm>
              <a:off x="2899597" y="1919388"/>
              <a:ext cx="287659" cy="32843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1" name="Google Shape;551;p23"/>
            <p:cNvSpPr/>
            <p:nvPr/>
          </p:nvSpPr>
          <p:spPr>
            <a:xfrm>
              <a:off x="3280608" y="1919388"/>
              <a:ext cx="288742" cy="32843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2" name="Google Shape;552;p23"/>
            <p:cNvSpPr/>
            <p:nvPr/>
          </p:nvSpPr>
          <p:spPr>
            <a:xfrm>
              <a:off x="3662662" y="1919388"/>
              <a:ext cx="287659" cy="32843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3" name="Google Shape;553;p23"/>
            <p:cNvSpPr/>
            <p:nvPr/>
          </p:nvSpPr>
          <p:spPr>
            <a:xfrm>
              <a:off x="4043673" y="1998782"/>
              <a:ext cx="78391" cy="49400"/>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4" name="Google Shape;554;p23"/>
            <p:cNvSpPr/>
            <p:nvPr/>
          </p:nvSpPr>
          <p:spPr>
            <a:xfrm>
              <a:off x="2884560" y="2317561"/>
              <a:ext cx="114879" cy="68727"/>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5" name="Google Shape;555;p23"/>
            <p:cNvSpPr/>
            <p:nvPr/>
          </p:nvSpPr>
          <p:spPr>
            <a:xfrm>
              <a:off x="2852362" y="2238127"/>
              <a:ext cx="6496" cy="129916"/>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6" name="Google Shape;556;p23"/>
            <p:cNvSpPr/>
            <p:nvPr/>
          </p:nvSpPr>
          <p:spPr>
            <a:xfrm>
              <a:off x="3092789" y="2238127"/>
              <a:ext cx="288742" cy="255461"/>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7" name="Google Shape;557;p23"/>
            <p:cNvSpPr/>
            <p:nvPr/>
          </p:nvSpPr>
          <p:spPr>
            <a:xfrm>
              <a:off x="3474843" y="2238127"/>
              <a:ext cx="287659" cy="247963"/>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8" name="Google Shape;558;p23"/>
            <p:cNvSpPr/>
            <p:nvPr/>
          </p:nvSpPr>
          <p:spPr>
            <a:xfrm>
              <a:off x="3855854" y="2317561"/>
              <a:ext cx="12911" cy="9704"/>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59" name="Google Shape;559;p23"/>
          <p:cNvSpPr/>
          <p:nvPr/>
        </p:nvSpPr>
        <p:spPr>
          <a:xfrm rot="-4280482">
            <a:off x="6793782" y="-1466885"/>
            <a:ext cx="3375483" cy="5024332"/>
          </a:xfrm>
          <a:custGeom>
            <a:rect b="b" l="l" r="r" t="t"/>
            <a:pathLst>
              <a:path extrusionOk="0" h="136664" w="142469">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0" name="Google Shape;560;p23"/>
          <p:cNvSpPr/>
          <p:nvPr/>
        </p:nvSpPr>
        <p:spPr>
          <a:xfrm rot="-7977677">
            <a:off x="5123145" y="4056144"/>
            <a:ext cx="1601627" cy="1536805"/>
          </a:xfrm>
          <a:custGeom>
            <a:rect b="b" l="l" r="r" t="t"/>
            <a:pathLst>
              <a:path extrusionOk="0" h="19749" w="20582">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1" name="Google Shape;561;p23"/>
          <p:cNvSpPr txBox="1"/>
          <p:nvPr>
            <p:ph type="title"/>
          </p:nvPr>
        </p:nvSpPr>
        <p:spPr>
          <a:xfrm>
            <a:off x="713250" y="523025"/>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562" name="Google Shape;562;p23"/>
          <p:cNvSpPr txBox="1"/>
          <p:nvPr>
            <p:ph idx="1" type="subTitle"/>
          </p:nvPr>
        </p:nvSpPr>
        <p:spPr>
          <a:xfrm>
            <a:off x="713250" y="2661125"/>
            <a:ext cx="2167800" cy="4545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800"/>
              <a:buNone/>
              <a:defRPr b="1" sz="2200">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63" name="Google Shape;563;p23"/>
          <p:cNvSpPr txBox="1"/>
          <p:nvPr>
            <p:ph idx="2" type="subTitle"/>
          </p:nvPr>
        </p:nvSpPr>
        <p:spPr>
          <a:xfrm>
            <a:off x="3488100" y="2661125"/>
            <a:ext cx="2167800" cy="4545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800"/>
              <a:buNone/>
              <a:defRPr b="1" sz="2200">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64" name="Google Shape;564;p23"/>
          <p:cNvSpPr txBox="1"/>
          <p:nvPr>
            <p:ph idx="3" type="subTitle"/>
          </p:nvPr>
        </p:nvSpPr>
        <p:spPr>
          <a:xfrm>
            <a:off x="713250" y="3128863"/>
            <a:ext cx="2167800" cy="5727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565" name="Google Shape;565;p23"/>
          <p:cNvSpPr txBox="1"/>
          <p:nvPr>
            <p:ph idx="4" type="subTitle"/>
          </p:nvPr>
        </p:nvSpPr>
        <p:spPr>
          <a:xfrm>
            <a:off x="3488100" y="3128863"/>
            <a:ext cx="2167800" cy="5727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566" name="Google Shape;566;p23"/>
          <p:cNvSpPr txBox="1"/>
          <p:nvPr>
            <p:ph idx="5" type="subTitle"/>
          </p:nvPr>
        </p:nvSpPr>
        <p:spPr>
          <a:xfrm>
            <a:off x="6262950" y="2661125"/>
            <a:ext cx="2167800" cy="4545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1800"/>
              <a:buNone/>
              <a:defRPr b="1" sz="2200">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67" name="Google Shape;567;p23"/>
          <p:cNvSpPr txBox="1"/>
          <p:nvPr>
            <p:ph idx="6" type="subTitle"/>
          </p:nvPr>
        </p:nvSpPr>
        <p:spPr>
          <a:xfrm>
            <a:off x="6262950" y="3128863"/>
            <a:ext cx="2167800" cy="5727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four columns">
  <p:cSld name="CUSTOM_30">
    <p:spTree>
      <p:nvGrpSpPr>
        <p:cNvPr id="568" name="Shape 568"/>
        <p:cNvGrpSpPr/>
        <p:nvPr/>
      </p:nvGrpSpPr>
      <p:grpSpPr>
        <a:xfrm>
          <a:off x="0" y="0"/>
          <a:ext cx="0" cy="0"/>
          <a:chOff x="0" y="0"/>
          <a:chExt cx="0" cy="0"/>
        </a:xfrm>
      </p:grpSpPr>
      <p:sp>
        <p:nvSpPr>
          <p:cNvPr id="569" name="Google Shape;569;p24"/>
          <p:cNvSpPr/>
          <p:nvPr/>
        </p:nvSpPr>
        <p:spPr>
          <a:xfrm rot="-7977680">
            <a:off x="2936026" y="3869950"/>
            <a:ext cx="2430109" cy="2331757"/>
          </a:xfrm>
          <a:custGeom>
            <a:rect b="b" l="l" r="r" t="t"/>
            <a:pathLst>
              <a:path extrusionOk="0" h="19749" w="20582">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70" name="Google Shape;570;p24"/>
          <p:cNvGrpSpPr/>
          <p:nvPr/>
        </p:nvGrpSpPr>
        <p:grpSpPr>
          <a:xfrm flipH="1" rot="10800000">
            <a:off x="205659" y="2003797"/>
            <a:ext cx="1888282" cy="1879453"/>
            <a:chOff x="2414491" y="671177"/>
            <a:chExt cx="1830972" cy="1822411"/>
          </a:xfrm>
        </p:grpSpPr>
        <p:sp>
          <p:nvSpPr>
            <p:cNvPr id="571" name="Google Shape;571;p24"/>
            <p:cNvSpPr/>
            <p:nvPr/>
          </p:nvSpPr>
          <p:spPr>
            <a:xfrm>
              <a:off x="2414491" y="671177"/>
              <a:ext cx="1830972" cy="1822391"/>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2" name="Google Shape;572;p24"/>
            <p:cNvSpPr/>
            <p:nvPr/>
          </p:nvSpPr>
          <p:spPr>
            <a:xfrm>
              <a:off x="2796545" y="833253"/>
              <a:ext cx="9704" cy="7538"/>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3" name="Google Shape;573;p24"/>
            <p:cNvSpPr/>
            <p:nvPr/>
          </p:nvSpPr>
          <p:spPr>
            <a:xfrm>
              <a:off x="2899597" y="677633"/>
              <a:ext cx="287659" cy="242590"/>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4" name="Google Shape;574;p24"/>
            <p:cNvSpPr/>
            <p:nvPr/>
          </p:nvSpPr>
          <p:spPr>
            <a:xfrm>
              <a:off x="3280608" y="671177"/>
              <a:ext cx="288742" cy="249046"/>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5" name="Google Shape;575;p24"/>
            <p:cNvSpPr/>
            <p:nvPr/>
          </p:nvSpPr>
          <p:spPr>
            <a:xfrm>
              <a:off x="3662662" y="776354"/>
              <a:ext cx="109506" cy="64437"/>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6" name="Google Shape;576;p24"/>
            <p:cNvSpPr/>
            <p:nvPr/>
          </p:nvSpPr>
          <p:spPr>
            <a:xfrm>
              <a:off x="3803246" y="797847"/>
              <a:ext cx="6496" cy="122378"/>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7" name="Google Shape;577;p24"/>
            <p:cNvSpPr/>
            <p:nvPr/>
          </p:nvSpPr>
          <p:spPr>
            <a:xfrm>
              <a:off x="2475641" y="1246463"/>
              <a:ext cx="2205" cy="4331"/>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8" name="Google Shape;578;p24"/>
            <p:cNvSpPr/>
            <p:nvPr/>
          </p:nvSpPr>
          <p:spPr>
            <a:xfrm>
              <a:off x="2616265" y="1006036"/>
              <a:ext cx="2165" cy="2205"/>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9" name="Google Shape;579;p24"/>
            <p:cNvSpPr/>
            <p:nvPr/>
          </p:nvSpPr>
          <p:spPr>
            <a:xfrm>
              <a:off x="2535748" y="1119794"/>
              <a:ext cx="82681" cy="51565"/>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0" name="Google Shape;580;p24"/>
            <p:cNvSpPr/>
            <p:nvPr/>
          </p:nvSpPr>
          <p:spPr>
            <a:xfrm>
              <a:off x="2711778" y="921268"/>
              <a:ext cx="287659" cy="329521"/>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1" name="Google Shape;581;p24"/>
            <p:cNvSpPr/>
            <p:nvPr/>
          </p:nvSpPr>
          <p:spPr>
            <a:xfrm>
              <a:off x="3092789" y="921268"/>
              <a:ext cx="288742" cy="32843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2" name="Google Shape;582;p24"/>
            <p:cNvSpPr/>
            <p:nvPr/>
          </p:nvSpPr>
          <p:spPr>
            <a:xfrm>
              <a:off x="3474843" y="921268"/>
              <a:ext cx="287659" cy="32843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3" name="Google Shape;583;p24"/>
            <p:cNvSpPr/>
            <p:nvPr/>
          </p:nvSpPr>
          <p:spPr>
            <a:xfrm>
              <a:off x="3855854" y="953467"/>
              <a:ext cx="287659" cy="296240"/>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4" name="Google Shape;584;p24"/>
            <p:cNvSpPr/>
            <p:nvPr/>
          </p:nvSpPr>
          <p:spPr>
            <a:xfrm>
              <a:off x="2417699" y="1498640"/>
              <a:ext cx="7538" cy="9704"/>
            </a:xfrm>
            <a:custGeom>
              <a:rect b="b" l="l" r="r" t="t"/>
              <a:pathLst>
                <a:path extrusionOk="0" h="242" w="188">
                  <a:moveTo>
                    <a:pt x="1" y="1"/>
                  </a:moveTo>
                  <a:cubicBezTo>
                    <a:pt x="1" y="54"/>
                    <a:pt x="1" y="135"/>
                    <a:pt x="1" y="188"/>
                  </a:cubicBezTo>
                  <a:lnTo>
                    <a:pt x="108" y="242"/>
                  </a:lnTo>
                  <a:lnTo>
                    <a:pt x="188" y="108"/>
                  </a:lnTo>
                  <a:lnTo>
                    <a:pt x="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5" name="Google Shape;585;p24"/>
            <p:cNvSpPr/>
            <p:nvPr/>
          </p:nvSpPr>
          <p:spPr>
            <a:xfrm>
              <a:off x="2518586" y="1259335"/>
              <a:ext cx="287659" cy="32843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6" name="Google Shape;586;p24"/>
            <p:cNvSpPr/>
            <p:nvPr/>
          </p:nvSpPr>
          <p:spPr>
            <a:xfrm>
              <a:off x="2899597" y="1259335"/>
              <a:ext cx="287659" cy="32843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7" name="Google Shape;587;p24"/>
            <p:cNvSpPr/>
            <p:nvPr/>
          </p:nvSpPr>
          <p:spPr>
            <a:xfrm>
              <a:off x="3280608" y="1259335"/>
              <a:ext cx="288742" cy="32843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8" name="Google Shape;588;p24"/>
            <p:cNvSpPr/>
            <p:nvPr/>
          </p:nvSpPr>
          <p:spPr>
            <a:xfrm>
              <a:off x="3662662" y="1258252"/>
              <a:ext cx="287659" cy="329521"/>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9" name="Google Shape;589;p24"/>
            <p:cNvSpPr/>
            <p:nvPr/>
          </p:nvSpPr>
          <p:spPr>
            <a:xfrm>
              <a:off x="4043673" y="1258252"/>
              <a:ext cx="193230" cy="329521"/>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0" name="Google Shape;590;p24"/>
            <p:cNvSpPr/>
            <p:nvPr/>
          </p:nvSpPr>
          <p:spPr>
            <a:xfrm>
              <a:off x="2423072" y="1578074"/>
              <a:ext cx="195355" cy="32843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1" name="Google Shape;591;p24"/>
            <p:cNvSpPr/>
            <p:nvPr/>
          </p:nvSpPr>
          <p:spPr>
            <a:xfrm>
              <a:off x="2711778" y="1578074"/>
              <a:ext cx="287659" cy="32843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2" name="Google Shape;592;p24"/>
            <p:cNvSpPr/>
            <p:nvPr/>
          </p:nvSpPr>
          <p:spPr>
            <a:xfrm>
              <a:off x="3092789" y="1578074"/>
              <a:ext cx="288742" cy="32843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3" name="Google Shape;593;p24"/>
            <p:cNvSpPr/>
            <p:nvPr/>
          </p:nvSpPr>
          <p:spPr>
            <a:xfrm>
              <a:off x="3474843" y="1578074"/>
              <a:ext cx="287659" cy="32843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4" name="Google Shape;594;p24"/>
            <p:cNvSpPr/>
            <p:nvPr/>
          </p:nvSpPr>
          <p:spPr>
            <a:xfrm>
              <a:off x="3855854" y="1578074"/>
              <a:ext cx="287659" cy="32843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5" name="Google Shape;595;p24"/>
            <p:cNvSpPr/>
            <p:nvPr/>
          </p:nvSpPr>
          <p:spPr>
            <a:xfrm>
              <a:off x="2518586" y="1919388"/>
              <a:ext cx="287659" cy="293033"/>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6" name="Google Shape;596;p24"/>
            <p:cNvSpPr/>
            <p:nvPr/>
          </p:nvSpPr>
          <p:spPr>
            <a:xfrm>
              <a:off x="2899597" y="1919388"/>
              <a:ext cx="287659" cy="32843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7" name="Google Shape;597;p24"/>
            <p:cNvSpPr/>
            <p:nvPr/>
          </p:nvSpPr>
          <p:spPr>
            <a:xfrm>
              <a:off x="3280608" y="1919388"/>
              <a:ext cx="288742" cy="32843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8" name="Google Shape;598;p24"/>
            <p:cNvSpPr/>
            <p:nvPr/>
          </p:nvSpPr>
          <p:spPr>
            <a:xfrm>
              <a:off x="3662662" y="1919388"/>
              <a:ext cx="287659" cy="32843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9" name="Google Shape;599;p24"/>
            <p:cNvSpPr/>
            <p:nvPr/>
          </p:nvSpPr>
          <p:spPr>
            <a:xfrm>
              <a:off x="4043673" y="1998782"/>
              <a:ext cx="78391" cy="49400"/>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0" name="Google Shape;600;p24"/>
            <p:cNvSpPr/>
            <p:nvPr/>
          </p:nvSpPr>
          <p:spPr>
            <a:xfrm>
              <a:off x="2884560" y="2317561"/>
              <a:ext cx="114879" cy="68727"/>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1" name="Google Shape;601;p24"/>
            <p:cNvSpPr/>
            <p:nvPr/>
          </p:nvSpPr>
          <p:spPr>
            <a:xfrm>
              <a:off x="2852362" y="2238127"/>
              <a:ext cx="6496" cy="129916"/>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2" name="Google Shape;602;p24"/>
            <p:cNvSpPr/>
            <p:nvPr/>
          </p:nvSpPr>
          <p:spPr>
            <a:xfrm>
              <a:off x="3092789" y="2238127"/>
              <a:ext cx="288742" cy="255461"/>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3" name="Google Shape;603;p24"/>
            <p:cNvSpPr/>
            <p:nvPr/>
          </p:nvSpPr>
          <p:spPr>
            <a:xfrm>
              <a:off x="3474843" y="2238127"/>
              <a:ext cx="287659" cy="247963"/>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4" name="Google Shape;604;p24"/>
            <p:cNvSpPr/>
            <p:nvPr/>
          </p:nvSpPr>
          <p:spPr>
            <a:xfrm>
              <a:off x="3855854" y="2317561"/>
              <a:ext cx="12911" cy="9704"/>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05" name="Google Shape;605;p24"/>
          <p:cNvSpPr/>
          <p:nvPr/>
        </p:nvSpPr>
        <p:spPr>
          <a:xfrm flipH="1" rot="135969">
            <a:off x="-993079" y="-957313"/>
            <a:ext cx="3397316" cy="3383229"/>
          </a:xfrm>
          <a:custGeom>
            <a:rect b="b" l="l" r="r" t="t"/>
            <a:pathLst>
              <a:path extrusionOk="0" h="48035" w="48235">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6" name="Google Shape;606;p24"/>
          <p:cNvSpPr txBox="1"/>
          <p:nvPr>
            <p:ph type="title"/>
          </p:nvPr>
        </p:nvSpPr>
        <p:spPr>
          <a:xfrm>
            <a:off x="713250" y="523025"/>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607" name="Google Shape;607;p24"/>
          <p:cNvSpPr txBox="1"/>
          <p:nvPr>
            <p:ph idx="1" type="subTitle"/>
          </p:nvPr>
        </p:nvSpPr>
        <p:spPr>
          <a:xfrm>
            <a:off x="2214975" y="1767075"/>
            <a:ext cx="2167800" cy="3615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b="1" sz="2200">
                <a:solidFill>
                  <a:schemeClr val="l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08" name="Google Shape;608;p24"/>
          <p:cNvSpPr txBox="1"/>
          <p:nvPr>
            <p:ph idx="2" type="subTitle"/>
          </p:nvPr>
        </p:nvSpPr>
        <p:spPr>
          <a:xfrm>
            <a:off x="4761225" y="1767075"/>
            <a:ext cx="2167800" cy="3615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b="1" sz="2200">
                <a:solidFill>
                  <a:schemeClr val="l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09" name="Google Shape;609;p24"/>
          <p:cNvSpPr txBox="1"/>
          <p:nvPr>
            <p:ph idx="3" type="subTitle"/>
          </p:nvPr>
        </p:nvSpPr>
        <p:spPr>
          <a:xfrm>
            <a:off x="2214975" y="2141863"/>
            <a:ext cx="2167800" cy="5727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sz="1600">
                <a:solidFill>
                  <a:schemeClr val="lt2"/>
                </a:solidFill>
              </a:defRPr>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610" name="Google Shape;610;p24"/>
          <p:cNvSpPr txBox="1"/>
          <p:nvPr>
            <p:ph idx="4" type="subTitle"/>
          </p:nvPr>
        </p:nvSpPr>
        <p:spPr>
          <a:xfrm>
            <a:off x="4761225" y="2141863"/>
            <a:ext cx="2167800" cy="5727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sz="1600">
                <a:solidFill>
                  <a:schemeClr val="lt2"/>
                </a:solidFill>
              </a:defRPr>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611" name="Google Shape;611;p24"/>
          <p:cNvSpPr txBox="1"/>
          <p:nvPr>
            <p:ph idx="5" type="subTitle"/>
          </p:nvPr>
        </p:nvSpPr>
        <p:spPr>
          <a:xfrm>
            <a:off x="2214975" y="3065375"/>
            <a:ext cx="2167800" cy="3615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b="1" sz="2200">
                <a:solidFill>
                  <a:schemeClr val="l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12" name="Google Shape;612;p24"/>
          <p:cNvSpPr txBox="1"/>
          <p:nvPr>
            <p:ph idx="6" type="subTitle"/>
          </p:nvPr>
        </p:nvSpPr>
        <p:spPr>
          <a:xfrm>
            <a:off x="4761225" y="3065375"/>
            <a:ext cx="2167800" cy="3615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b="1" sz="2200">
                <a:solidFill>
                  <a:schemeClr val="l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13" name="Google Shape;613;p24"/>
          <p:cNvSpPr txBox="1"/>
          <p:nvPr>
            <p:ph idx="7" type="subTitle"/>
          </p:nvPr>
        </p:nvSpPr>
        <p:spPr>
          <a:xfrm>
            <a:off x="2214975" y="3440113"/>
            <a:ext cx="2167800" cy="5727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sz="1600">
                <a:solidFill>
                  <a:schemeClr val="lt2"/>
                </a:solidFill>
              </a:defRPr>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614" name="Google Shape;614;p24"/>
          <p:cNvSpPr txBox="1"/>
          <p:nvPr>
            <p:ph idx="8" type="subTitle"/>
          </p:nvPr>
        </p:nvSpPr>
        <p:spPr>
          <a:xfrm>
            <a:off x="4761225" y="3440113"/>
            <a:ext cx="2167800" cy="5727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sz="1600">
                <a:solidFill>
                  <a:schemeClr val="lt2"/>
                </a:solidFill>
              </a:defRPr>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615" name="Google Shape;615;p24"/>
          <p:cNvSpPr/>
          <p:nvPr/>
        </p:nvSpPr>
        <p:spPr>
          <a:xfrm flipH="1" rot="-5035048">
            <a:off x="5373790" y="594172"/>
            <a:ext cx="6829100" cy="4201641"/>
          </a:xfrm>
          <a:custGeom>
            <a:rect b="b" l="l" r="r" t="t"/>
            <a:pathLst>
              <a:path extrusionOk="0" h="36694" w="59643">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six columns">
  <p:cSld name="CUSTOM_29">
    <p:spTree>
      <p:nvGrpSpPr>
        <p:cNvPr id="616" name="Shape 616"/>
        <p:cNvGrpSpPr/>
        <p:nvPr/>
      </p:nvGrpSpPr>
      <p:grpSpPr>
        <a:xfrm>
          <a:off x="0" y="0"/>
          <a:ext cx="0" cy="0"/>
          <a:chOff x="0" y="0"/>
          <a:chExt cx="0" cy="0"/>
        </a:xfrm>
      </p:grpSpPr>
      <p:sp>
        <p:nvSpPr>
          <p:cNvPr id="617" name="Google Shape;617;p25"/>
          <p:cNvSpPr/>
          <p:nvPr/>
        </p:nvSpPr>
        <p:spPr>
          <a:xfrm>
            <a:off x="4487750" y="727477"/>
            <a:ext cx="6559985" cy="5236281"/>
          </a:xfrm>
          <a:custGeom>
            <a:rect b="b" l="l" r="r" t="t"/>
            <a:pathLst>
              <a:path extrusionOk="0" h="136664" w="142469">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8" name="Google Shape;618;p25"/>
          <p:cNvSpPr/>
          <p:nvPr/>
        </p:nvSpPr>
        <p:spPr>
          <a:xfrm rot="5400000">
            <a:off x="-2563625" y="1125983"/>
            <a:ext cx="4913539" cy="3022943"/>
          </a:xfrm>
          <a:custGeom>
            <a:rect b="b" l="l" r="r" t="t"/>
            <a:pathLst>
              <a:path extrusionOk="0" h="36694" w="59643">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9" name="Google Shape;619;p25"/>
          <p:cNvSpPr/>
          <p:nvPr/>
        </p:nvSpPr>
        <p:spPr>
          <a:xfrm rot="-7977677">
            <a:off x="635395" y="-298381"/>
            <a:ext cx="1601627" cy="1536805"/>
          </a:xfrm>
          <a:custGeom>
            <a:rect b="b" l="l" r="r" t="t"/>
            <a:pathLst>
              <a:path extrusionOk="0" h="19749" w="20582">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0" name="Google Shape;620;p25"/>
          <p:cNvSpPr txBox="1"/>
          <p:nvPr>
            <p:ph type="title"/>
          </p:nvPr>
        </p:nvSpPr>
        <p:spPr>
          <a:xfrm>
            <a:off x="713250" y="523025"/>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621" name="Google Shape;621;p25"/>
          <p:cNvSpPr txBox="1"/>
          <p:nvPr>
            <p:ph idx="1" type="subTitle"/>
          </p:nvPr>
        </p:nvSpPr>
        <p:spPr>
          <a:xfrm>
            <a:off x="1094250" y="1652438"/>
            <a:ext cx="2167800" cy="3783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b="1" sz="2200">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22" name="Google Shape;622;p25"/>
          <p:cNvSpPr txBox="1"/>
          <p:nvPr>
            <p:ph idx="2" type="subTitle"/>
          </p:nvPr>
        </p:nvSpPr>
        <p:spPr>
          <a:xfrm>
            <a:off x="3488100" y="1652438"/>
            <a:ext cx="2167800" cy="3783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b="1" sz="2200">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23" name="Google Shape;623;p25"/>
          <p:cNvSpPr txBox="1"/>
          <p:nvPr>
            <p:ph idx="3" type="subTitle"/>
          </p:nvPr>
        </p:nvSpPr>
        <p:spPr>
          <a:xfrm>
            <a:off x="1094250" y="2043850"/>
            <a:ext cx="2167800" cy="5727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624" name="Google Shape;624;p25"/>
          <p:cNvSpPr txBox="1"/>
          <p:nvPr>
            <p:ph idx="4" type="subTitle"/>
          </p:nvPr>
        </p:nvSpPr>
        <p:spPr>
          <a:xfrm>
            <a:off x="3488100" y="2043850"/>
            <a:ext cx="2167800" cy="5727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625" name="Google Shape;625;p25"/>
          <p:cNvSpPr txBox="1"/>
          <p:nvPr>
            <p:ph idx="5" type="subTitle"/>
          </p:nvPr>
        </p:nvSpPr>
        <p:spPr>
          <a:xfrm>
            <a:off x="5881950" y="1652438"/>
            <a:ext cx="2167800" cy="3783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b="1" sz="2200">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26" name="Google Shape;626;p25"/>
          <p:cNvSpPr txBox="1"/>
          <p:nvPr>
            <p:ph idx="6" type="subTitle"/>
          </p:nvPr>
        </p:nvSpPr>
        <p:spPr>
          <a:xfrm>
            <a:off x="5881950" y="2043850"/>
            <a:ext cx="2167800" cy="5727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627" name="Google Shape;627;p25"/>
          <p:cNvSpPr txBox="1"/>
          <p:nvPr>
            <p:ph idx="7" type="subTitle"/>
          </p:nvPr>
        </p:nvSpPr>
        <p:spPr>
          <a:xfrm>
            <a:off x="1094250" y="2989363"/>
            <a:ext cx="2167800" cy="3783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b="1" sz="2200">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28" name="Google Shape;628;p25"/>
          <p:cNvSpPr txBox="1"/>
          <p:nvPr>
            <p:ph idx="8" type="subTitle"/>
          </p:nvPr>
        </p:nvSpPr>
        <p:spPr>
          <a:xfrm>
            <a:off x="3488100" y="2989363"/>
            <a:ext cx="2167800" cy="3783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b="1" sz="2200">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29" name="Google Shape;629;p25"/>
          <p:cNvSpPr txBox="1"/>
          <p:nvPr>
            <p:ph idx="9" type="subTitle"/>
          </p:nvPr>
        </p:nvSpPr>
        <p:spPr>
          <a:xfrm>
            <a:off x="1094250" y="3380900"/>
            <a:ext cx="2167800" cy="5727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630" name="Google Shape;630;p25"/>
          <p:cNvSpPr txBox="1"/>
          <p:nvPr>
            <p:ph idx="13" type="subTitle"/>
          </p:nvPr>
        </p:nvSpPr>
        <p:spPr>
          <a:xfrm>
            <a:off x="3488100" y="3380900"/>
            <a:ext cx="2167800" cy="5727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
        <p:nvSpPr>
          <p:cNvPr id="631" name="Google Shape;631;p25"/>
          <p:cNvSpPr txBox="1"/>
          <p:nvPr>
            <p:ph idx="14" type="subTitle"/>
          </p:nvPr>
        </p:nvSpPr>
        <p:spPr>
          <a:xfrm>
            <a:off x="5881950" y="2989363"/>
            <a:ext cx="2167800" cy="3783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b="1" sz="2200">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32" name="Google Shape;632;p25"/>
          <p:cNvSpPr txBox="1"/>
          <p:nvPr>
            <p:ph idx="15" type="subTitle"/>
          </p:nvPr>
        </p:nvSpPr>
        <p:spPr>
          <a:xfrm>
            <a:off x="5881950" y="3380900"/>
            <a:ext cx="2167800" cy="5727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1800"/>
              <a:buNone/>
              <a:defRPr sz="1600"/>
            </a:lvl1pPr>
            <a:lvl2pPr lvl="1" rtl="0" algn="ctr">
              <a:spcBef>
                <a:spcPts val="0"/>
              </a:spcBef>
              <a:spcAft>
                <a:spcPts val="0"/>
              </a:spcAft>
              <a:buSzPts val="1400"/>
              <a:buNone/>
              <a:defRPr/>
            </a:lvl2pPr>
            <a:lvl3pPr lvl="2" rtl="0" algn="ctr">
              <a:spcBef>
                <a:spcPts val="0"/>
              </a:spcBef>
              <a:spcAft>
                <a:spcPts val="0"/>
              </a:spcAft>
              <a:buSzPts val="1400"/>
              <a:buNone/>
              <a:defRPr/>
            </a:lvl3pPr>
            <a:lvl4pPr lvl="3" rtl="0" algn="ctr">
              <a:spcBef>
                <a:spcPts val="0"/>
              </a:spcBef>
              <a:spcAft>
                <a:spcPts val="0"/>
              </a:spcAft>
              <a:buSzPts val="1400"/>
              <a:buNone/>
              <a:defRPr/>
            </a:lvl4pPr>
            <a:lvl5pPr lvl="4" rtl="0" algn="ctr">
              <a:spcBef>
                <a:spcPts val="0"/>
              </a:spcBef>
              <a:spcAft>
                <a:spcPts val="0"/>
              </a:spcAft>
              <a:buSzPts val="1400"/>
              <a:buNone/>
              <a:defRPr/>
            </a:lvl5pPr>
            <a:lvl6pPr lvl="5" rtl="0" algn="ctr">
              <a:spcBef>
                <a:spcPts val="0"/>
              </a:spcBef>
              <a:spcAft>
                <a:spcPts val="0"/>
              </a:spcAft>
              <a:buSzPts val="1400"/>
              <a:buNone/>
              <a:defRPr/>
            </a:lvl6pPr>
            <a:lvl7pPr lvl="6" rtl="0" algn="ctr">
              <a:spcBef>
                <a:spcPts val="0"/>
              </a:spcBef>
              <a:spcAft>
                <a:spcPts val="0"/>
              </a:spcAft>
              <a:buSzPts val="1400"/>
              <a:buNone/>
              <a:defRPr/>
            </a:lvl7pPr>
            <a:lvl8pPr lvl="7" rtl="0" algn="ctr">
              <a:spcBef>
                <a:spcPts val="0"/>
              </a:spcBef>
              <a:spcAft>
                <a:spcPts val="0"/>
              </a:spcAft>
              <a:buSzPts val="1400"/>
              <a:buNone/>
              <a:defRPr/>
            </a:lvl8pPr>
            <a:lvl9pPr lvl="8" rtl="0" algn="ctr">
              <a:spcBef>
                <a:spcPts val="0"/>
              </a:spcBef>
              <a:spcAft>
                <a:spcPts val="0"/>
              </a:spcAft>
              <a:buSzPts val="1400"/>
              <a:buNone/>
              <a:defRPr/>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1">
  <p:cSld name="CUSTOM_11">
    <p:spTree>
      <p:nvGrpSpPr>
        <p:cNvPr id="633" name="Shape 633"/>
        <p:cNvGrpSpPr/>
        <p:nvPr/>
      </p:nvGrpSpPr>
      <p:grpSpPr>
        <a:xfrm>
          <a:off x="0" y="0"/>
          <a:ext cx="0" cy="0"/>
          <a:chOff x="0" y="0"/>
          <a:chExt cx="0" cy="0"/>
        </a:xfrm>
      </p:grpSpPr>
      <p:sp>
        <p:nvSpPr>
          <p:cNvPr id="634" name="Google Shape;634;p26"/>
          <p:cNvSpPr/>
          <p:nvPr/>
        </p:nvSpPr>
        <p:spPr>
          <a:xfrm flipH="1" rot="-8234214">
            <a:off x="6462164" y="-167221"/>
            <a:ext cx="4162685" cy="2560997"/>
          </a:xfrm>
          <a:custGeom>
            <a:rect b="b" l="l" r="r" t="t"/>
            <a:pathLst>
              <a:path extrusionOk="0" h="36694" w="59643">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5" name="Google Shape;635;p26"/>
          <p:cNvSpPr/>
          <p:nvPr/>
        </p:nvSpPr>
        <p:spPr>
          <a:xfrm rot="672094">
            <a:off x="-1833836" y="1849763"/>
            <a:ext cx="4680680" cy="4251900"/>
          </a:xfrm>
          <a:custGeom>
            <a:rect b="b" l="l" r="r" t="t"/>
            <a:pathLst>
              <a:path extrusionOk="0" h="59210" w="65181">
                <a:moveTo>
                  <a:pt x="23617" y="9808"/>
                </a:moveTo>
                <a:cubicBezTo>
                  <a:pt x="25785" y="15712"/>
                  <a:pt x="27153" y="21883"/>
                  <a:pt x="35092" y="17079"/>
                </a:cubicBezTo>
                <a:cubicBezTo>
                  <a:pt x="42998" y="12309"/>
                  <a:pt x="55740" y="12376"/>
                  <a:pt x="59276" y="17546"/>
                </a:cubicBezTo>
                <a:cubicBezTo>
                  <a:pt x="62812" y="22717"/>
                  <a:pt x="56140" y="30055"/>
                  <a:pt x="55940" y="36393"/>
                </a:cubicBezTo>
                <a:cubicBezTo>
                  <a:pt x="55740" y="42731"/>
                  <a:pt x="65180" y="49603"/>
                  <a:pt x="57741" y="54406"/>
                </a:cubicBezTo>
                <a:cubicBezTo>
                  <a:pt x="50303" y="59210"/>
                  <a:pt x="31556" y="57108"/>
                  <a:pt x="33224" y="47535"/>
                </a:cubicBezTo>
                <a:cubicBezTo>
                  <a:pt x="34892" y="37928"/>
                  <a:pt x="25719" y="35026"/>
                  <a:pt x="17579" y="31256"/>
                </a:cubicBezTo>
                <a:cubicBezTo>
                  <a:pt x="9440" y="27520"/>
                  <a:pt x="0" y="13744"/>
                  <a:pt x="7706" y="6872"/>
                </a:cubicBezTo>
                <a:cubicBezTo>
                  <a:pt x="15411" y="1"/>
                  <a:pt x="21449" y="3870"/>
                  <a:pt x="23617" y="9808"/>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6" name="Google Shape;636;p26"/>
          <p:cNvSpPr/>
          <p:nvPr/>
        </p:nvSpPr>
        <p:spPr>
          <a:xfrm>
            <a:off x="8042975" y="3533675"/>
            <a:ext cx="775608" cy="1012954"/>
          </a:xfrm>
          <a:custGeom>
            <a:rect b="b" l="l" r="r" t="t"/>
            <a:pathLst>
              <a:path extrusionOk="0" h="22564" w="17277">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7" name="Google Shape;637;p26"/>
          <p:cNvSpPr txBox="1"/>
          <p:nvPr>
            <p:ph type="title"/>
          </p:nvPr>
        </p:nvSpPr>
        <p:spPr>
          <a:xfrm>
            <a:off x="713250" y="523025"/>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2">
  <p:cSld name="CUSTOM_12">
    <p:spTree>
      <p:nvGrpSpPr>
        <p:cNvPr id="638" name="Shape 638"/>
        <p:cNvGrpSpPr/>
        <p:nvPr/>
      </p:nvGrpSpPr>
      <p:grpSpPr>
        <a:xfrm>
          <a:off x="0" y="0"/>
          <a:ext cx="0" cy="0"/>
          <a:chOff x="0" y="0"/>
          <a:chExt cx="0" cy="0"/>
        </a:xfrm>
      </p:grpSpPr>
      <p:sp>
        <p:nvSpPr>
          <p:cNvPr id="639" name="Google Shape;639;p27"/>
          <p:cNvSpPr/>
          <p:nvPr/>
        </p:nvSpPr>
        <p:spPr>
          <a:xfrm flipH="1" rot="-2505069">
            <a:off x="6267646" y="1159768"/>
            <a:ext cx="4436783" cy="3714225"/>
          </a:xfrm>
          <a:custGeom>
            <a:rect b="b" l="l" r="r" t="t"/>
            <a:pathLst>
              <a:path extrusionOk="0" h="52038" w="61178">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0" name="Google Shape;640;p27"/>
          <p:cNvSpPr/>
          <p:nvPr/>
        </p:nvSpPr>
        <p:spPr>
          <a:xfrm rot="3781174">
            <a:off x="-1644519" y="1806437"/>
            <a:ext cx="4267951" cy="2625760"/>
          </a:xfrm>
          <a:custGeom>
            <a:rect b="b" l="l" r="r" t="t"/>
            <a:pathLst>
              <a:path extrusionOk="0" h="36694" w="59643">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41" name="Google Shape;641;p27"/>
          <p:cNvGrpSpPr/>
          <p:nvPr/>
        </p:nvGrpSpPr>
        <p:grpSpPr>
          <a:xfrm flipH="1" rot="10800000">
            <a:off x="566191" y="1712532"/>
            <a:ext cx="1696762" cy="1688828"/>
            <a:chOff x="2414491" y="671177"/>
            <a:chExt cx="1830972" cy="1822411"/>
          </a:xfrm>
        </p:grpSpPr>
        <p:sp>
          <p:nvSpPr>
            <p:cNvPr id="642" name="Google Shape;642;p27"/>
            <p:cNvSpPr/>
            <p:nvPr/>
          </p:nvSpPr>
          <p:spPr>
            <a:xfrm>
              <a:off x="2414491" y="671177"/>
              <a:ext cx="1830972" cy="1822391"/>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3" name="Google Shape;643;p27"/>
            <p:cNvSpPr/>
            <p:nvPr/>
          </p:nvSpPr>
          <p:spPr>
            <a:xfrm>
              <a:off x="2796545" y="833253"/>
              <a:ext cx="9704" cy="7538"/>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4" name="Google Shape;644;p27"/>
            <p:cNvSpPr/>
            <p:nvPr/>
          </p:nvSpPr>
          <p:spPr>
            <a:xfrm>
              <a:off x="2899597" y="677633"/>
              <a:ext cx="287659" cy="242590"/>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5" name="Google Shape;645;p27"/>
            <p:cNvSpPr/>
            <p:nvPr/>
          </p:nvSpPr>
          <p:spPr>
            <a:xfrm>
              <a:off x="3280608" y="671177"/>
              <a:ext cx="288742" cy="249046"/>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6" name="Google Shape;646;p27"/>
            <p:cNvSpPr/>
            <p:nvPr/>
          </p:nvSpPr>
          <p:spPr>
            <a:xfrm>
              <a:off x="3662662" y="776354"/>
              <a:ext cx="109506" cy="64437"/>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7" name="Google Shape;647;p27"/>
            <p:cNvSpPr/>
            <p:nvPr/>
          </p:nvSpPr>
          <p:spPr>
            <a:xfrm>
              <a:off x="3803246" y="797847"/>
              <a:ext cx="6496" cy="122378"/>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8" name="Google Shape;648;p27"/>
            <p:cNvSpPr/>
            <p:nvPr/>
          </p:nvSpPr>
          <p:spPr>
            <a:xfrm>
              <a:off x="2475641" y="1246463"/>
              <a:ext cx="2205" cy="4331"/>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9" name="Google Shape;649;p27"/>
            <p:cNvSpPr/>
            <p:nvPr/>
          </p:nvSpPr>
          <p:spPr>
            <a:xfrm>
              <a:off x="2616265" y="1006036"/>
              <a:ext cx="2165" cy="2205"/>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0" name="Google Shape;650;p27"/>
            <p:cNvSpPr/>
            <p:nvPr/>
          </p:nvSpPr>
          <p:spPr>
            <a:xfrm>
              <a:off x="2535748" y="1119794"/>
              <a:ext cx="82681" cy="51565"/>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1" name="Google Shape;651;p27"/>
            <p:cNvSpPr/>
            <p:nvPr/>
          </p:nvSpPr>
          <p:spPr>
            <a:xfrm>
              <a:off x="2711778" y="921268"/>
              <a:ext cx="287659" cy="329521"/>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2" name="Google Shape;652;p27"/>
            <p:cNvSpPr/>
            <p:nvPr/>
          </p:nvSpPr>
          <p:spPr>
            <a:xfrm>
              <a:off x="3092789" y="921268"/>
              <a:ext cx="288742" cy="32843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3" name="Google Shape;653;p27"/>
            <p:cNvSpPr/>
            <p:nvPr/>
          </p:nvSpPr>
          <p:spPr>
            <a:xfrm>
              <a:off x="3474843" y="921268"/>
              <a:ext cx="287659" cy="32843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4" name="Google Shape;654;p27"/>
            <p:cNvSpPr/>
            <p:nvPr/>
          </p:nvSpPr>
          <p:spPr>
            <a:xfrm>
              <a:off x="3855854" y="953467"/>
              <a:ext cx="287659" cy="296240"/>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5" name="Google Shape;655;p27"/>
            <p:cNvSpPr/>
            <p:nvPr/>
          </p:nvSpPr>
          <p:spPr>
            <a:xfrm>
              <a:off x="2417699" y="1498640"/>
              <a:ext cx="7538" cy="9704"/>
            </a:xfrm>
            <a:custGeom>
              <a:rect b="b" l="l" r="r" t="t"/>
              <a:pathLst>
                <a:path extrusionOk="0" h="242" w="188">
                  <a:moveTo>
                    <a:pt x="1" y="1"/>
                  </a:moveTo>
                  <a:cubicBezTo>
                    <a:pt x="1" y="54"/>
                    <a:pt x="1" y="135"/>
                    <a:pt x="1" y="188"/>
                  </a:cubicBezTo>
                  <a:lnTo>
                    <a:pt x="108" y="242"/>
                  </a:lnTo>
                  <a:lnTo>
                    <a:pt x="188" y="108"/>
                  </a:lnTo>
                  <a:lnTo>
                    <a:pt x="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6" name="Google Shape;656;p27"/>
            <p:cNvSpPr/>
            <p:nvPr/>
          </p:nvSpPr>
          <p:spPr>
            <a:xfrm>
              <a:off x="2518586" y="1259335"/>
              <a:ext cx="287659" cy="32843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7" name="Google Shape;657;p27"/>
            <p:cNvSpPr/>
            <p:nvPr/>
          </p:nvSpPr>
          <p:spPr>
            <a:xfrm>
              <a:off x="2899597" y="1259335"/>
              <a:ext cx="287659" cy="32843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8" name="Google Shape;658;p27"/>
            <p:cNvSpPr/>
            <p:nvPr/>
          </p:nvSpPr>
          <p:spPr>
            <a:xfrm>
              <a:off x="3280608" y="1259335"/>
              <a:ext cx="288742" cy="32843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9" name="Google Shape;659;p27"/>
            <p:cNvSpPr/>
            <p:nvPr/>
          </p:nvSpPr>
          <p:spPr>
            <a:xfrm>
              <a:off x="3662662" y="1258252"/>
              <a:ext cx="287659" cy="329521"/>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0" name="Google Shape;660;p27"/>
            <p:cNvSpPr/>
            <p:nvPr/>
          </p:nvSpPr>
          <p:spPr>
            <a:xfrm>
              <a:off x="4043673" y="1258252"/>
              <a:ext cx="193230" cy="329521"/>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1" name="Google Shape;661;p27"/>
            <p:cNvSpPr/>
            <p:nvPr/>
          </p:nvSpPr>
          <p:spPr>
            <a:xfrm>
              <a:off x="2423072" y="1578074"/>
              <a:ext cx="195355" cy="32843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2" name="Google Shape;662;p27"/>
            <p:cNvSpPr/>
            <p:nvPr/>
          </p:nvSpPr>
          <p:spPr>
            <a:xfrm>
              <a:off x="2711778" y="1578074"/>
              <a:ext cx="287659" cy="32843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3" name="Google Shape;663;p27"/>
            <p:cNvSpPr/>
            <p:nvPr/>
          </p:nvSpPr>
          <p:spPr>
            <a:xfrm>
              <a:off x="3092789" y="1578074"/>
              <a:ext cx="288742" cy="32843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4" name="Google Shape;664;p27"/>
            <p:cNvSpPr/>
            <p:nvPr/>
          </p:nvSpPr>
          <p:spPr>
            <a:xfrm>
              <a:off x="3474843" y="1578074"/>
              <a:ext cx="287659" cy="32843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5" name="Google Shape;665;p27"/>
            <p:cNvSpPr/>
            <p:nvPr/>
          </p:nvSpPr>
          <p:spPr>
            <a:xfrm>
              <a:off x="3855854" y="1578074"/>
              <a:ext cx="287659" cy="32843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6" name="Google Shape;666;p27"/>
            <p:cNvSpPr/>
            <p:nvPr/>
          </p:nvSpPr>
          <p:spPr>
            <a:xfrm>
              <a:off x="2518586" y="1919388"/>
              <a:ext cx="287659" cy="293033"/>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7" name="Google Shape;667;p27"/>
            <p:cNvSpPr/>
            <p:nvPr/>
          </p:nvSpPr>
          <p:spPr>
            <a:xfrm>
              <a:off x="2899597" y="1919388"/>
              <a:ext cx="287659" cy="32843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8" name="Google Shape;668;p27"/>
            <p:cNvSpPr/>
            <p:nvPr/>
          </p:nvSpPr>
          <p:spPr>
            <a:xfrm>
              <a:off x="3280608" y="1919388"/>
              <a:ext cx="288742" cy="32843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9" name="Google Shape;669;p27"/>
            <p:cNvSpPr/>
            <p:nvPr/>
          </p:nvSpPr>
          <p:spPr>
            <a:xfrm>
              <a:off x="3662662" y="1919388"/>
              <a:ext cx="287659" cy="32843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0" name="Google Shape;670;p27"/>
            <p:cNvSpPr/>
            <p:nvPr/>
          </p:nvSpPr>
          <p:spPr>
            <a:xfrm>
              <a:off x="4043673" y="1998782"/>
              <a:ext cx="78391" cy="49400"/>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1" name="Google Shape;671;p27"/>
            <p:cNvSpPr/>
            <p:nvPr/>
          </p:nvSpPr>
          <p:spPr>
            <a:xfrm>
              <a:off x="2884560" y="2317561"/>
              <a:ext cx="114879" cy="68727"/>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2" name="Google Shape;672;p27"/>
            <p:cNvSpPr/>
            <p:nvPr/>
          </p:nvSpPr>
          <p:spPr>
            <a:xfrm>
              <a:off x="2852362" y="2238127"/>
              <a:ext cx="6496" cy="129916"/>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3" name="Google Shape;673;p27"/>
            <p:cNvSpPr/>
            <p:nvPr/>
          </p:nvSpPr>
          <p:spPr>
            <a:xfrm>
              <a:off x="3092789" y="2238127"/>
              <a:ext cx="288742" cy="255461"/>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4" name="Google Shape;674;p27"/>
            <p:cNvSpPr/>
            <p:nvPr/>
          </p:nvSpPr>
          <p:spPr>
            <a:xfrm>
              <a:off x="3474843" y="2238127"/>
              <a:ext cx="287659" cy="247963"/>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5" name="Google Shape;675;p27"/>
            <p:cNvSpPr/>
            <p:nvPr/>
          </p:nvSpPr>
          <p:spPr>
            <a:xfrm>
              <a:off x="3855854" y="2317561"/>
              <a:ext cx="12911" cy="9704"/>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76" name="Google Shape;676;p27"/>
          <p:cNvSpPr txBox="1"/>
          <p:nvPr>
            <p:ph type="title"/>
          </p:nvPr>
        </p:nvSpPr>
        <p:spPr>
          <a:xfrm>
            <a:off x="713250" y="523025"/>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3">
  <p:cSld name="CUSTOM_14">
    <p:spTree>
      <p:nvGrpSpPr>
        <p:cNvPr id="677" name="Shape 677"/>
        <p:cNvGrpSpPr/>
        <p:nvPr/>
      </p:nvGrpSpPr>
      <p:grpSpPr>
        <a:xfrm>
          <a:off x="0" y="0"/>
          <a:ext cx="0" cy="0"/>
          <a:chOff x="0" y="0"/>
          <a:chExt cx="0" cy="0"/>
        </a:xfrm>
      </p:grpSpPr>
      <p:sp>
        <p:nvSpPr>
          <p:cNvPr id="678" name="Google Shape;678;p28"/>
          <p:cNvSpPr/>
          <p:nvPr/>
        </p:nvSpPr>
        <p:spPr>
          <a:xfrm rot="5400000">
            <a:off x="-897085" y="455393"/>
            <a:ext cx="4906632" cy="4469596"/>
          </a:xfrm>
          <a:custGeom>
            <a:rect b="b" l="l" r="r" t="t"/>
            <a:pathLst>
              <a:path extrusionOk="0" h="136664" w="142469">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9" name="Google Shape;679;p28"/>
          <p:cNvSpPr/>
          <p:nvPr/>
        </p:nvSpPr>
        <p:spPr>
          <a:xfrm rot="4271990">
            <a:off x="6861805" y="3034227"/>
            <a:ext cx="3403945" cy="3389831"/>
          </a:xfrm>
          <a:custGeom>
            <a:rect b="b" l="l" r="r" t="t"/>
            <a:pathLst>
              <a:path extrusionOk="0" h="48035" w="48235">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0" name="Google Shape;680;p28"/>
          <p:cNvSpPr/>
          <p:nvPr/>
        </p:nvSpPr>
        <p:spPr>
          <a:xfrm>
            <a:off x="7014776" y="357427"/>
            <a:ext cx="801658" cy="707098"/>
          </a:xfrm>
          <a:custGeom>
            <a:rect b="b" l="l" r="r" t="t"/>
            <a:pathLst>
              <a:path extrusionOk="0" h="12066" w="13679">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1" name="Google Shape;681;p28"/>
          <p:cNvSpPr txBox="1"/>
          <p:nvPr>
            <p:ph type="title"/>
          </p:nvPr>
        </p:nvSpPr>
        <p:spPr>
          <a:xfrm>
            <a:off x="713250" y="523025"/>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4">
  <p:cSld name="CUSTOM_15">
    <p:spTree>
      <p:nvGrpSpPr>
        <p:cNvPr id="682" name="Shape 682"/>
        <p:cNvGrpSpPr/>
        <p:nvPr/>
      </p:nvGrpSpPr>
      <p:grpSpPr>
        <a:xfrm>
          <a:off x="0" y="0"/>
          <a:ext cx="0" cy="0"/>
          <a:chOff x="0" y="0"/>
          <a:chExt cx="0" cy="0"/>
        </a:xfrm>
      </p:grpSpPr>
      <p:sp>
        <p:nvSpPr>
          <p:cNvPr id="683" name="Google Shape;683;p29"/>
          <p:cNvSpPr/>
          <p:nvPr/>
        </p:nvSpPr>
        <p:spPr>
          <a:xfrm rot="8100090">
            <a:off x="-1277624" y="-498533"/>
            <a:ext cx="4047120" cy="2489963"/>
          </a:xfrm>
          <a:custGeom>
            <a:rect b="b" l="l" r="r" t="t"/>
            <a:pathLst>
              <a:path extrusionOk="0" h="36694" w="59643">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4" name="Google Shape;684;p29"/>
          <p:cNvSpPr/>
          <p:nvPr/>
        </p:nvSpPr>
        <p:spPr>
          <a:xfrm flipH="1" rot="-2262480">
            <a:off x="5470609" y="3669962"/>
            <a:ext cx="4913469" cy="3022900"/>
          </a:xfrm>
          <a:custGeom>
            <a:rect b="b" l="l" r="r" t="t"/>
            <a:pathLst>
              <a:path extrusionOk="0" h="36694" w="59643">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5" name="Google Shape;685;p29"/>
          <p:cNvSpPr txBox="1"/>
          <p:nvPr>
            <p:ph type="title"/>
          </p:nvPr>
        </p:nvSpPr>
        <p:spPr>
          <a:xfrm>
            <a:off x="713250" y="523025"/>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686" name="Google Shape;686;p29"/>
          <p:cNvSpPr/>
          <p:nvPr/>
        </p:nvSpPr>
        <p:spPr>
          <a:xfrm rot="-7977666">
            <a:off x="7581866" y="924182"/>
            <a:ext cx="1233331" cy="1183416"/>
          </a:xfrm>
          <a:custGeom>
            <a:rect b="b" l="l" r="r" t="t"/>
            <a:pathLst>
              <a:path extrusionOk="0" h="19749" w="20582">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5">
  <p:cSld name="CUSTOM_16">
    <p:spTree>
      <p:nvGrpSpPr>
        <p:cNvPr id="687" name="Shape 687"/>
        <p:cNvGrpSpPr/>
        <p:nvPr/>
      </p:nvGrpSpPr>
      <p:grpSpPr>
        <a:xfrm>
          <a:off x="0" y="0"/>
          <a:ext cx="0" cy="0"/>
          <a:chOff x="0" y="0"/>
          <a:chExt cx="0" cy="0"/>
        </a:xfrm>
      </p:grpSpPr>
      <p:sp>
        <p:nvSpPr>
          <p:cNvPr id="688" name="Google Shape;688;p30"/>
          <p:cNvSpPr/>
          <p:nvPr/>
        </p:nvSpPr>
        <p:spPr>
          <a:xfrm rot="5575585">
            <a:off x="-1934287" y="-969252"/>
            <a:ext cx="4436755" cy="3714245"/>
          </a:xfrm>
          <a:custGeom>
            <a:rect b="b" l="l" r="r" t="t"/>
            <a:pathLst>
              <a:path extrusionOk="0" h="52038" w="61178">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9" name="Google Shape;689;p30"/>
          <p:cNvSpPr/>
          <p:nvPr/>
        </p:nvSpPr>
        <p:spPr>
          <a:xfrm>
            <a:off x="4971452" y="887873"/>
            <a:ext cx="5492180" cy="3689245"/>
          </a:xfrm>
          <a:custGeom>
            <a:rect b="b" l="l" r="r" t="t"/>
            <a:pathLst>
              <a:path extrusionOk="0" h="136664" w="142469">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0" name="Google Shape;690;p30"/>
          <p:cNvSpPr/>
          <p:nvPr/>
        </p:nvSpPr>
        <p:spPr>
          <a:xfrm rot="-7977666">
            <a:off x="3954029" y="4656032"/>
            <a:ext cx="1233331" cy="1183416"/>
          </a:xfrm>
          <a:custGeom>
            <a:rect b="b" l="l" r="r" t="t"/>
            <a:pathLst>
              <a:path extrusionOk="0" h="19749" w="20582">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1" name="Google Shape;691;p30"/>
          <p:cNvSpPr txBox="1"/>
          <p:nvPr>
            <p:ph type="title"/>
          </p:nvPr>
        </p:nvSpPr>
        <p:spPr>
          <a:xfrm>
            <a:off x="713250" y="523025"/>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91" name="Shape 91"/>
        <p:cNvGrpSpPr/>
        <p:nvPr/>
      </p:nvGrpSpPr>
      <p:grpSpPr>
        <a:xfrm>
          <a:off x="0" y="0"/>
          <a:ext cx="0" cy="0"/>
          <a:chOff x="0" y="0"/>
          <a:chExt cx="0" cy="0"/>
        </a:xfrm>
      </p:grpSpPr>
      <p:sp>
        <p:nvSpPr>
          <p:cNvPr id="92" name="Google Shape;92;p4"/>
          <p:cNvSpPr/>
          <p:nvPr/>
        </p:nvSpPr>
        <p:spPr>
          <a:xfrm flipH="1" rot="-1762095">
            <a:off x="-645480" y="2383695"/>
            <a:ext cx="2540453" cy="3781447"/>
          </a:xfrm>
          <a:custGeom>
            <a:rect b="b" l="l" r="r" t="t"/>
            <a:pathLst>
              <a:path extrusionOk="0" h="136664" w="142469">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4"/>
          <p:cNvSpPr/>
          <p:nvPr/>
        </p:nvSpPr>
        <p:spPr>
          <a:xfrm>
            <a:off x="8139625" y="1901675"/>
            <a:ext cx="1844545" cy="1627040"/>
          </a:xfrm>
          <a:custGeom>
            <a:rect b="b" l="l" r="r" t="t"/>
            <a:pathLst>
              <a:path extrusionOk="0" h="12066" w="13679">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4"/>
          <p:cNvSpPr txBox="1"/>
          <p:nvPr>
            <p:ph idx="1" type="body"/>
          </p:nvPr>
        </p:nvSpPr>
        <p:spPr>
          <a:xfrm>
            <a:off x="713250" y="1152475"/>
            <a:ext cx="7717500" cy="3416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Clr>
                <a:schemeClr val="accent1"/>
              </a:buClr>
              <a:buSzPts val="1200"/>
              <a:buAutoNum type="arabicPeriod"/>
              <a:defRPr sz="1200"/>
            </a:lvl1pPr>
            <a:lvl2pPr indent="-304800" lvl="1" marL="914400">
              <a:spcBef>
                <a:spcPts val="0"/>
              </a:spcBef>
              <a:spcAft>
                <a:spcPts val="0"/>
              </a:spcAft>
              <a:buClr>
                <a:srgbClr val="434343"/>
              </a:buClr>
              <a:buSzPts val="1200"/>
              <a:buFont typeface="Roboto Condensed Light"/>
              <a:buAutoNum type="alphaLcPeriod"/>
              <a:defRPr/>
            </a:lvl2pPr>
            <a:lvl3pPr indent="-304800" lvl="2" marL="1371600">
              <a:spcBef>
                <a:spcPts val="0"/>
              </a:spcBef>
              <a:spcAft>
                <a:spcPts val="0"/>
              </a:spcAft>
              <a:buClr>
                <a:srgbClr val="434343"/>
              </a:buClr>
              <a:buSzPts val="1200"/>
              <a:buFont typeface="Roboto Condensed Light"/>
              <a:buAutoNum type="romanLcPeriod"/>
              <a:defRPr/>
            </a:lvl3pPr>
            <a:lvl4pPr indent="-304800" lvl="3" marL="1828800">
              <a:spcBef>
                <a:spcPts val="0"/>
              </a:spcBef>
              <a:spcAft>
                <a:spcPts val="0"/>
              </a:spcAft>
              <a:buClr>
                <a:srgbClr val="434343"/>
              </a:buClr>
              <a:buSzPts val="1200"/>
              <a:buFont typeface="Roboto Condensed Light"/>
              <a:buAutoNum type="arabicPeriod"/>
              <a:defRPr/>
            </a:lvl4pPr>
            <a:lvl5pPr indent="-304800" lvl="4" marL="2286000">
              <a:spcBef>
                <a:spcPts val="0"/>
              </a:spcBef>
              <a:spcAft>
                <a:spcPts val="0"/>
              </a:spcAft>
              <a:buClr>
                <a:srgbClr val="434343"/>
              </a:buClr>
              <a:buSzPts val="1200"/>
              <a:buFont typeface="Roboto Condensed Light"/>
              <a:buAutoNum type="alphaLcPeriod"/>
              <a:defRPr/>
            </a:lvl5pPr>
            <a:lvl6pPr indent="-304800" lvl="5" marL="2743200">
              <a:spcBef>
                <a:spcPts val="0"/>
              </a:spcBef>
              <a:spcAft>
                <a:spcPts val="0"/>
              </a:spcAft>
              <a:buClr>
                <a:srgbClr val="434343"/>
              </a:buClr>
              <a:buSzPts val="1200"/>
              <a:buFont typeface="Roboto Condensed Light"/>
              <a:buAutoNum type="romanLcPeriod"/>
              <a:defRPr/>
            </a:lvl6pPr>
            <a:lvl7pPr indent="-304800" lvl="6" marL="3200400">
              <a:spcBef>
                <a:spcPts val="0"/>
              </a:spcBef>
              <a:spcAft>
                <a:spcPts val="0"/>
              </a:spcAft>
              <a:buClr>
                <a:srgbClr val="434343"/>
              </a:buClr>
              <a:buSzPts val="1200"/>
              <a:buFont typeface="Roboto Condensed Light"/>
              <a:buAutoNum type="arabicPeriod"/>
              <a:defRPr/>
            </a:lvl7pPr>
            <a:lvl8pPr indent="-304800" lvl="7" marL="3657600">
              <a:spcBef>
                <a:spcPts val="0"/>
              </a:spcBef>
              <a:spcAft>
                <a:spcPts val="0"/>
              </a:spcAft>
              <a:buClr>
                <a:srgbClr val="434343"/>
              </a:buClr>
              <a:buSzPts val="1200"/>
              <a:buFont typeface="Roboto Condensed Light"/>
              <a:buAutoNum type="alphaLcPeriod"/>
              <a:defRPr/>
            </a:lvl8pPr>
            <a:lvl9pPr indent="-304800" lvl="8" marL="4114800">
              <a:spcBef>
                <a:spcPts val="0"/>
              </a:spcBef>
              <a:spcAft>
                <a:spcPts val="0"/>
              </a:spcAft>
              <a:buClr>
                <a:srgbClr val="434343"/>
              </a:buClr>
              <a:buSzPts val="1200"/>
              <a:buFont typeface="Roboto Condensed Light"/>
              <a:buAutoNum type="romanLcPeriod"/>
              <a:defRPr/>
            </a:lvl9pPr>
          </a:lstStyle>
          <a:p/>
        </p:txBody>
      </p:sp>
      <p:sp>
        <p:nvSpPr>
          <p:cNvPr id="95" name="Google Shape;95;p4"/>
          <p:cNvSpPr txBox="1"/>
          <p:nvPr>
            <p:ph type="title"/>
          </p:nvPr>
        </p:nvSpPr>
        <p:spPr>
          <a:xfrm>
            <a:off x="713250" y="523025"/>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6">
  <p:cSld name="CUSTOM_18">
    <p:spTree>
      <p:nvGrpSpPr>
        <p:cNvPr id="692" name="Shape 692"/>
        <p:cNvGrpSpPr/>
        <p:nvPr/>
      </p:nvGrpSpPr>
      <p:grpSpPr>
        <a:xfrm>
          <a:off x="0" y="0"/>
          <a:ext cx="0" cy="0"/>
          <a:chOff x="0" y="0"/>
          <a:chExt cx="0" cy="0"/>
        </a:xfrm>
      </p:grpSpPr>
      <p:sp>
        <p:nvSpPr>
          <p:cNvPr id="693" name="Google Shape;693;p31"/>
          <p:cNvSpPr/>
          <p:nvPr/>
        </p:nvSpPr>
        <p:spPr>
          <a:xfrm flipH="1" rot="912733">
            <a:off x="-1572654" y="597947"/>
            <a:ext cx="3253667" cy="5480823"/>
          </a:xfrm>
          <a:custGeom>
            <a:rect b="b" l="l" r="r" t="t"/>
            <a:pathLst>
              <a:path extrusionOk="0" h="136664" w="142469">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4" name="Google Shape;694;p31"/>
          <p:cNvSpPr/>
          <p:nvPr/>
        </p:nvSpPr>
        <p:spPr>
          <a:xfrm rot="-482288">
            <a:off x="6784912" y="-733687"/>
            <a:ext cx="3654738" cy="3639584"/>
          </a:xfrm>
          <a:custGeom>
            <a:rect b="b" l="l" r="r" t="t"/>
            <a:pathLst>
              <a:path extrusionOk="0" h="48035" w="48235">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5" name="Google Shape;695;p31"/>
          <p:cNvSpPr/>
          <p:nvPr/>
        </p:nvSpPr>
        <p:spPr>
          <a:xfrm rot="3320924">
            <a:off x="8443534" y="3822428"/>
            <a:ext cx="1269688" cy="1658230"/>
          </a:xfrm>
          <a:custGeom>
            <a:rect b="b" l="l" r="r" t="t"/>
            <a:pathLst>
              <a:path extrusionOk="0" h="22564" w="17277">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6" name="Google Shape;696;p31"/>
          <p:cNvSpPr txBox="1"/>
          <p:nvPr>
            <p:ph type="title"/>
          </p:nvPr>
        </p:nvSpPr>
        <p:spPr>
          <a:xfrm>
            <a:off x="713250" y="523025"/>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7">
  <p:cSld name="CUSTOM_20">
    <p:spTree>
      <p:nvGrpSpPr>
        <p:cNvPr id="697" name="Shape 697"/>
        <p:cNvGrpSpPr/>
        <p:nvPr/>
      </p:nvGrpSpPr>
      <p:grpSpPr>
        <a:xfrm>
          <a:off x="0" y="0"/>
          <a:ext cx="0" cy="0"/>
          <a:chOff x="0" y="0"/>
          <a:chExt cx="0" cy="0"/>
        </a:xfrm>
      </p:grpSpPr>
      <p:sp>
        <p:nvSpPr>
          <p:cNvPr id="698" name="Google Shape;698;p32"/>
          <p:cNvSpPr/>
          <p:nvPr/>
        </p:nvSpPr>
        <p:spPr>
          <a:xfrm rot="-5620610">
            <a:off x="8235762" y="2503251"/>
            <a:ext cx="3242370" cy="3111144"/>
          </a:xfrm>
          <a:custGeom>
            <a:rect b="b" l="l" r="r" t="t"/>
            <a:pathLst>
              <a:path extrusionOk="0" h="19749" w="20582">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9" name="Google Shape;699;p32"/>
          <p:cNvSpPr/>
          <p:nvPr/>
        </p:nvSpPr>
        <p:spPr>
          <a:xfrm flipH="1" rot="-595142">
            <a:off x="-1233073" y="-485172"/>
            <a:ext cx="3397327" cy="3383240"/>
          </a:xfrm>
          <a:custGeom>
            <a:rect b="b" l="l" r="r" t="t"/>
            <a:pathLst>
              <a:path extrusionOk="0" h="48035" w="48235">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0" name="Google Shape;700;p32"/>
          <p:cNvSpPr/>
          <p:nvPr/>
        </p:nvSpPr>
        <p:spPr>
          <a:xfrm rot="-7977683">
            <a:off x="6409699" y="-292300"/>
            <a:ext cx="1554661" cy="1491741"/>
          </a:xfrm>
          <a:custGeom>
            <a:rect b="b" l="l" r="r" t="t"/>
            <a:pathLst>
              <a:path extrusionOk="0" h="19749" w="20582">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1" name="Google Shape;701;p32"/>
          <p:cNvSpPr txBox="1"/>
          <p:nvPr>
            <p:ph type="title"/>
          </p:nvPr>
        </p:nvSpPr>
        <p:spPr>
          <a:xfrm>
            <a:off x="713250" y="523025"/>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8">
  <p:cSld name="CUSTOM_21">
    <p:spTree>
      <p:nvGrpSpPr>
        <p:cNvPr id="702" name="Shape 702"/>
        <p:cNvGrpSpPr/>
        <p:nvPr/>
      </p:nvGrpSpPr>
      <p:grpSpPr>
        <a:xfrm>
          <a:off x="0" y="0"/>
          <a:ext cx="0" cy="0"/>
          <a:chOff x="0" y="0"/>
          <a:chExt cx="0" cy="0"/>
        </a:xfrm>
      </p:grpSpPr>
      <p:sp>
        <p:nvSpPr>
          <p:cNvPr id="703" name="Google Shape;703;p33"/>
          <p:cNvSpPr/>
          <p:nvPr/>
        </p:nvSpPr>
        <p:spPr>
          <a:xfrm flipH="1" rot="-5400000">
            <a:off x="5697375" y="631183"/>
            <a:ext cx="4913539" cy="3022943"/>
          </a:xfrm>
          <a:custGeom>
            <a:rect b="b" l="l" r="r" t="t"/>
            <a:pathLst>
              <a:path extrusionOk="0" h="36694" w="59643">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4" name="Google Shape;704;p33"/>
          <p:cNvSpPr txBox="1"/>
          <p:nvPr>
            <p:ph type="title"/>
          </p:nvPr>
        </p:nvSpPr>
        <p:spPr>
          <a:xfrm>
            <a:off x="713250" y="523025"/>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grpSp>
        <p:nvGrpSpPr>
          <p:cNvPr id="705" name="Google Shape;705;p33"/>
          <p:cNvGrpSpPr/>
          <p:nvPr/>
        </p:nvGrpSpPr>
        <p:grpSpPr>
          <a:xfrm flipH="1" rot="10800000">
            <a:off x="-776141" y="2015093"/>
            <a:ext cx="2087674" cy="2077913"/>
            <a:chOff x="2414491" y="671177"/>
            <a:chExt cx="1830972" cy="1822411"/>
          </a:xfrm>
        </p:grpSpPr>
        <p:sp>
          <p:nvSpPr>
            <p:cNvPr id="706" name="Google Shape;706;p33"/>
            <p:cNvSpPr/>
            <p:nvPr/>
          </p:nvSpPr>
          <p:spPr>
            <a:xfrm>
              <a:off x="2414491" y="671177"/>
              <a:ext cx="1830972" cy="1822391"/>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7" name="Google Shape;707;p33"/>
            <p:cNvSpPr/>
            <p:nvPr/>
          </p:nvSpPr>
          <p:spPr>
            <a:xfrm>
              <a:off x="2796545" y="833253"/>
              <a:ext cx="9704" cy="7538"/>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8" name="Google Shape;708;p33"/>
            <p:cNvSpPr/>
            <p:nvPr/>
          </p:nvSpPr>
          <p:spPr>
            <a:xfrm>
              <a:off x="2899597" y="677633"/>
              <a:ext cx="287659" cy="242590"/>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9" name="Google Shape;709;p33"/>
            <p:cNvSpPr/>
            <p:nvPr/>
          </p:nvSpPr>
          <p:spPr>
            <a:xfrm>
              <a:off x="3280608" y="671177"/>
              <a:ext cx="288742" cy="249046"/>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0" name="Google Shape;710;p33"/>
            <p:cNvSpPr/>
            <p:nvPr/>
          </p:nvSpPr>
          <p:spPr>
            <a:xfrm>
              <a:off x="3662662" y="776354"/>
              <a:ext cx="109506" cy="64437"/>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1" name="Google Shape;711;p33"/>
            <p:cNvSpPr/>
            <p:nvPr/>
          </p:nvSpPr>
          <p:spPr>
            <a:xfrm>
              <a:off x="3803246" y="797847"/>
              <a:ext cx="6496" cy="122378"/>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2" name="Google Shape;712;p33"/>
            <p:cNvSpPr/>
            <p:nvPr/>
          </p:nvSpPr>
          <p:spPr>
            <a:xfrm>
              <a:off x="2475641" y="1246463"/>
              <a:ext cx="2205" cy="4331"/>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3" name="Google Shape;713;p33"/>
            <p:cNvSpPr/>
            <p:nvPr/>
          </p:nvSpPr>
          <p:spPr>
            <a:xfrm>
              <a:off x="2616265" y="1006036"/>
              <a:ext cx="2165" cy="2205"/>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4" name="Google Shape;714;p33"/>
            <p:cNvSpPr/>
            <p:nvPr/>
          </p:nvSpPr>
          <p:spPr>
            <a:xfrm>
              <a:off x="2535748" y="1119794"/>
              <a:ext cx="82681" cy="51565"/>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5" name="Google Shape;715;p33"/>
            <p:cNvSpPr/>
            <p:nvPr/>
          </p:nvSpPr>
          <p:spPr>
            <a:xfrm>
              <a:off x="2711778" y="921268"/>
              <a:ext cx="287659" cy="329521"/>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6" name="Google Shape;716;p33"/>
            <p:cNvSpPr/>
            <p:nvPr/>
          </p:nvSpPr>
          <p:spPr>
            <a:xfrm>
              <a:off x="3092789" y="921268"/>
              <a:ext cx="288742" cy="32843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7" name="Google Shape;717;p33"/>
            <p:cNvSpPr/>
            <p:nvPr/>
          </p:nvSpPr>
          <p:spPr>
            <a:xfrm>
              <a:off x="3474843" y="921268"/>
              <a:ext cx="287659" cy="32843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8" name="Google Shape;718;p33"/>
            <p:cNvSpPr/>
            <p:nvPr/>
          </p:nvSpPr>
          <p:spPr>
            <a:xfrm>
              <a:off x="3855854" y="953467"/>
              <a:ext cx="287659" cy="296240"/>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9" name="Google Shape;719;p33"/>
            <p:cNvSpPr/>
            <p:nvPr/>
          </p:nvSpPr>
          <p:spPr>
            <a:xfrm>
              <a:off x="2417699" y="1498640"/>
              <a:ext cx="7538" cy="9704"/>
            </a:xfrm>
            <a:custGeom>
              <a:rect b="b" l="l" r="r" t="t"/>
              <a:pathLst>
                <a:path extrusionOk="0" h="242" w="188">
                  <a:moveTo>
                    <a:pt x="1" y="1"/>
                  </a:moveTo>
                  <a:cubicBezTo>
                    <a:pt x="1" y="54"/>
                    <a:pt x="1" y="135"/>
                    <a:pt x="1" y="188"/>
                  </a:cubicBezTo>
                  <a:lnTo>
                    <a:pt x="108" y="242"/>
                  </a:lnTo>
                  <a:lnTo>
                    <a:pt x="188" y="108"/>
                  </a:lnTo>
                  <a:lnTo>
                    <a:pt x="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0" name="Google Shape;720;p33"/>
            <p:cNvSpPr/>
            <p:nvPr/>
          </p:nvSpPr>
          <p:spPr>
            <a:xfrm>
              <a:off x="2518586" y="1259335"/>
              <a:ext cx="287659" cy="32843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1" name="Google Shape;721;p33"/>
            <p:cNvSpPr/>
            <p:nvPr/>
          </p:nvSpPr>
          <p:spPr>
            <a:xfrm>
              <a:off x="2899597" y="1259335"/>
              <a:ext cx="287659" cy="32843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2" name="Google Shape;722;p33"/>
            <p:cNvSpPr/>
            <p:nvPr/>
          </p:nvSpPr>
          <p:spPr>
            <a:xfrm>
              <a:off x="3280608" y="1259335"/>
              <a:ext cx="288742" cy="32843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3" name="Google Shape;723;p33"/>
            <p:cNvSpPr/>
            <p:nvPr/>
          </p:nvSpPr>
          <p:spPr>
            <a:xfrm>
              <a:off x="3662662" y="1258252"/>
              <a:ext cx="287659" cy="329521"/>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4" name="Google Shape;724;p33"/>
            <p:cNvSpPr/>
            <p:nvPr/>
          </p:nvSpPr>
          <p:spPr>
            <a:xfrm>
              <a:off x="4043673" y="1258252"/>
              <a:ext cx="193230" cy="329521"/>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5" name="Google Shape;725;p33"/>
            <p:cNvSpPr/>
            <p:nvPr/>
          </p:nvSpPr>
          <p:spPr>
            <a:xfrm>
              <a:off x="2423072" y="1578074"/>
              <a:ext cx="195355" cy="32843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6" name="Google Shape;726;p33"/>
            <p:cNvSpPr/>
            <p:nvPr/>
          </p:nvSpPr>
          <p:spPr>
            <a:xfrm>
              <a:off x="2711778" y="1578074"/>
              <a:ext cx="287659" cy="32843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7" name="Google Shape;727;p33"/>
            <p:cNvSpPr/>
            <p:nvPr/>
          </p:nvSpPr>
          <p:spPr>
            <a:xfrm>
              <a:off x="3092789" y="1578074"/>
              <a:ext cx="288742" cy="32843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8" name="Google Shape;728;p33"/>
            <p:cNvSpPr/>
            <p:nvPr/>
          </p:nvSpPr>
          <p:spPr>
            <a:xfrm>
              <a:off x="3474843" y="1578074"/>
              <a:ext cx="287659" cy="32843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9" name="Google Shape;729;p33"/>
            <p:cNvSpPr/>
            <p:nvPr/>
          </p:nvSpPr>
          <p:spPr>
            <a:xfrm>
              <a:off x="3855854" y="1578074"/>
              <a:ext cx="287659" cy="32843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0" name="Google Shape;730;p33"/>
            <p:cNvSpPr/>
            <p:nvPr/>
          </p:nvSpPr>
          <p:spPr>
            <a:xfrm>
              <a:off x="2518586" y="1919388"/>
              <a:ext cx="287659" cy="293033"/>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1" name="Google Shape;731;p33"/>
            <p:cNvSpPr/>
            <p:nvPr/>
          </p:nvSpPr>
          <p:spPr>
            <a:xfrm>
              <a:off x="2899597" y="1919388"/>
              <a:ext cx="287659" cy="32843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2" name="Google Shape;732;p33"/>
            <p:cNvSpPr/>
            <p:nvPr/>
          </p:nvSpPr>
          <p:spPr>
            <a:xfrm>
              <a:off x="3280608" y="1919388"/>
              <a:ext cx="288742" cy="32843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3" name="Google Shape;733;p33"/>
            <p:cNvSpPr/>
            <p:nvPr/>
          </p:nvSpPr>
          <p:spPr>
            <a:xfrm>
              <a:off x="3662662" y="1919388"/>
              <a:ext cx="287659" cy="32843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4" name="Google Shape;734;p33"/>
            <p:cNvSpPr/>
            <p:nvPr/>
          </p:nvSpPr>
          <p:spPr>
            <a:xfrm>
              <a:off x="4043673" y="1998782"/>
              <a:ext cx="78391" cy="49400"/>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5" name="Google Shape;735;p33"/>
            <p:cNvSpPr/>
            <p:nvPr/>
          </p:nvSpPr>
          <p:spPr>
            <a:xfrm>
              <a:off x="2884560" y="2317561"/>
              <a:ext cx="114879" cy="68727"/>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6" name="Google Shape;736;p33"/>
            <p:cNvSpPr/>
            <p:nvPr/>
          </p:nvSpPr>
          <p:spPr>
            <a:xfrm>
              <a:off x="2852362" y="2238127"/>
              <a:ext cx="6496" cy="129916"/>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7" name="Google Shape;737;p33"/>
            <p:cNvSpPr/>
            <p:nvPr/>
          </p:nvSpPr>
          <p:spPr>
            <a:xfrm>
              <a:off x="3092789" y="2238127"/>
              <a:ext cx="288742" cy="255461"/>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8" name="Google Shape;738;p33"/>
            <p:cNvSpPr/>
            <p:nvPr/>
          </p:nvSpPr>
          <p:spPr>
            <a:xfrm>
              <a:off x="3474843" y="2238127"/>
              <a:ext cx="287659" cy="247963"/>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9" name="Google Shape;739;p33"/>
            <p:cNvSpPr/>
            <p:nvPr/>
          </p:nvSpPr>
          <p:spPr>
            <a:xfrm>
              <a:off x="3855854" y="2317561"/>
              <a:ext cx="12911" cy="9704"/>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1">
  <p:cSld name="CUSTOM_6">
    <p:spTree>
      <p:nvGrpSpPr>
        <p:cNvPr id="740" name="Shape 740"/>
        <p:cNvGrpSpPr/>
        <p:nvPr/>
      </p:nvGrpSpPr>
      <p:grpSpPr>
        <a:xfrm>
          <a:off x="0" y="0"/>
          <a:ext cx="0" cy="0"/>
          <a:chOff x="0" y="0"/>
          <a:chExt cx="0" cy="0"/>
        </a:xfrm>
      </p:grpSpPr>
      <p:sp>
        <p:nvSpPr>
          <p:cNvPr id="741" name="Google Shape;741;p34"/>
          <p:cNvSpPr/>
          <p:nvPr/>
        </p:nvSpPr>
        <p:spPr>
          <a:xfrm rot="-2187687">
            <a:off x="6997415" y="2824325"/>
            <a:ext cx="1938838" cy="3305612"/>
          </a:xfrm>
          <a:custGeom>
            <a:rect b="b" l="l" r="r" t="t"/>
            <a:pathLst>
              <a:path extrusionOk="0" h="32752" w="1921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2" name="Google Shape;742;p34"/>
          <p:cNvSpPr/>
          <p:nvPr/>
        </p:nvSpPr>
        <p:spPr>
          <a:xfrm rot="1855510">
            <a:off x="2523490" y="193756"/>
            <a:ext cx="4979106" cy="4104445"/>
          </a:xfrm>
          <a:custGeom>
            <a:rect b="b" l="l" r="r" t="t"/>
            <a:pathLst>
              <a:path extrusionOk="0" h="48836" w="59243">
                <a:moveTo>
                  <a:pt x="27153" y="9007"/>
                </a:moveTo>
                <a:cubicBezTo>
                  <a:pt x="33591" y="9007"/>
                  <a:pt x="31990" y="9240"/>
                  <a:pt x="38094" y="5071"/>
                </a:cubicBezTo>
                <a:cubicBezTo>
                  <a:pt x="44232" y="901"/>
                  <a:pt x="51737" y="0"/>
                  <a:pt x="55473" y="5071"/>
                </a:cubicBezTo>
                <a:cubicBezTo>
                  <a:pt x="59243" y="10108"/>
                  <a:pt x="46800" y="16346"/>
                  <a:pt x="46767" y="22483"/>
                </a:cubicBezTo>
                <a:cubicBezTo>
                  <a:pt x="46734" y="28621"/>
                  <a:pt x="48768" y="48835"/>
                  <a:pt x="28354" y="48835"/>
                </a:cubicBezTo>
                <a:cubicBezTo>
                  <a:pt x="7939" y="48835"/>
                  <a:pt x="0" y="22583"/>
                  <a:pt x="8973" y="14011"/>
                </a:cubicBezTo>
                <a:cubicBezTo>
                  <a:pt x="17946" y="5471"/>
                  <a:pt x="20715" y="9007"/>
                  <a:pt x="27153" y="9007"/>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3" name="Google Shape;743;p34"/>
          <p:cNvSpPr/>
          <p:nvPr/>
        </p:nvSpPr>
        <p:spPr>
          <a:xfrm flipH="1" rot="10800000">
            <a:off x="242450" y="2888462"/>
            <a:ext cx="1774800" cy="1774800"/>
          </a:xfrm>
          <a:prstGeom prst="ellips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744" name="Google Shape;744;p34"/>
          <p:cNvGrpSpPr/>
          <p:nvPr/>
        </p:nvGrpSpPr>
        <p:grpSpPr>
          <a:xfrm flipH="1" rot="10800000">
            <a:off x="955516" y="2266845"/>
            <a:ext cx="1696762" cy="1688828"/>
            <a:chOff x="2414491" y="671177"/>
            <a:chExt cx="1830972" cy="1822411"/>
          </a:xfrm>
        </p:grpSpPr>
        <p:sp>
          <p:nvSpPr>
            <p:cNvPr id="745" name="Google Shape;745;p34"/>
            <p:cNvSpPr/>
            <p:nvPr/>
          </p:nvSpPr>
          <p:spPr>
            <a:xfrm>
              <a:off x="2414491" y="671177"/>
              <a:ext cx="1830972" cy="1822391"/>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6" name="Google Shape;746;p34"/>
            <p:cNvSpPr/>
            <p:nvPr/>
          </p:nvSpPr>
          <p:spPr>
            <a:xfrm>
              <a:off x="2796545" y="833253"/>
              <a:ext cx="9704" cy="7538"/>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7" name="Google Shape;747;p34"/>
            <p:cNvSpPr/>
            <p:nvPr/>
          </p:nvSpPr>
          <p:spPr>
            <a:xfrm>
              <a:off x="2899597" y="677633"/>
              <a:ext cx="287659" cy="242590"/>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8" name="Google Shape;748;p34"/>
            <p:cNvSpPr/>
            <p:nvPr/>
          </p:nvSpPr>
          <p:spPr>
            <a:xfrm>
              <a:off x="3280608" y="671177"/>
              <a:ext cx="288742" cy="249046"/>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9" name="Google Shape;749;p34"/>
            <p:cNvSpPr/>
            <p:nvPr/>
          </p:nvSpPr>
          <p:spPr>
            <a:xfrm>
              <a:off x="3662662" y="776354"/>
              <a:ext cx="109506" cy="64437"/>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0" name="Google Shape;750;p34"/>
            <p:cNvSpPr/>
            <p:nvPr/>
          </p:nvSpPr>
          <p:spPr>
            <a:xfrm>
              <a:off x="3803246" y="797847"/>
              <a:ext cx="6496" cy="122378"/>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1" name="Google Shape;751;p34"/>
            <p:cNvSpPr/>
            <p:nvPr/>
          </p:nvSpPr>
          <p:spPr>
            <a:xfrm>
              <a:off x="2475641" y="1246463"/>
              <a:ext cx="2205" cy="4331"/>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2" name="Google Shape;752;p34"/>
            <p:cNvSpPr/>
            <p:nvPr/>
          </p:nvSpPr>
          <p:spPr>
            <a:xfrm>
              <a:off x="2616265" y="1006036"/>
              <a:ext cx="2165" cy="2205"/>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3" name="Google Shape;753;p34"/>
            <p:cNvSpPr/>
            <p:nvPr/>
          </p:nvSpPr>
          <p:spPr>
            <a:xfrm>
              <a:off x="2535748" y="1119794"/>
              <a:ext cx="82681" cy="51565"/>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4" name="Google Shape;754;p34"/>
            <p:cNvSpPr/>
            <p:nvPr/>
          </p:nvSpPr>
          <p:spPr>
            <a:xfrm>
              <a:off x="2711778" y="921268"/>
              <a:ext cx="287659" cy="329521"/>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5" name="Google Shape;755;p34"/>
            <p:cNvSpPr/>
            <p:nvPr/>
          </p:nvSpPr>
          <p:spPr>
            <a:xfrm>
              <a:off x="3092789" y="921268"/>
              <a:ext cx="288742" cy="32843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6" name="Google Shape;756;p34"/>
            <p:cNvSpPr/>
            <p:nvPr/>
          </p:nvSpPr>
          <p:spPr>
            <a:xfrm>
              <a:off x="3474843" y="921268"/>
              <a:ext cx="287659" cy="32843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7" name="Google Shape;757;p34"/>
            <p:cNvSpPr/>
            <p:nvPr/>
          </p:nvSpPr>
          <p:spPr>
            <a:xfrm>
              <a:off x="3855854" y="953467"/>
              <a:ext cx="287659" cy="296240"/>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8" name="Google Shape;758;p34"/>
            <p:cNvSpPr/>
            <p:nvPr/>
          </p:nvSpPr>
          <p:spPr>
            <a:xfrm>
              <a:off x="2417699" y="1498640"/>
              <a:ext cx="7538" cy="9704"/>
            </a:xfrm>
            <a:custGeom>
              <a:rect b="b" l="l" r="r" t="t"/>
              <a:pathLst>
                <a:path extrusionOk="0" h="242" w="188">
                  <a:moveTo>
                    <a:pt x="1" y="1"/>
                  </a:moveTo>
                  <a:cubicBezTo>
                    <a:pt x="1" y="54"/>
                    <a:pt x="1" y="135"/>
                    <a:pt x="1" y="188"/>
                  </a:cubicBezTo>
                  <a:lnTo>
                    <a:pt x="108" y="242"/>
                  </a:lnTo>
                  <a:lnTo>
                    <a:pt x="188" y="108"/>
                  </a:lnTo>
                  <a:lnTo>
                    <a:pt x="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9" name="Google Shape;759;p34"/>
            <p:cNvSpPr/>
            <p:nvPr/>
          </p:nvSpPr>
          <p:spPr>
            <a:xfrm>
              <a:off x="2518586" y="1259335"/>
              <a:ext cx="287659" cy="32843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0" name="Google Shape;760;p34"/>
            <p:cNvSpPr/>
            <p:nvPr/>
          </p:nvSpPr>
          <p:spPr>
            <a:xfrm>
              <a:off x="2899597" y="1259335"/>
              <a:ext cx="287659" cy="32843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1" name="Google Shape;761;p34"/>
            <p:cNvSpPr/>
            <p:nvPr/>
          </p:nvSpPr>
          <p:spPr>
            <a:xfrm>
              <a:off x="3280608" y="1259335"/>
              <a:ext cx="288742" cy="32843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2" name="Google Shape;762;p34"/>
            <p:cNvSpPr/>
            <p:nvPr/>
          </p:nvSpPr>
          <p:spPr>
            <a:xfrm>
              <a:off x="3662662" y="1258252"/>
              <a:ext cx="287659" cy="329521"/>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3" name="Google Shape;763;p34"/>
            <p:cNvSpPr/>
            <p:nvPr/>
          </p:nvSpPr>
          <p:spPr>
            <a:xfrm>
              <a:off x="4043673" y="1258252"/>
              <a:ext cx="193230" cy="329521"/>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4" name="Google Shape;764;p34"/>
            <p:cNvSpPr/>
            <p:nvPr/>
          </p:nvSpPr>
          <p:spPr>
            <a:xfrm>
              <a:off x="2423072" y="1578074"/>
              <a:ext cx="195355" cy="32843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5" name="Google Shape;765;p34"/>
            <p:cNvSpPr/>
            <p:nvPr/>
          </p:nvSpPr>
          <p:spPr>
            <a:xfrm>
              <a:off x="2711778" y="1578074"/>
              <a:ext cx="287659" cy="32843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6" name="Google Shape;766;p34"/>
            <p:cNvSpPr/>
            <p:nvPr/>
          </p:nvSpPr>
          <p:spPr>
            <a:xfrm>
              <a:off x="3092789" y="1578074"/>
              <a:ext cx="288742" cy="32843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7" name="Google Shape;767;p34"/>
            <p:cNvSpPr/>
            <p:nvPr/>
          </p:nvSpPr>
          <p:spPr>
            <a:xfrm>
              <a:off x="3474843" y="1578074"/>
              <a:ext cx="287659" cy="32843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8" name="Google Shape;768;p34"/>
            <p:cNvSpPr/>
            <p:nvPr/>
          </p:nvSpPr>
          <p:spPr>
            <a:xfrm>
              <a:off x="3855854" y="1578074"/>
              <a:ext cx="287659" cy="32843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9" name="Google Shape;769;p34"/>
            <p:cNvSpPr/>
            <p:nvPr/>
          </p:nvSpPr>
          <p:spPr>
            <a:xfrm>
              <a:off x="2518586" y="1919388"/>
              <a:ext cx="287659" cy="293033"/>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0" name="Google Shape;770;p34"/>
            <p:cNvSpPr/>
            <p:nvPr/>
          </p:nvSpPr>
          <p:spPr>
            <a:xfrm>
              <a:off x="2899597" y="1919388"/>
              <a:ext cx="287659" cy="32843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1" name="Google Shape;771;p34"/>
            <p:cNvSpPr/>
            <p:nvPr/>
          </p:nvSpPr>
          <p:spPr>
            <a:xfrm>
              <a:off x="3280608" y="1919388"/>
              <a:ext cx="288742" cy="32843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2" name="Google Shape;772;p34"/>
            <p:cNvSpPr/>
            <p:nvPr/>
          </p:nvSpPr>
          <p:spPr>
            <a:xfrm>
              <a:off x="3662662" y="1919388"/>
              <a:ext cx="287659" cy="32843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3" name="Google Shape;773;p34"/>
            <p:cNvSpPr/>
            <p:nvPr/>
          </p:nvSpPr>
          <p:spPr>
            <a:xfrm>
              <a:off x="4043673" y="1998782"/>
              <a:ext cx="78391" cy="49400"/>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4" name="Google Shape;774;p34"/>
            <p:cNvSpPr/>
            <p:nvPr/>
          </p:nvSpPr>
          <p:spPr>
            <a:xfrm>
              <a:off x="2884560" y="2317561"/>
              <a:ext cx="114879" cy="68727"/>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5" name="Google Shape;775;p34"/>
            <p:cNvSpPr/>
            <p:nvPr/>
          </p:nvSpPr>
          <p:spPr>
            <a:xfrm>
              <a:off x="2852362" y="2238127"/>
              <a:ext cx="6496" cy="129916"/>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6" name="Google Shape;776;p34"/>
            <p:cNvSpPr/>
            <p:nvPr/>
          </p:nvSpPr>
          <p:spPr>
            <a:xfrm>
              <a:off x="3092789" y="2238127"/>
              <a:ext cx="288742" cy="255461"/>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7" name="Google Shape;777;p34"/>
            <p:cNvSpPr/>
            <p:nvPr/>
          </p:nvSpPr>
          <p:spPr>
            <a:xfrm>
              <a:off x="3474843" y="2238127"/>
              <a:ext cx="287659" cy="247963"/>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8" name="Google Shape;778;p34"/>
            <p:cNvSpPr/>
            <p:nvPr/>
          </p:nvSpPr>
          <p:spPr>
            <a:xfrm>
              <a:off x="3855854" y="2317561"/>
              <a:ext cx="12911" cy="9704"/>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79" name="Google Shape;779;p34"/>
          <p:cNvSpPr/>
          <p:nvPr/>
        </p:nvSpPr>
        <p:spPr>
          <a:xfrm rot="-7977683">
            <a:off x="6033949" y="548625"/>
            <a:ext cx="1554661" cy="1491741"/>
          </a:xfrm>
          <a:custGeom>
            <a:rect b="b" l="l" r="r" t="t"/>
            <a:pathLst>
              <a:path extrusionOk="0" h="19749" w="20582">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0" name="Google Shape;780;p34">
            <a:hlinkClick/>
          </p:cNvPr>
          <p:cNvSpPr txBox="1"/>
          <p:nvPr>
            <p:ph type="title"/>
          </p:nvPr>
        </p:nvSpPr>
        <p:spPr>
          <a:xfrm>
            <a:off x="2019300" y="1960425"/>
            <a:ext cx="5105400" cy="12138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600"/>
              <a:buNone/>
              <a:defRPr sz="54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781" name="Google Shape;781;p34"/>
          <p:cNvSpPr txBox="1"/>
          <p:nvPr>
            <p:ph hasCustomPrompt="1" idx="2" type="title"/>
          </p:nvPr>
        </p:nvSpPr>
        <p:spPr>
          <a:xfrm>
            <a:off x="2019300" y="914400"/>
            <a:ext cx="5105400" cy="12138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2000"/>
              <a:buNone/>
              <a:defRPr sz="7500">
                <a:solidFill>
                  <a:schemeClr val="accent1"/>
                </a:solidFill>
              </a:defRPr>
            </a:lvl1pPr>
            <a:lvl2pPr lvl="1" rtl="0" algn="ctr">
              <a:spcBef>
                <a:spcPts val="0"/>
              </a:spcBef>
              <a:spcAft>
                <a:spcPts val="0"/>
              </a:spcAft>
              <a:buSzPts val="12000"/>
              <a:buNone/>
              <a:defRPr sz="12000"/>
            </a:lvl2pPr>
            <a:lvl3pPr lvl="2" rtl="0" algn="ctr">
              <a:spcBef>
                <a:spcPts val="0"/>
              </a:spcBef>
              <a:spcAft>
                <a:spcPts val="0"/>
              </a:spcAft>
              <a:buSzPts val="12000"/>
              <a:buNone/>
              <a:defRPr sz="12000"/>
            </a:lvl3pPr>
            <a:lvl4pPr lvl="3" rtl="0" algn="ctr">
              <a:spcBef>
                <a:spcPts val="0"/>
              </a:spcBef>
              <a:spcAft>
                <a:spcPts val="0"/>
              </a:spcAft>
              <a:buSzPts val="12000"/>
              <a:buNone/>
              <a:defRPr sz="12000"/>
            </a:lvl4pPr>
            <a:lvl5pPr lvl="4" rtl="0" algn="ctr">
              <a:spcBef>
                <a:spcPts val="0"/>
              </a:spcBef>
              <a:spcAft>
                <a:spcPts val="0"/>
              </a:spcAft>
              <a:buSzPts val="12000"/>
              <a:buNone/>
              <a:defRPr sz="12000"/>
            </a:lvl5pPr>
            <a:lvl6pPr lvl="5" rtl="0" algn="ctr">
              <a:spcBef>
                <a:spcPts val="0"/>
              </a:spcBef>
              <a:spcAft>
                <a:spcPts val="0"/>
              </a:spcAft>
              <a:buSzPts val="12000"/>
              <a:buNone/>
              <a:defRPr sz="12000"/>
            </a:lvl6pPr>
            <a:lvl7pPr lvl="6" rtl="0" algn="ctr">
              <a:spcBef>
                <a:spcPts val="0"/>
              </a:spcBef>
              <a:spcAft>
                <a:spcPts val="0"/>
              </a:spcAft>
              <a:buSzPts val="12000"/>
              <a:buNone/>
              <a:defRPr sz="12000"/>
            </a:lvl7pPr>
            <a:lvl8pPr lvl="7" rtl="0" algn="ctr">
              <a:spcBef>
                <a:spcPts val="0"/>
              </a:spcBef>
              <a:spcAft>
                <a:spcPts val="0"/>
              </a:spcAft>
              <a:buSzPts val="12000"/>
              <a:buNone/>
              <a:defRPr sz="12000"/>
            </a:lvl8pPr>
            <a:lvl9pPr lvl="8" rtl="0" algn="ctr">
              <a:spcBef>
                <a:spcPts val="0"/>
              </a:spcBef>
              <a:spcAft>
                <a:spcPts val="0"/>
              </a:spcAft>
              <a:buSzPts val="12000"/>
              <a:buNone/>
              <a:defRPr sz="12000"/>
            </a:lvl9pPr>
          </a:lstStyle>
          <a:p>
            <a:r>
              <a:t>xx%</a:t>
            </a: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2">
  <p:cSld name="CUSTOM_8">
    <p:spTree>
      <p:nvGrpSpPr>
        <p:cNvPr id="782" name="Shape 782"/>
        <p:cNvGrpSpPr/>
        <p:nvPr/>
      </p:nvGrpSpPr>
      <p:grpSpPr>
        <a:xfrm>
          <a:off x="0" y="0"/>
          <a:ext cx="0" cy="0"/>
          <a:chOff x="0" y="0"/>
          <a:chExt cx="0" cy="0"/>
        </a:xfrm>
      </p:grpSpPr>
      <p:sp>
        <p:nvSpPr>
          <p:cNvPr id="783" name="Google Shape;783;p35"/>
          <p:cNvSpPr/>
          <p:nvPr/>
        </p:nvSpPr>
        <p:spPr>
          <a:xfrm rot="-7977683">
            <a:off x="1484724" y="1516400"/>
            <a:ext cx="1554661" cy="1491741"/>
          </a:xfrm>
          <a:custGeom>
            <a:rect b="b" l="l" r="r" t="t"/>
            <a:pathLst>
              <a:path extrusionOk="0" h="19749" w="20582">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4" name="Google Shape;784;p35"/>
          <p:cNvSpPr/>
          <p:nvPr/>
        </p:nvSpPr>
        <p:spPr>
          <a:xfrm flipH="1" rot="288619">
            <a:off x="-1415244" y="1158707"/>
            <a:ext cx="4829256" cy="4940052"/>
          </a:xfrm>
          <a:custGeom>
            <a:rect b="b" l="l" r="r" t="t"/>
            <a:pathLst>
              <a:path extrusionOk="0" h="136664" w="142469">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5" name="Google Shape;785;p35"/>
          <p:cNvSpPr/>
          <p:nvPr/>
        </p:nvSpPr>
        <p:spPr>
          <a:xfrm rot="-8533595">
            <a:off x="7105388" y="-706575"/>
            <a:ext cx="1938828" cy="3305595"/>
          </a:xfrm>
          <a:custGeom>
            <a:rect b="b" l="l" r="r" t="t"/>
            <a:pathLst>
              <a:path extrusionOk="0" h="32752" w="1921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6" name="Google Shape;786;p35"/>
          <p:cNvSpPr/>
          <p:nvPr/>
        </p:nvSpPr>
        <p:spPr>
          <a:xfrm>
            <a:off x="6970750" y="2154714"/>
            <a:ext cx="1460036" cy="1906827"/>
          </a:xfrm>
          <a:custGeom>
            <a:rect b="b" l="l" r="r" t="t"/>
            <a:pathLst>
              <a:path extrusionOk="0" h="22564" w="17277">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787" name="Google Shape;787;p35"/>
          <p:cNvGrpSpPr/>
          <p:nvPr/>
        </p:nvGrpSpPr>
        <p:grpSpPr>
          <a:xfrm>
            <a:off x="6247704" y="2777002"/>
            <a:ext cx="1830972" cy="1822411"/>
            <a:chOff x="2414491" y="671177"/>
            <a:chExt cx="1830972" cy="1822411"/>
          </a:xfrm>
        </p:grpSpPr>
        <p:sp>
          <p:nvSpPr>
            <p:cNvPr id="788" name="Google Shape;788;p35"/>
            <p:cNvSpPr/>
            <p:nvPr/>
          </p:nvSpPr>
          <p:spPr>
            <a:xfrm>
              <a:off x="2414491" y="671177"/>
              <a:ext cx="1830972" cy="1822391"/>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9" name="Google Shape;789;p35"/>
            <p:cNvSpPr/>
            <p:nvPr/>
          </p:nvSpPr>
          <p:spPr>
            <a:xfrm>
              <a:off x="2796545" y="833253"/>
              <a:ext cx="9704" cy="7538"/>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0" name="Google Shape;790;p35"/>
            <p:cNvSpPr/>
            <p:nvPr/>
          </p:nvSpPr>
          <p:spPr>
            <a:xfrm>
              <a:off x="2899597" y="677633"/>
              <a:ext cx="287659" cy="242590"/>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1" name="Google Shape;791;p35"/>
            <p:cNvSpPr/>
            <p:nvPr/>
          </p:nvSpPr>
          <p:spPr>
            <a:xfrm>
              <a:off x="3280608" y="671177"/>
              <a:ext cx="288742" cy="249046"/>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2" name="Google Shape;792;p35"/>
            <p:cNvSpPr/>
            <p:nvPr/>
          </p:nvSpPr>
          <p:spPr>
            <a:xfrm>
              <a:off x="3662662" y="776354"/>
              <a:ext cx="109506" cy="64437"/>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3" name="Google Shape;793;p35"/>
            <p:cNvSpPr/>
            <p:nvPr/>
          </p:nvSpPr>
          <p:spPr>
            <a:xfrm>
              <a:off x="3803246" y="797847"/>
              <a:ext cx="6496" cy="122378"/>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4" name="Google Shape;794;p35"/>
            <p:cNvSpPr/>
            <p:nvPr/>
          </p:nvSpPr>
          <p:spPr>
            <a:xfrm>
              <a:off x="2475641" y="1246463"/>
              <a:ext cx="2205" cy="4331"/>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5" name="Google Shape;795;p35"/>
            <p:cNvSpPr/>
            <p:nvPr/>
          </p:nvSpPr>
          <p:spPr>
            <a:xfrm>
              <a:off x="2616265" y="1006036"/>
              <a:ext cx="2165" cy="2205"/>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6" name="Google Shape;796;p35"/>
            <p:cNvSpPr/>
            <p:nvPr/>
          </p:nvSpPr>
          <p:spPr>
            <a:xfrm>
              <a:off x="2535748" y="1119794"/>
              <a:ext cx="82681" cy="51565"/>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7" name="Google Shape;797;p35"/>
            <p:cNvSpPr/>
            <p:nvPr/>
          </p:nvSpPr>
          <p:spPr>
            <a:xfrm>
              <a:off x="2711778" y="921268"/>
              <a:ext cx="287659" cy="329521"/>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8" name="Google Shape;798;p35"/>
            <p:cNvSpPr/>
            <p:nvPr/>
          </p:nvSpPr>
          <p:spPr>
            <a:xfrm>
              <a:off x="3092789" y="921268"/>
              <a:ext cx="288742" cy="32843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9" name="Google Shape;799;p35"/>
            <p:cNvSpPr/>
            <p:nvPr/>
          </p:nvSpPr>
          <p:spPr>
            <a:xfrm>
              <a:off x="3474843" y="921268"/>
              <a:ext cx="287659" cy="32843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0" name="Google Shape;800;p35"/>
            <p:cNvSpPr/>
            <p:nvPr/>
          </p:nvSpPr>
          <p:spPr>
            <a:xfrm>
              <a:off x="3855854" y="953467"/>
              <a:ext cx="287659" cy="296240"/>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1" name="Google Shape;801;p35"/>
            <p:cNvSpPr/>
            <p:nvPr/>
          </p:nvSpPr>
          <p:spPr>
            <a:xfrm>
              <a:off x="2417699" y="1498640"/>
              <a:ext cx="7538" cy="9704"/>
            </a:xfrm>
            <a:custGeom>
              <a:rect b="b" l="l" r="r" t="t"/>
              <a:pathLst>
                <a:path extrusionOk="0" h="242" w="188">
                  <a:moveTo>
                    <a:pt x="1" y="1"/>
                  </a:moveTo>
                  <a:cubicBezTo>
                    <a:pt x="1" y="54"/>
                    <a:pt x="1" y="135"/>
                    <a:pt x="1" y="188"/>
                  </a:cubicBezTo>
                  <a:lnTo>
                    <a:pt x="108" y="242"/>
                  </a:lnTo>
                  <a:lnTo>
                    <a:pt x="188" y="108"/>
                  </a:lnTo>
                  <a:lnTo>
                    <a:pt x="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2" name="Google Shape;802;p35"/>
            <p:cNvSpPr/>
            <p:nvPr/>
          </p:nvSpPr>
          <p:spPr>
            <a:xfrm>
              <a:off x="2518586" y="1259335"/>
              <a:ext cx="287659" cy="32843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3" name="Google Shape;803;p35"/>
            <p:cNvSpPr/>
            <p:nvPr/>
          </p:nvSpPr>
          <p:spPr>
            <a:xfrm>
              <a:off x="2899597" y="1259335"/>
              <a:ext cx="287659" cy="32843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4" name="Google Shape;804;p35"/>
            <p:cNvSpPr/>
            <p:nvPr/>
          </p:nvSpPr>
          <p:spPr>
            <a:xfrm>
              <a:off x="3280608" y="1259335"/>
              <a:ext cx="288742" cy="32843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5" name="Google Shape;805;p35"/>
            <p:cNvSpPr/>
            <p:nvPr/>
          </p:nvSpPr>
          <p:spPr>
            <a:xfrm>
              <a:off x="3662662" y="1258252"/>
              <a:ext cx="287659" cy="329521"/>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6" name="Google Shape;806;p35"/>
            <p:cNvSpPr/>
            <p:nvPr/>
          </p:nvSpPr>
          <p:spPr>
            <a:xfrm>
              <a:off x="4043673" y="1258252"/>
              <a:ext cx="193230" cy="329521"/>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7" name="Google Shape;807;p35"/>
            <p:cNvSpPr/>
            <p:nvPr/>
          </p:nvSpPr>
          <p:spPr>
            <a:xfrm>
              <a:off x="2423072" y="1578074"/>
              <a:ext cx="195355" cy="32843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8" name="Google Shape;808;p35"/>
            <p:cNvSpPr/>
            <p:nvPr/>
          </p:nvSpPr>
          <p:spPr>
            <a:xfrm>
              <a:off x="2711778" y="1578074"/>
              <a:ext cx="287659" cy="32843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9" name="Google Shape;809;p35"/>
            <p:cNvSpPr/>
            <p:nvPr/>
          </p:nvSpPr>
          <p:spPr>
            <a:xfrm>
              <a:off x="3092789" y="1578074"/>
              <a:ext cx="288742" cy="32843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0" name="Google Shape;810;p35"/>
            <p:cNvSpPr/>
            <p:nvPr/>
          </p:nvSpPr>
          <p:spPr>
            <a:xfrm>
              <a:off x="3474843" y="1578074"/>
              <a:ext cx="287659" cy="32843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1" name="Google Shape;811;p35"/>
            <p:cNvSpPr/>
            <p:nvPr/>
          </p:nvSpPr>
          <p:spPr>
            <a:xfrm>
              <a:off x="3855854" y="1578074"/>
              <a:ext cx="287659" cy="32843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2" name="Google Shape;812;p35"/>
            <p:cNvSpPr/>
            <p:nvPr/>
          </p:nvSpPr>
          <p:spPr>
            <a:xfrm>
              <a:off x="2518586" y="1919388"/>
              <a:ext cx="287659" cy="293033"/>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3" name="Google Shape;813;p35"/>
            <p:cNvSpPr/>
            <p:nvPr/>
          </p:nvSpPr>
          <p:spPr>
            <a:xfrm>
              <a:off x="2899597" y="1919388"/>
              <a:ext cx="287659" cy="32843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4" name="Google Shape;814;p35"/>
            <p:cNvSpPr/>
            <p:nvPr/>
          </p:nvSpPr>
          <p:spPr>
            <a:xfrm>
              <a:off x="3280608" y="1919388"/>
              <a:ext cx="288742" cy="32843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5" name="Google Shape;815;p35"/>
            <p:cNvSpPr/>
            <p:nvPr/>
          </p:nvSpPr>
          <p:spPr>
            <a:xfrm>
              <a:off x="3662662" y="1919388"/>
              <a:ext cx="287659" cy="32843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6" name="Google Shape;816;p35"/>
            <p:cNvSpPr/>
            <p:nvPr/>
          </p:nvSpPr>
          <p:spPr>
            <a:xfrm>
              <a:off x="4043673" y="1998782"/>
              <a:ext cx="78391" cy="49400"/>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7" name="Google Shape;817;p35"/>
            <p:cNvSpPr/>
            <p:nvPr/>
          </p:nvSpPr>
          <p:spPr>
            <a:xfrm>
              <a:off x="2884560" y="2317561"/>
              <a:ext cx="114879" cy="68727"/>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8" name="Google Shape;818;p35"/>
            <p:cNvSpPr/>
            <p:nvPr/>
          </p:nvSpPr>
          <p:spPr>
            <a:xfrm>
              <a:off x="2852362" y="2238127"/>
              <a:ext cx="6496" cy="129916"/>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9" name="Google Shape;819;p35"/>
            <p:cNvSpPr/>
            <p:nvPr/>
          </p:nvSpPr>
          <p:spPr>
            <a:xfrm>
              <a:off x="3092789" y="2238127"/>
              <a:ext cx="288742" cy="255461"/>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0" name="Google Shape;820;p35"/>
            <p:cNvSpPr/>
            <p:nvPr/>
          </p:nvSpPr>
          <p:spPr>
            <a:xfrm>
              <a:off x="3474843" y="2238127"/>
              <a:ext cx="287659" cy="247963"/>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1" name="Google Shape;821;p35"/>
            <p:cNvSpPr/>
            <p:nvPr/>
          </p:nvSpPr>
          <p:spPr>
            <a:xfrm>
              <a:off x="3855854" y="2317561"/>
              <a:ext cx="12911" cy="9704"/>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22" name="Google Shape;822;p35">
            <a:hlinkClick/>
          </p:cNvPr>
          <p:cNvSpPr txBox="1"/>
          <p:nvPr>
            <p:ph type="title"/>
          </p:nvPr>
        </p:nvSpPr>
        <p:spPr>
          <a:xfrm>
            <a:off x="2019300" y="1960425"/>
            <a:ext cx="5105400" cy="12138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600"/>
              <a:buNone/>
              <a:defRPr sz="54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823" name="Google Shape;823;p35"/>
          <p:cNvSpPr txBox="1"/>
          <p:nvPr>
            <p:ph hasCustomPrompt="1" idx="2" type="title"/>
          </p:nvPr>
        </p:nvSpPr>
        <p:spPr>
          <a:xfrm>
            <a:off x="2019300" y="914400"/>
            <a:ext cx="5105400" cy="12138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2000"/>
              <a:buNone/>
              <a:defRPr sz="7500">
                <a:solidFill>
                  <a:schemeClr val="accent1"/>
                </a:solidFill>
              </a:defRPr>
            </a:lvl1pPr>
            <a:lvl2pPr lvl="1" rtl="0" algn="ctr">
              <a:spcBef>
                <a:spcPts val="0"/>
              </a:spcBef>
              <a:spcAft>
                <a:spcPts val="0"/>
              </a:spcAft>
              <a:buSzPts val="12000"/>
              <a:buNone/>
              <a:defRPr sz="12000"/>
            </a:lvl2pPr>
            <a:lvl3pPr lvl="2" rtl="0" algn="ctr">
              <a:spcBef>
                <a:spcPts val="0"/>
              </a:spcBef>
              <a:spcAft>
                <a:spcPts val="0"/>
              </a:spcAft>
              <a:buSzPts val="12000"/>
              <a:buNone/>
              <a:defRPr sz="12000"/>
            </a:lvl3pPr>
            <a:lvl4pPr lvl="3" rtl="0" algn="ctr">
              <a:spcBef>
                <a:spcPts val="0"/>
              </a:spcBef>
              <a:spcAft>
                <a:spcPts val="0"/>
              </a:spcAft>
              <a:buSzPts val="12000"/>
              <a:buNone/>
              <a:defRPr sz="12000"/>
            </a:lvl4pPr>
            <a:lvl5pPr lvl="4" rtl="0" algn="ctr">
              <a:spcBef>
                <a:spcPts val="0"/>
              </a:spcBef>
              <a:spcAft>
                <a:spcPts val="0"/>
              </a:spcAft>
              <a:buSzPts val="12000"/>
              <a:buNone/>
              <a:defRPr sz="12000"/>
            </a:lvl5pPr>
            <a:lvl6pPr lvl="5" rtl="0" algn="ctr">
              <a:spcBef>
                <a:spcPts val="0"/>
              </a:spcBef>
              <a:spcAft>
                <a:spcPts val="0"/>
              </a:spcAft>
              <a:buSzPts val="12000"/>
              <a:buNone/>
              <a:defRPr sz="12000"/>
            </a:lvl6pPr>
            <a:lvl7pPr lvl="6" rtl="0" algn="ctr">
              <a:spcBef>
                <a:spcPts val="0"/>
              </a:spcBef>
              <a:spcAft>
                <a:spcPts val="0"/>
              </a:spcAft>
              <a:buSzPts val="12000"/>
              <a:buNone/>
              <a:defRPr sz="12000"/>
            </a:lvl7pPr>
            <a:lvl8pPr lvl="7" rtl="0" algn="ctr">
              <a:spcBef>
                <a:spcPts val="0"/>
              </a:spcBef>
              <a:spcAft>
                <a:spcPts val="0"/>
              </a:spcAft>
              <a:buSzPts val="12000"/>
              <a:buNone/>
              <a:defRPr sz="12000"/>
            </a:lvl8pPr>
            <a:lvl9pPr lvl="8" rtl="0" algn="ctr">
              <a:spcBef>
                <a:spcPts val="0"/>
              </a:spcBef>
              <a:spcAft>
                <a:spcPts val="0"/>
              </a:spcAft>
              <a:buSzPts val="12000"/>
              <a:buNone/>
              <a:defRPr sz="12000"/>
            </a:lvl9pPr>
          </a:lstStyle>
          <a:p>
            <a:r>
              <a:t>xx%</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3">
  <p:cSld name="CUSTOM_13">
    <p:spTree>
      <p:nvGrpSpPr>
        <p:cNvPr id="824" name="Shape 824"/>
        <p:cNvGrpSpPr/>
        <p:nvPr/>
      </p:nvGrpSpPr>
      <p:grpSpPr>
        <a:xfrm>
          <a:off x="0" y="0"/>
          <a:ext cx="0" cy="0"/>
          <a:chOff x="0" y="0"/>
          <a:chExt cx="0" cy="0"/>
        </a:xfrm>
      </p:grpSpPr>
      <p:sp>
        <p:nvSpPr>
          <p:cNvPr id="825" name="Google Shape;825;p36"/>
          <p:cNvSpPr/>
          <p:nvPr/>
        </p:nvSpPr>
        <p:spPr>
          <a:xfrm rot="-5716269">
            <a:off x="3090772" y="121523"/>
            <a:ext cx="3242308" cy="5108995"/>
          </a:xfrm>
          <a:custGeom>
            <a:rect b="b" l="l" r="r" t="t"/>
            <a:pathLst>
              <a:path extrusionOk="0" h="83294" w="72386">
                <a:moveTo>
                  <a:pt x="50403" y="3137"/>
                </a:moveTo>
                <a:cubicBezTo>
                  <a:pt x="56941" y="6272"/>
                  <a:pt x="64246" y="10108"/>
                  <a:pt x="60711" y="17614"/>
                </a:cubicBezTo>
                <a:cubicBezTo>
                  <a:pt x="57175" y="25119"/>
                  <a:pt x="44632" y="42031"/>
                  <a:pt x="52938" y="45433"/>
                </a:cubicBezTo>
                <a:cubicBezTo>
                  <a:pt x="61211" y="48803"/>
                  <a:pt x="72386" y="48302"/>
                  <a:pt x="71885" y="57942"/>
                </a:cubicBezTo>
                <a:cubicBezTo>
                  <a:pt x="71351" y="67583"/>
                  <a:pt x="54640" y="83294"/>
                  <a:pt x="40096" y="76189"/>
                </a:cubicBezTo>
                <a:cubicBezTo>
                  <a:pt x="25552" y="69084"/>
                  <a:pt x="35359" y="53839"/>
                  <a:pt x="20982" y="50137"/>
                </a:cubicBezTo>
                <a:cubicBezTo>
                  <a:pt x="6605" y="46434"/>
                  <a:pt x="1" y="20916"/>
                  <a:pt x="6939" y="13477"/>
                </a:cubicBezTo>
                <a:cubicBezTo>
                  <a:pt x="13877" y="6039"/>
                  <a:pt x="43865" y="1"/>
                  <a:pt x="50403" y="3137"/>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26" name="Google Shape;826;p36"/>
          <p:cNvGrpSpPr/>
          <p:nvPr/>
        </p:nvGrpSpPr>
        <p:grpSpPr>
          <a:xfrm flipH="1">
            <a:off x="6918862" y="-84862"/>
            <a:ext cx="2277317" cy="5304377"/>
            <a:chOff x="224725" y="566950"/>
            <a:chExt cx="1850875" cy="4311100"/>
          </a:xfrm>
        </p:grpSpPr>
        <p:sp>
          <p:nvSpPr>
            <p:cNvPr id="827" name="Google Shape;827;p36"/>
            <p:cNvSpPr/>
            <p:nvPr/>
          </p:nvSpPr>
          <p:spPr>
            <a:xfrm>
              <a:off x="1914975" y="566950"/>
              <a:ext cx="160625" cy="2033000"/>
            </a:xfrm>
            <a:custGeom>
              <a:rect b="b" l="l" r="r" t="t"/>
              <a:pathLst>
                <a:path extrusionOk="0" h="81320" w="6425">
                  <a:moveTo>
                    <a:pt x="126" y="1"/>
                  </a:moveTo>
                  <a:cubicBezTo>
                    <a:pt x="81" y="1"/>
                    <a:pt x="44" y="24"/>
                    <a:pt x="27" y="57"/>
                  </a:cubicBezTo>
                  <a:cubicBezTo>
                    <a:pt x="27" y="84"/>
                    <a:pt x="27" y="110"/>
                    <a:pt x="27" y="137"/>
                  </a:cubicBezTo>
                  <a:cubicBezTo>
                    <a:pt x="27" y="164"/>
                    <a:pt x="27"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45" y="15394"/>
                    <a:pt x="2945" y="15447"/>
                    <a:pt x="2945" y="15501"/>
                  </a:cubicBezTo>
                  <a:cubicBezTo>
                    <a:pt x="2998" y="17321"/>
                    <a:pt x="1848" y="19248"/>
                    <a:pt x="108" y="20292"/>
                  </a:cubicBezTo>
                  <a:cubicBezTo>
                    <a:pt x="54" y="20292"/>
                    <a:pt x="27" y="20318"/>
                    <a:pt x="27" y="20372"/>
                  </a:cubicBezTo>
                  <a:cubicBezTo>
                    <a:pt x="1" y="20425"/>
                    <a:pt x="27" y="20479"/>
                    <a:pt x="81" y="20506"/>
                  </a:cubicBezTo>
                  <a:cubicBezTo>
                    <a:pt x="1794" y="21496"/>
                    <a:pt x="2865" y="23316"/>
                    <a:pt x="2945" y="25324"/>
                  </a:cubicBezTo>
                  <a:cubicBezTo>
                    <a:pt x="2945" y="25350"/>
                    <a:pt x="2972" y="25404"/>
                    <a:pt x="2998" y="25431"/>
                  </a:cubicBezTo>
                  <a:cubicBezTo>
                    <a:pt x="4952" y="26394"/>
                    <a:pt x="6157" y="28348"/>
                    <a:pt x="6157" y="30543"/>
                  </a:cubicBezTo>
                  <a:cubicBezTo>
                    <a:pt x="6157" y="32711"/>
                    <a:pt x="4952" y="34665"/>
                    <a:pt x="2998" y="35628"/>
                  </a:cubicBezTo>
                  <a:cubicBezTo>
                    <a:pt x="2945" y="35655"/>
                    <a:pt x="2918" y="35709"/>
                    <a:pt x="2945" y="35762"/>
                  </a:cubicBezTo>
                  <a:cubicBezTo>
                    <a:pt x="3106"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1" y="81297"/>
                    <a:pt x="104" y="81320"/>
                    <a:pt x="145" y="81320"/>
                  </a:cubicBezTo>
                  <a:cubicBezTo>
                    <a:pt x="170" y="81320"/>
                    <a:pt x="194" y="81311"/>
                    <a:pt x="215" y="81290"/>
                  </a:cubicBezTo>
                  <a:cubicBezTo>
                    <a:pt x="2008" y="80273"/>
                    <a:pt x="3106" y="78427"/>
                    <a:pt x="3186" y="76366"/>
                  </a:cubicBezTo>
                  <a:cubicBezTo>
                    <a:pt x="5166" y="75322"/>
                    <a:pt x="6424" y="73314"/>
                    <a:pt x="6424" y="71066"/>
                  </a:cubicBezTo>
                  <a:cubicBezTo>
                    <a:pt x="6424" y="68818"/>
                    <a:pt x="5166" y="66784"/>
                    <a:pt x="3186" y="65766"/>
                  </a:cubicBezTo>
                  <a:cubicBezTo>
                    <a:pt x="3106" y="63786"/>
                    <a:pt x="2062" y="61992"/>
                    <a:pt x="375" y="60922"/>
                  </a:cubicBezTo>
                  <a:cubicBezTo>
                    <a:pt x="2062" y="59878"/>
                    <a:pt x="3106" y="58085"/>
                    <a:pt x="3186" y="56104"/>
                  </a:cubicBezTo>
                  <a:cubicBezTo>
                    <a:pt x="5166" y="55060"/>
                    <a:pt x="6424" y="53053"/>
                    <a:pt x="6424" y="50804"/>
                  </a:cubicBezTo>
                  <a:cubicBezTo>
                    <a:pt x="6424" y="48556"/>
                    <a:pt x="5166" y="46522"/>
                    <a:pt x="3186" y="45505"/>
                  </a:cubicBezTo>
                  <a:cubicBezTo>
                    <a:pt x="3159" y="43604"/>
                    <a:pt x="2088" y="41731"/>
                    <a:pt x="375" y="40660"/>
                  </a:cubicBezTo>
                  <a:cubicBezTo>
                    <a:pt x="1901" y="39723"/>
                    <a:pt x="3320" y="37877"/>
                    <a:pt x="3186" y="35816"/>
                  </a:cubicBezTo>
                  <a:cubicBezTo>
                    <a:pt x="5193" y="34799"/>
                    <a:pt x="6424" y="32764"/>
                    <a:pt x="6424" y="30543"/>
                  </a:cubicBezTo>
                  <a:cubicBezTo>
                    <a:pt x="6424" y="28295"/>
                    <a:pt x="5166" y="26260"/>
                    <a:pt x="3186" y="25243"/>
                  </a:cubicBezTo>
                  <a:cubicBezTo>
                    <a:pt x="3106" y="23236"/>
                    <a:pt x="2062" y="21443"/>
                    <a:pt x="375" y="20399"/>
                  </a:cubicBezTo>
                  <a:cubicBezTo>
                    <a:pt x="2088" y="19328"/>
                    <a:pt x="3186" y="17454"/>
                    <a:pt x="3186" y="15608"/>
                  </a:cubicBezTo>
                  <a:cubicBezTo>
                    <a:pt x="3186" y="15608"/>
                    <a:pt x="3186" y="15581"/>
                    <a:pt x="3186" y="15554"/>
                  </a:cubicBezTo>
                  <a:cubicBezTo>
                    <a:pt x="5166" y="14537"/>
                    <a:pt x="6424" y="12503"/>
                    <a:pt x="6424" y="10255"/>
                  </a:cubicBezTo>
                  <a:cubicBezTo>
                    <a:pt x="6424" y="8033"/>
                    <a:pt x="5166" y="5999"/>
                    <a:pt x="3186" y="4982"/>
                  </a:cubicBezTo>
                  <a:lnTo>
                    <a:pt x="3186" y="4955"/>
                  </a:lnTo>
                  <a:cubicBezTo>
                    <a:pt x="3186" y="3028"/>
                    <a:pt x="2008" y="1074"/>
                    <a:pt x="215" y="30"/>
                  </a:cubicBezTo>
                  <a:cubicBezTo>
                    <a:pt x="184" y="10"/>
                    <a:pt x="153" y="1"/>
                    <a:pt x="12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8" name="Google Shape;828;p36"/>
            <p:cNvSpPr/>
            <p:nvPr/>
          </p:nvSpPr>
          <p:spPr>
            <a:xfrm>
              <a:off x="1761075" y="818875"/>
              <a:ext cx="160625" cy="2032875"/>
            </a:xfrm>
            <a:custGeom>
              <a:rect b="b" l="l" r="r" t="t"/>
              <a:pathLst>
                <a:path extrusionOk="0" h="81315" w="6425">
                  <a:moveTo>
                    <a:pt x="149" y="1"/>
                  </a:moveTo>
                  <a:cubicBezTo>
                    <a:pt x="110" y="1"/>
                    <a:pt x="71" y="20"/>
                    <a:pt x="54" y="70"/>
                  </a:cubicBezTo>
                  <a:cubicBezTo>
                    <a:pt x="27" y="70"/>
                    <a:pt x="27" y="97"/>
                    <a:pt x="27" y="124"/>
                  </a:cubicBezTo>
                  <a:cubicBezTo>
                    <a:pt x="27" y="178"/>
                    <a:pt x="54" y="204"/>
                    <a:pt x="81" y="231"/>
                  </a:cubicBezTo>
                  <a:cubicBezTo>
                    <a:pt x="1821" y="1248"/>
                    <a:pt x="2972" y="3175"/>
                    <a:pt x="2945" y="5022"/>
                  </a:cubicBezTo>
                  <a:cubicBezTo>
                    <a:pt x="2945" y="5076"/>
                    <a:pt x="2972" y="5129"/>
                    <a:pt x="2998" y="5156"/>
                  </a:cubicBezTo>
                  <a:cubicBezTo>
                    <a:pt x="4952" y="6119"/>
                    <a:pt x="6183" y="8073"/>
                    <a:pt x="6183" y="10268"/>
                  </a:cubicBezTo>
                  <a:cubicBezTo>
                    <a:pt x="6183" y="12436"/>
                    <a:pt x="4952" y="14390"/>
                    <a:pt x="2998" y="15354"/>
                  </a:cubicBezTo>
                  <a:cubicBezTo>
                    <a:pt x="2972" y="15380"/>
                    <a:pt x="2945" y="15461"/>
                    <a:pt x="2945" y="15487"/>
                  </a:cubicBezTo>
                  <a:cubicBezTo>
                    <a:pt x="2998" y="17334"/>
                    <a:pt x="1847" y="19235"/>
                    <a:pt x="108" y="20278"/>
                  </a:cubicBezTo>
                  <a:cubicBezTo>
                    <a:pt x="81" y="20278"/>
                    <a:pt x="27" y="20305"/>
                    <a:pt x="27" y="20359"/>
                  </a:cubicBezTo>
                  <a:cubicBezTo>
                    <a:pt x="27" y="20412"/>
                    <a:pt x="27" y="20466"/>
                    <a:pt x="81" y="20493"/>
                  </a:cubicBezTo>
                  <a:cubicBezTo>
                    <a:pt x="1821" y="21510"/>
                    <a:pt x="2891" y="23303"/>
                    <a:pt x="2945" y="25310"/>
                  </a:cubicBezTo>
                  <a:cubicBezTo>
                    <a:pt x="2945" y="25364"/>
                    <a:pt x="2972" y="25391"/>
                    <a:pt x="2998" y="25417"/>
                  </a:cubicBezTo>
                  <a:cubicBezTo>
                    <a:pt x="4952" y="26381"/>
                    <a:pt x="6183" y="28362"/>
                    <a:pt x="6183" y="30530"/>
                  </a:cubicBezTo>
                  <a:cubicBezTo>
                    <a:pt x="6183" y="32698"/>
                    <a:pt x="4952" y="34652"/>
                    <a:pt x="2998" y="35642"/>
                  </a:cubicBezTo>
                  <a:cubicBezTo>
                    <a:pt x="2972" y="35642"/>
                    <a:pt x="2945" y="35695"/>
                    <a:pt x="2945" y="35749"/>
                  </a:cubicBezTo>
                  <a:cubicBezTo>
                    <a:pt x="3105" y="37837"/>
                    <a:pt x="1633" y="39630"/>
                    <a:pt x="108" y="40540"/>
                  </a:cubicBezTo>
                  <a:cubicBezTo>
                    <a:pt x="81" y="40540"/>
                    <a:pt x="27" y="40594"/>
                    <a:pt x="27" y="40620"/>
                  </a:cubicBezTo>
                  <a:cubicBezTo>
                    <a:pt x="27" y="40674"/>
                    <a:pt x="27" y="40727"/>
                    <a:pt x="81" y="40754"/>
                  </a:cubicBezTo>
                  <a:cubicBezTo>
                    <a:pt x="1821" y="41771"/>
                    <a:pt x="2945" y="43645"/>
                    <a:pt x="2945" y="45545"/>
                  </a:cubicBezTo>
                  <a:cubicBezTo>
                    <a:pt x="2945" y="45545"/>
                    <a:pt x="2945" y="45545"/>
                    <a:pt x="2945" y="45572"/>
                  </a:cubicBezTo>
                  <a:cubicBezTo>
                    <a:pt x="2945" y="45626"/>
                    <a:pt x="2972" y="45652"/>
                    <a:pt x="2998" y="45679"/>
                  </a:cubicBezTo>
                  <a:cubicBezTo>
                    <a:pt x="4952" y="46669"/>
                    <a:pt x="6183" y="48623"/>
                    <a:pt x="6183" y="50791"/>
                  </a:cubicBezTo>
                  <a:cubicBezTo>
                    <a:pt x="6183" y="52959"/>
                    <a:pt x="4952" y="54913"/>
                    <a:pt x="2998" y="55904"/>
                  </a:cubicBezTo>
                  <a:cubicBezTo>
                    <a:pt x="2972" y="55930"/>
                    <a:pt x="2945" y="55957"/>
                    <a:pt x="2945" y="56011"/>
                  </a:cubicBezTo>
                  <a:cubicBezTo>
                    <a:pt x="2891" y="57991"/>
                    <a:pt x="1847" y="59785"/>
                    <a:pt x="108" y="60802"/>
                  </a:cubicBezTo>
                  <a:cubicBezTo>
                    <a:pt x="81" y="60828"/>
                    <a:pt x="27" y="60855"/>
                    <a:pt x="27" y="60882"/>
                  </a:cubicBezTo>
                  <a:cubicBezTo>
                    <a:pt x="27" y="60935"/>
                    <a:pt x="27" y="60989"/>
                    <a:pt x="81" y="61016"/>
                  </a:cubicBezTo>
                  <a:cubicBezTo>
                    <a:pt x="1821" y="62033"/>
                    <a:pt x="2891" y="63826"/>
                    <a:pt x="2945" y="65834"/>
                  </a:cubicBezTo>
                  <a:cubicBezTo>
                    <a:pt x="2945" y="65887"/>
                    <a:pt x="2972" y="65914"/>
                    <a:pt x="2998" y="65941"/>
                  </a:cubicBezTo>
                  <a:cubicBezTo>
                    <a:pt x="4952" y="66931"/>
                    <a:pt x="6183" y="68885"/>
                    <a:pt x="6183" y="71053"/>
                  </a:cubicBezTo>
                  <a:cubicBezTo>
                    <a:pt x="6183" y="73221"/>
                    <a:pt x="4952" y="75175"/>
                    <a:pt x="2998" y="76165"/>
                  </a:cubicBezTo>
                  <a:cubicBezTo>
                    <a:pt x="2972" y="76192"/>
                    <a:pt x="2945" y="76219"/>
                    <a:pt x="2945" y="76272"/>
                  </a:cubicBezTo>
                  <a:cubicBezTo>
                    <a:pt x="2891" y="78280"/>
                    <a:pt x="1821" y="80073"/>
                    <a:pt x="81" y="81090"/>
                  </a:cubicBezTo>
                  <a:cubicBezTo>
                    <a:pt x="27" y="81117"/>
                    <a:pt x="1" y="81197"/>
                    <a:pt x="54" y="81251"/>
                  </a:cubicBezTo>
                  <a:cubicBezTo>
                    <a:pt x="74" y="81290"/>
                    <a:pt x="122" y="81315"/>
                    <a:pt x="167" y="81315"/>
                  </a:cubicBezTo>
                  <a:cubicBezTo>
                    <a:pt x="184" y="81315"/>
                    <a:pt x="200" y="81311"/>
                    <a:pt x="215" y="81304"/>
                  </a:cubicBezTo>
                  <a:cubicBezTo>
                    <a:pt x="2008" y="80260"/>
                    <a:pt x="3105" y="78413"/>
                    <a:pt x="3186" y="76352"/>
                  </a:cubicBezTo>
                  <a:cubicBezTo>
                    <a:pt x="5193" y="75309"/>
                    <a:pt x="6424" y="73301"/>
                    <a:pt x="6424" y="71053"/>
                  </a:cubicBezTo>
                  <a:cubicBezTo>
                    <a:pt x="6424" y="68805"/>
                    <a:pt x="5193" y="66797"/>
                    <a:pt x="3186" y="65753"/>
                  </a:cubicBezTo>
                  <a:cubicBezTo>
                    <a:pt x="3132" y="63773"/>
                    <a:pt x="2088" y="61979"/>
                    <a:pt x="402" y="60909"/>
                  </a:cubicBezTo>
                  <a:cubicBezTo>
                    <a:pt x="2088" y="59865"/>
                    <a:pt x="3132" y="58072"/>
                    <a:pt x="3186" y="56091"/>
                  </a:cubicBezTo>
                  <a:cubicBezTo>
                    <a:pt x="5193" y="55047"/>
                    <a:pt x="6424" y="53040"/>
                    <a:pt x="6424" y="50791"/>
                  </a:cubicBezTo>
                  <a:cubicBezTo>
                    <a:pt x="6424" y="48543"/>
                    <a:pt x="5193" y="46536"/>
                    <a:pt x="3186" y="45492"/>
                  </a:cubicBezTo>
                  <a:cubicBezTo>
                    <a:pt x="3186" y="43591"/>
                    <a:pt x="2088" y="41718"/>
                    <a:pt x="402" y="40647"/>
                  </a:cubicBezTo>
                  <a:cubicBezTo>
                    <a:pt x="1901" y="39710"/>
                    <a:pt x="3320" y="37890"/>
                    <a:pt x="3186" y="35829"/>
                  </a:cubicBezTo>
                  <a:cubicBezTo>
                    <a:pt x="5193" y="34785"/>
                    <a:pt x="6424" y="32751"/>
                    <a:pt x="6424" y="30530"/>
                  </a:cubicBezTo>
                  <a:cubicBezTo>
                    <a:pt x="6424" y="28281"/>
                    <a:pt x="5193" y="26247"/>
                    <a:pt x="3186" y="25230"/>
                  </a:cubicBezTo>
                  <a:cubicBezTo>
                    <a:pt x="3105" y="23223"/>
                    <a:pt x="2062" y="21429"/>
                    <a:pt x="402" y="20386"/>
                  </a:cubicBezTo>
                  <a:cubicBezTo>
                    <a:pt x="2115" y="19315"/>
                    <a:pt x="3212" y="17415"/>
                    <a:pt x="3186" y="15541"/>
                  </a:cubicBezTo>
                  <a:cubicBezTo>
                    <a:pt x="5193" y="14524"/>
                    <a:pt x="6424" y="12490"/>
                    <a:pt x="6424" y="10268"/>
                  </a:cubicBezTo>
                  <a:cubicBezTo>
                    <a:pt x="6424" y="8020"/>
                    <a:pt x="5193" y="5986"/>
                    <a:pt x="3186" y="4969"/>
                  </a:cubicBezTo>
                  <a:lnTo>
                    <a:pt x="3186" y="4942"/>
                  </a:lnTo>
                  <a:cubicBezTo>
                    <a:pt x="3186" y="3041"/>
                    <a:pt x="2008" y="1061"/>
                    <a:pt x="215" y="17"/>
                  </a:cubicBezTo>
                  <a:cubicBezTo>
                    <a:pt x="195" y="7"/>
                    <a:pt x="172" y="1"/>
                    <a:pt x="14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9" name="Google Shape;829;p36"/>
            <p:cNvSpPr/>
            <p:nvPr/>
          </p:nvSpPr>
          <p:spPr>
            <a:xfrm>
              <a:off x="1607850" y="566950"/>
              <a:ext cx="159950" cy="2033000"/>
            </a:xfrm>
            <a:custGeom>
              <a:rect b="b" l="l" r="r" t="t"/>
              <a:pathLst>
                <a:path extrusionOk="0" h="81320" w="6398">
                  <a:moveTo>
                    <a:pt x="119" y="1"/>
                  </a:moveTo>
                  <a:cubicBezTo>
                    <a:pt x="81" y="1"/>
                    <a:pt x="44" y="24"/>
                    <a:pt x="27" y="57"/>
                  </a:cubicBezTo>
                  <a:cubicBezTo>
                    <a:pt x="0"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71" y="17347"/>
                    <a:pt x="1847" y="19248"/>
                    <a:pt x="81" y="20292"/>
                  </a:cubicBezTo>
                  <a:cubicBezTo>
                    <a:pt x="54" y="20292"/>
                    <a:pt x="27" y="20318"/>
                    <a:pt x="0"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0"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64" y="58004"/>
                    <a:pt x="1820" y="59798"/>
                    <a:pt x="81" y="60815"/>
                  </a:cubicBezTo>
                  <a:cubicBezTo>
                    <a:pt x="54" y="60815"/>
                    <a:pt x="27" y="60868"/>
                    <a:pt x="0" y="60895"/>
                  </a:cubicBezTo>
                  <a:cubicBezTo>
                    <a:pt x="0" y="60949"/>
                    <a:pt x="27" y="61002"/>
                    <a:pt x="81" y="61029"/>
                  </a:cubicBezTo>
                  <a:cubicBezTo>
                    <a:pt x="1820" y="62046"/>
                    <a:pt x="2864"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64" y="78266"/>
                    <a:pt x="1820" y="80086"/>
                    <a:pt x="81" y="81076"/>
                  </a:cubicBezTo>
                  <a:cubicBezTo>
                    <a:pt x="27" y="81130"/>
                    <a:pt x="0" y="81183"/>
                    <a:pt x="27" y="81264"/>
                  </a:cubicBezTo>
                  <a:cubicBezTo>
                    <a:pt x="44" y="81297"/>
                    <a:pt x="81" y="81320"/>
                    <a:pt x="119" y="81320"/>
                  </a:cubicBezTo>
                  <a:cubicBezTo>
                    <a:pt x="143" y="81320"/>
                    <a:pt x="167" y="81311"/>
                    <a:pt x="188" y="81290"/>
                  </a:cubicBezTo>
                  <a:cubicBezTo>
                    <a:pt x="1981"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61" y="41731"/>
                    <a:pt x="375" y="40660"/>
                  </a:cubicBezTo>
                  <a:cubicBezTo>
                    <a:pt x="1901" y="39723"/>
                    <a:pt x="3292" y="37877"/>
                    <a:pt x="3185" y="35816"/>
                  </a:cubicBezTo>
                  <a:cubicBezTo>
                    <a:pt x="5166" y="34799"/>
                    <a:pt x="6397" y="32764"/>
                    <a:pt x="6397" y="30543"/>
                  </a:cubicBezTo>
                  <a:cubicBezTo>
                    <a:pt x="6397" y="28295"/>
                    <a:pt x="5166" y="26260"/>
                    <a:pt x="3185" y="25243"/>
                  </a:cubicBezTo>
                  <a:cubicBezTo>
                    <a:pt x="3078" y="23236"/>
                    <a:pt x="2061" y="21443"/>
                    <a:pt x="375" y="20399"/>
                  </a:cubicBezTo>
                  <a:cubicBezTo>
                    <a:pt x="2061" y="19328"/>
                    <a:pt x="3185" y="17454"/>
                    <a:pt x="3185" y="15608"/>
                  </a:cubicBezTo>
                  <a:cubicBezTo>
                    <a:pt x="3185" y="15608"/>
                    <a:pt x="3185" y="1558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0" name="Google Shape;830;p36"/>
            <p:cNvSpPr/>
            <p:nvPr/>
          </p:nvSpPr>
          <p:spPr>
            <a:xfrm>
              <a:off x="1453950" y="818875"/>
              <a:ext cx="160600" cy="2032875"/>
            </a:xfrm>
            <a:custGeom>
              <a:rect b="b" l="l" r="r" t="t"/>
              <a:pathLst>
                <a:path extrusionOk="0" h="81315" w="6424">
                  <a:moveTo>
                    <a:pt x="136" y="1"/>
                  </a:moveTo>
                  <a:cubicBezTo>
                    <a:pt x="95" y="1"/>
                    <a:pt x="61" y="20"/>
                    <a:pt x="27" y="70"/>
                  </a:cubicBezTo>
                  <a:cubicBezTo>
                    <a:pt x="27" y="70"/>
                    <a:pt x="27" y="97"/>
                    <a:pt x="27" y="124"/>
                  </a:cubicBezTo>
                  <a:cubicBezTo>
                    <a:pt x="27" y="178"/>
                    <a:pt x="27"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34"/>
                    <a:pt x="2944" y="15487"/>
                  </a:cubicBezTo>
                  <a:cubicBezTo>
                    <a:pt x="2944" y="15514"/>
                    <a:pt x="2944" y="15568"/>
                    <a:pt x="2944" y="15595"/>
                  </a:cubicBezTo>
                  <a:cubicBezTo>
                    <a:pt x="2944" y="17415"/>
                    <a:pt x="1820" y="19261"/>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44" y="35642"/>
                    <a:pt x="2918"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72"/>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27" y="81251"/>
                  </a:cubicBezTo>
                  <a:cubicBezTo>
                    <a:pt x="66" y="81290"/>
                    <a:pt x="120" y="81315"/>
                    <a:pt x="167" y="81315"/>
                  </a:cubicBezTo>
                  <a:cubicBezTo>
                    <a:pt x="184" y="81315"/>
                    <a:pt x="200" y="81311"/>
                    <a:pt x="214" y="81304"/>
                  </a:cubicBezTo>
                  <a:cubicBezTo>
                    <a:pt x="2008" y="80260"/>
                    <a:pt x="3105" y="78413"/>
                    <a:pt x="3185" y="76352"/>
                  </a:cubicBezTo>
                  <a:cubicBezTo>
                    <a:pt x="5166" y="75309"/>
                    <a:pt x="6424" y="73301"/>
                    <a:pt x="6424" y="71053"/>
                  </a:cubicBezTo>
                  <a:cubicBezTo>
                    <a:pt x="6424" y="68805"/>
                    <a:pt x="5166" y="66797"/>
                    <a:pt x="3185" y="65753"/>
                  </a:cubicBezTo>
                  <a:cubicBezTo>
                    <a:pt x="3105" y="63773"/>
                    <a:pt x="2061" y="61979"/>
                    <a:pt x="375" y="60909"/>
                  </a:cubicBezTo>
                  <a:cubicBezTo>
                    <a:pt x="2061" y="59865"/>
                    <a:pt x="3105" y="58072"/>
                    <a:pt x="3185" y="56091"/>
                  </a:cubicBezTo>
                  <a:cubicBezTo>
                    <a:pt x="5166" y="55047"/>
                    <a:pt x="6424" y="53040"/>
                    <a:pt x="6424" y="50791"/>
                  </a:cubicBezTo>
                  <a:cubicBezTo>
                    <a:pt x="6424" y="48543"/>
                    <a:pt x="5193" y="46536"/>
                    <a:pt x="3185" y="45492"/>
                  </a:cubicBezTo>
                  <a:cubicBezTo>
                    <a:pt x="3159" y="43591"/>
                    <a:pt x="2088" y="41718"/>
                    <a:pt x="375" y="40647"/>
                  </a:cubicBezTo>
                  <a:cubicBezTo>
                    <a:pt x="1901" y="39710"/>
                    <a:pt x="3319" y="37890"/>
                    <a:pt x="3185" y="35829"/>
                  </a:cubicBezTo>
                  <a:cubicBezTo>
                    <a:pt x="5193" y="34785"/>
                    <a:pt x="6424" y="32751"/>
                    <a:pt x="6424" y="30530"/>
                  </a:cubicBezTo>
                  <a:cubicBezTo>
                    <a:pt x="6424" y="28281"/>
                    <a:pt x="5166" y="26247"/>
                    <a:pt x="3185" y="25230"/>
                  </a:cubicBezTo>
                  <a:cubicBezTo>
                    <a:pt x="3105" y="23223"/>
                    <a:pt x="2061" y="21429"/>
                    <a:pt x="375"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cubicBezTo>
                    <a:pt x="3185" y="3041"/>
                    <a:pt x="2008" y="1061"/>
                    <a:pt x="214" y="17"/>
                  </a:cubicBezTo>
                  <a:cubicBezTo>
                    <a:pt x="185" y="7"/>
                    <a:pt x="159" y="1"/>
                    <a:pt x="13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1" name="Google Shape;831;p36"/>
            <p:cNvSpPr/>
            <p:nvPr/>
          </p:nvSpPr>
          <p:spPr>
            <a:xfrm>
              <a:off x="1300050" y="566950"/>
              <a:ext cx="160600" cy="2033000"/>
            </a:xfrm>
            <a:custGeom>
              <a:rect b="b" l="l" r="r" t="t"/>
              <a:pathLst>
                <a:path extrusionOk="0" h="81320" w="6424">
                  <a:moveTo>
                    <a:pt x="146" y="1"/>
                  </a:moveTo>
                  <a:cubicBezTo>
                    <a:pt x="107" y="1"/>
                    <a:pt x="70" y="24"/>
                    <a:pt x="54" y="57"/>
                  </a:cubicBezTo>
                  <a:cubicBezTo>
                    <a:pt x="27" y="84"/>
                    <a:pt x="27" y="110"/>
                    <a:pt x="27" y="137"/>
                  </a:cubicBezTo>
                  <a:cubicBezTo>
                    <a:pt x="27" y="164"/>
                    <a:pt x="54" y="217"/>
                    <a:pt x="80" y="244"/>
                  </a:cubicBezTo>
                  <a:cubicBezTo>
                    <a:pt x="1820" y="1261"/>
                    <a:pt x="2971" y="3188"/>
                    <a:pt x="2944" y="5035"/>
                  </a:cubicBezTo>
                  <a:cubicBezTo>
                    <a:pt x="2944" y="5089"/>
                    <a:pt x="2971" y="5142"/>
                    <a:pt x="3025" y="5169"/>
                  </a:cubicBezTo>
                  <a:cubicBezTo>
                    <a:pt x="4952" y="6133"/>
                    <a:pt x="6183" y="8086"/>
                    <a:pt x="6183" y="10255"/>
                  </a:cubicBezTo>
                  <a:cubicBezTo>
                    <a:pt x="6183" y="12449"/>
                    <a:pt x="4952" y="14403"/>
                    <a:pt x="3025" y="15367"/>
                  </a:cubicBezTo>
                  <a:cubicBezTo>
                    <a:pt x="2971" y="15394"/>
                    <a:pt x="2944" y="15447"/>
                    <a:pt x="2944" y="15501"/>
                  </a:cubicBezTo>
                  <a:cubicBezTo>
                    <a:pt x="2998" y="17321"/>
                    <a:pt x="1847" y="19248"/>
                    <a:pt x="107" y="20292"/>
                  </a:cubicBezTo>
                  <a:cubicBezTo>
                    <a:pt x="80" y="20292"/>
                    <a:pt x="54" y="20318"/>
                    <a:pt x="27" y="20372"/>
                  </a:cubicBezTo>
                  <a:cubicBezTo>
                    <a:pt x="27" y="20425"/>
                    <a:pt x="27" y="20479"/>
                    <a:pt x="80" y="20506"/>
                  </a:cubicBezTo>
                  <a:cubicBezTo>
                    <a:pt x="1820" y="21496"/>
                    <a:pt x="2891" y="23316"/>
                    <a:pt x="2944" y="25324"/>
                  </a:cubicBezTo>
                  <a:cubicBezTo>
                    <a:pt x="2944" y="25350"/>
                    <a:pt x="2971" y="25404"/>
                    <a:pt x="3025" y="25431"/>
                  </a:cubicBezTo>
                  <a:cubicBezTo>
                    <a:pt x="4952" y="26394"/>
                    <a:pt x="6183" y="28348"/>
                    <a:pt x="6183" y="30543"/>
                  </a:cubicBezTo>
                  <a:cubicBezTo>
                    <a:pt x="6183" y="32711"/>
                    <a:pt x="4952" y="34665"/>
                    <a:pt x="3025" y="35628"/>
                  </a:cubicBezTo>
                  <a:cubicBezTo>
                    <a:pt x="2971" y="35655"/>
                    <a:pt x="2944" y="35709"/>
                    <a:pt x="2944" y="35762"/>
                  </a:cubicBezTo>
                  <a:cubicBezTo>
                    <a:pt x="3105" y="37823"/>
                    <a:pt x="1633" y="39643"/>
                    <a:pt x="107" y="40553"/>
                  </a:cubicBezTo>
                  <a:cubicBezTo>
                    <a:pt x="80" y="40553"/>
                    <a:pt x="54" y="40580"/>
                    <a:pt x="27" y="40633"/>
                  </a:cubicBezTo>
                  <a:cubicBezTo>
                    <a:pt x="27" y="40687"/>
                    <a:pt x="27" y="40741"/>
                    <a:pt x="80" y="40767"/>
                  </a:cubicBezTo>
                  <a:cubicBezTo>
                    <a:pt x="1820" y="41784"/>
                    <a:pt x="2944" y="43658"/>
                    <a:pt x="2944" y="45532"/>
                  </a:cubicBezTo>
                  <a:cubicBezTo>
                    <a:pt x="2944" y="45558"/>
                    <a:pt x="2944" y="45558"/>
                    <a:pt x="2944" y="45585"/>
                  </a:cubicBezTo>
                  <a:cubicBezTo>
                    <a:pt x="2944" y="45612"/>
                    <a:pt x="2971" y="45665"/>
                    <a:pt x="3025" y="45692"/>
                  </a:cubicBezTo>
                  <a:cubicBezTo>
                    <a:pt x="4952" y="46656"/>
                    <a:pt x="6183" y="48636"/>
                    <a:pt x="6183" y="50804"/>
                  </a:cubicBezTo>
                  <a:cubicBezTo>
                    <a:pt x="6183" y="52972"/>
                    <a:pt x="4952" y="54926"/>
                    <a:pt x="3025" y="55917"/>
                  </a:cubicBezTo>
                  <a:cubicBezTo>
                    <a:pt x="2971" y="55917"/>
                    <a:pt x="2944" y="55970"/>
                    <a:pt x="2944" y="56024"/>
                  </a:cubicBezTo>
                  <a:cubicBezTo>
                    <a:pt x="2891" y="58004"/>
                    <a:pt x="1847" y="59798"/>
                    <a:pt x="107" y="60815"/>
                  </a:cubicBezTo>
                  <a:cubicBezTo>
                    <a:pt x="80" y="60815"/>
                    <a:pt x="54" y="60868"/>
                    <a:pt x="27" y="60895"/>
                  </a:cubicBezTo>
                  <a:cubicBezTo>
                    <a:pt x="27" y="60949"/>
                    <a:pt x="27" y="61002"/>
                    <a:pt x="80" y="61029"/>
                  </a:cubicBezTo>
                  <a:cubicBezTo>
                    <a:pt x="1820" y="62046"/>
                    <a:pt x="2891" y="63839"/>
                    <a:pt x="2944" y="65847"/>
                  </a:cubicBezTo>
                  <a:cubicBezTo>
                    <a:pt x="2944" y="65900"/>
                    <a:pt x="2971" y="65927"/>
                    <a:pt x="3025" y="65954"/>
                  </a:cubicBezTo>
                  <a:cubicBezTo>
                    <a:pt x="4952" y="66944"/>
                    <a:pt x="6183" y="68898"/>
                    <a:pt x="6183" y="71066"/>
                  </a:cubicBezTo>
                  <a:cubicBezTo>
                    <a:pt x="6183" y="73234"/>
                    <a:pt x="4952" y="75188"/>
                    <a:pt x="3025" y="76178"/>
                  </a:cubicBezTo>
                  <a:cubicBezTo>
                    <a:pt x="2971" y="76178"/>
                    <a:pt x="2944" y="76232"/>
                    <a:pt x="2944" y="76285"/>
                  </a:cubicBezTo>
                  <a:cubicBezTo>
                    <a:pt x="2891" y="78266"/>
                    <a:pt x="1820" y="80086"/>
                    <a:pt x="80" y="81076"/>
                  </a:cubicBezTo>
                  <a:cubicBezTo>
                    <a:pt x="27" y="81130"/>
                    <a:pt x="0" y="81183"/>
                    <a:pt x="54" y="81264"/>
                  </a:cubicBezTo>
                  <a:cubicBezTo>
                    <a:pt x="70" y="81297"/>
                    <a:pt x="107" y="81320"/>
                    <a:pt x="146" y="81320"/>
                  </a:cubicBezTo>
                  <a:cubicBezTo>
                    <a:pt x="169" y="81320"/>
                    <a:pt x="194" y="81311"/>
                    <a:pt x="214" y="81290"/>
                  </a:cubicBezTo>
                  <a:cubicBezTo>
                    <a:pt x="2007" y="80273"/>
                    <a:pt x="3105" y="78427"/>
                    <a:pt x="3185" y="76366"/>
                  </a:cubicBezTo>
                  <a:cubicBezTo>
                    <a:pt x="5193" y="75322"/>
                    <a:pt x="6424" y="73314"/>
                    <a:pt x="6424" y="71066"/>
                  </a:cubicBezTo>
                  <a:cubicBezTo>
                    <a:pt x="6424" y="68818"/>
                    <a:pt x="5193" y="66784"/>
                    <a:pt x="3185" y="65766"/>
                  </a:cubicBezTo>
                  <a:cubicBezTo>
                    <a:pt x="3132" y="63786"/>
                    <a:pt x="2088" y="61992"/>
                    <a:pt x="402" y="60922"/>
                  </a:cubicBezTo>
                  <a:cubicBezTo>
                    <a:pt x="2088" y="59878"/>
                    <a:pt x="3132" y="58085"/>
                    <a:pt x="3185" y="56104"/>
                  </a:cubicBezTo>
                  <a:cubicBezTo>
                    <a:pt x="5193" y="55060"/>
                    <a:pt x="6424" y="53053"/>
                    <a:pt x="6424" y="50804"/>
                  </a:cubicBezTo>
                  <a:cubicBezTo>
                    <a:pt x="6424" y="48556"/>
                    <a:pt x="5193" y="46522"/>
                    <a:pt x="3185" y="45505"/>
                  </a:cubicBezTo>
                  <a:cubicBezTo>
                    <a:pt x="3185" y="43604"/>
                    <a:pt x="2088" y="41731"/>
                    <a:pt x="402" y="40660"/>
                  </a:cubicBezTo>
                  <a:cubicBezTo>
                    <a:pt x="1927" y="39723"/>
                    <a:pt x="3319" y="37903"/>
                    <a:pt x="3212" y="35816"/>
                  </a:cubicBezTo>
                  <a:cubicBezTo>
                    <a:pt x="5193" y="34799"/>
                    <a:pt x="6424" y="32764"/>
                    <a:pt x="6424" y="30543"/>
                  </a:cubicBezTo>
                  <a:cubicBezTo>
                    <a:pt x="6424" y="28295"/>
                    <a:pt x="5193" y="26260"/>
                    <a:pt x="3185" y="25243"/>
                  </a:cubicBezTo>
                  <a:cubicBezTo>
                    <a:pt x="3105" y="23236"/>
                    <a:pt x="2061" y="21443"/>
                    <a:pt x="402" y="20399"/>
                  </a:cubicBezTo>
                  <a:cubicBezTo>
                    <a:pt x="2088" y="19328"/>
                    <a:pt x="3185" y="17454"/>
                    <a:pt x="3185" y="15608"/>
                  </a:cubicBezTo>
                  <a:cubicBezTo>
                    <a:pt x="3185" y="15608"/>
                    <a:pt x="3185" y="15581"/>
                    <a:pt x="3185" y="15554"/>
                  </a:cubicBezTo>
                  <a:cubicBezTo>
                    <a:pt x="5193" y="14537"/>
                    <a:pt x="6424" y="12503"/>
                    <a:pt x="6424" y="10255"/>
                  </a:cubicBezTo>
                  <a:cubicBezTo>
                    <a:pt x="6424" y="8033"/>
                    <a:pt x="5193" y="5999"/>
                    <a:pt x="3185" y="4982"/>
                  </a:cubicBezTo>
                  <a:lnTo>
                    <a:pt x="3185" y="4955"/>
                  </a:lnTo>
                  <a:cubicBezTo>
                    <a:pt x="3185" y="3028"/>
                    <a:pt x="2007" y="1074"/>
                    <a:pt x="214" y="30"/>
                  </a:cubicBezTo>
                  <a:cubicBezTo>
                    <a:pt x="194" y="10"/>
                    <a:pt x="169" y="1"/>
                    <a:pt x="14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2" name="Google Shape;832;p36"/>
            <p:cNvSpPr/>
            <p:nvPr/>
          </p:nvSpPr>
          <p:spPr>
            <a:xfrm>
              <a:off x="1146800" y="818875"/>
              <a:ext cx="159950" cy="2032875"/>
            </a:xfrm>
            <a:custGeom>
              <a:rect b="b" l="l" r="r" t="t"/>
              <a:pathLst>
                <a:path extrusionOk="0" h="81315" w="6398">
                  <a:moveTo>
                    <a:pt x="123" y="1"/>
                  </a:moveTo>
                  <a:cubicBezTo>
                    <a:pt x="83" y="1"/>
                    <a:pt x="44" y="20"/>
                    <a:pt x="28" y="70"/>
                  </a:cubicBezTo>
                  <a:cubicBezTo>
                    <a:pt x="28" y="70"/>
                    <a:pt x="1" y="97"/>
                    <a:pt x="1" y="124"/>
                  </a:cubicBezTo>
                  <a:cubicBezTo>
                    <a:pt x="1" y="178"/>
                    <a:pt x="28" y="204"/>
                    <a:pt x="81" y="231"/>
                  </a:cubicBezTo>
                  <a:cubicBezTo>
                    <a:pt x="1821" y="1248"/>
                    <a:pt x="2972" y="3175"/>
                    <a:pt x="2918" y="5022"/>
                  </a:cubicBezTo>
                  <a:cubicBezTo>
                    <a:pt x="2918" y="5076"/>
                    <a:pt x="2945" y="5129"/>
                    <a:pt x="2998" y="5156"/>
                  </a:cubicBezTo>
                  <a:cubicBezTo>
                    <a:pt x="4952" y="6119"/>
                    <a:pt x="6157" y="8073"/>
                    <a:pt x="6157" y="10268"/>
                  </a:cubicBezTo>
                  <a:cubicBezTo>
                    <a:pt x="6157" y="12436"/>
                    <a:pt x="4952" y="14390"/>
                    <a:pt x="2998" y="15354"/>
                  </a:cubicBezTo>
                  <a:cubicBezTo>
                    <a:pt x="2945" y="15380"/>
                    <a:pt x="2918" y="15434"/>
                    <a:pt x="2918" y="15487"/>
                  </a:cubicBezTo>
                  <a:cubicBezTo>
                    <a:pt x="2998" y="17334"/>
                    <a:pt x="1848" y="19235"/>
                    <a:pt x="81" y="20278"/>
                  </a:cubicBezTo>
                  <a:cubicBezTo>
                    <a:pt x="54" y="20278"/>
                    <a:pt x="28" y="20305"/>
                    <a:pt x="1" y="20359"/>
                  </a:cubicBezTo>
                  <a:cubicBezTo>
                    <a:pt x="1" y="20412"/>
                    <a:pt x="28" y="20466"/>
                    <a:pt x="81" y="20493"/>
                  </a:cubicBezTo>
                  <a:cubicBezTo>
                    <a:pt x="1794" y="21510"/>
                    <a:pt x="2865" y="23303"/>
                    <a:pt x="2918" y="25310"/>
                  </a:cubicBezTo>
                  <a:cubicBezTo>
                    <a:pt x="2918" y="25364"/>
                    <a:pt x="2945"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079" y="37837"/>
                    <a:pt x="1633" y="39630"/>
                    <a:pt x="81" y="40540"/>
                  </a:cubicBezTo>
                  <a:cubicBezTo>
                    <a:pt x="54" y="40540"/>
                    <a:pt x="28" y="40594"/>
                    <a:pt x="1" y="40620"/>
                  </a:cubicBezTo>
                  <a:cubicBezTo>
                    <a:pt x="1" y="40674"/>
                    <a:pt x="28"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81" y="60802"/>
                  </a:cubicBezTo>
                  <a:cubicBezTo>
                    <a:pt x="54" y="60828"/>
                    <a:pt x="28" y="60855"/>
                    <a:pt x="1" y="60882"/>
                  </a:cubicBezTo>
                  <a:cubicBezTo>
                    <a:pt x="1" y="60935"/>
                    <a:pt x="28"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8" y="81117"/>
                    <a:pt x="1" y="81197"/>
                    <a:pt x="28" y="81251"/>
                  </a:cubicBezTo>
                  <a:cubicBezTo>
                    <a:pt x="47" y="81290"/>
                    <a:pt x="95" y="81315"/>
                    <a:pt x="151" y="81315"/>
                  </a:cubicBezTo>
                  <a:cubicBezTo>
                    <a:pt x="172" y="81315"/>
                    <a:pt x="193" y="81311"/>
                    <a:pt x="215" y="81304"/>
                  </a:cubicBezTo>
                  <a:cubicBezTo>
                    <a:pt x="1981" y="80260"/>
                    <a:pt x="3106" y="78413"/>
                    <a:pt x="3186" y="76352"/>
                  </a:cubicBezTo>
                  <a:cubicBezTo>
                    <a:pt x="5167" y="75309"/>
                    <a:pt x="6398" y="73301"/>
                    <a:pt x="6398" y="71053"/>
                  </a:cubicBezTo>
                  <a:cubicBezTo>
                    <a:pt x="6398" y="68805"/>
                    <a:pt x="5167" y="66797"/>
                    <a:pt x="3186" y="65753"/>
                  </a:cubicBezTo>
                  <a:cubicBezTo>
                    <a:pt x="3106" y="63773"/>
                    <a:pt x="2062" y="61979"/>
                    <a:pt x="375" y="60909"/>
                  </a:cubicBezTo>
                  <a:cubicBezTo>
                    <a:pt x="2062" y="59865"/>
                    <a:pt x="3106" y="58072"/>
                    <a:pt x="3186" y="56091"/>
                  </a:cubicBezTo>
                  <a:cubicBezTo>
                    <a:pt x="5167" y="55047"/>
                    <a:pt x="6398" y="53040"/>
                    <a:pt x="6398" y="50791"/>
                  </a:cubicBezTo>
                  <a:cubicBezTo>
                    <a:pt x="6398" y="48543"/>
                    <a:pt x="5167" y="46536"/>
                    <a:pt x="3186" y="45492"/>
                  </a:cubicBezTo>
                  <a:cubicBezTo>
                    <a:pt x="3159" y="43591"/>
                    <a:pt x="2088" y="41718"/>
                    <a:pt x="375" y="40647"/>
                  </a:cubicBezTo>
                  <a:cubicBezTo>
                    <a:pt x="1901" y="39710"/>
                    <a:pt x="3293" y="37890"/>
                    <a:pt x="3186" y="35829"/>
                  </a:cubicBezTo>
                  <a:cubicBezTo>
                    <a:pt x="5167" y="34785"/>
                    <a:pt x="6398" y="32751"/>
                    <a:pt x="6398" y="30530"/>
                  </a:cubicBezTo>
                  <a:cubicBezTo>
                    <a:pt x="6398" y="28281"/>
                    <a:pt x="5167" y="26247"/>
                    <a:pt x="3186" y="25230"/>
                  </a:cubicBezTo>
                  <a:cubicBezTo>
                    <a:pt x="3079" y="23223"/>
                    <a:pt x="2062" y="21429"/>
                    <a:pt x="375" y="20386"/>
                  </a:cubicBezTo>
                  <a:cubicBezTo>
                    <a:pt x="2088" y="19315"/>
                    <a:pt x="3186" y="17415"/>
                    <a:pt x="3186" y="15541"/>
                  </a:cubicBezTo>
                  <a:cubicBezTo>
                    <a:pt x="5167" y="14524"/>
                    <a:pt x="6398" y="12490"/>
                    <a:pt x="6398" y="10268"/>
                  </a:cubicBezTo>
                  <a:cubicBezTo>
                    <a:pt x="6398" y="8020"/>
                    <a:pt x="5167" y="5986"/>
                    <a:pt x="3186" y="4969"/>
                  </a:cubicBezTo>
                  <a:lnTo>
                    <a:pt x="3186" y="4942"/>
                  </a:lnTo>
                  <a:cubicBezTo>
                    <a:pt x="3186" y="3041"/>
                    <a:pt x="1981" y="1061"/>
                    <a:pt x="188" y="17"/>
                  </a:cubicBezTo>
                  <a:cubicBezTo>
                    <a:pt x="169" y="7"/>
                    <a:pt x="145" y="1"/>
                    <a:pt x="123"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3" name="Google Shape;833;p36"/>
            <p:cNvSpPr/>
            <p:nvPr/>
          </p:nvSpPr>
          <p:spPr>
            <a:xfrm>
              <a:off x="992900" y="566950"/>
              <a:ext cx="160625" cy="2033000"/>
            </a:xfrm>
            <a:custGeom>
              <a:rect b="b" l="l" r="r" t="t"/>
              <a:pathLst>
                <a:path extrusionOk="0" h="81320" w="6425">
                  <a:moveTo>
                    <a:pt x="145" y="1"/>
                  </a:moveTo>
                  <a:cubicBezTo>
                    <a:pt x="104" y="1"/>
                    <a:pt x="60" y="24"/>
                    <a:pt x="27" y="57"/>
                  </a:cubicBezTo>
                  <a:cubicBezTo>
                    <a:pt x="27" y="84"/>
                    <a:pt x="27" y="110"/>
                    <a:pt x="27" y="137"/>
                  </a:cubicBezTo>
                  <a:cubicBezTo>
                    <a:pt x="27" y="164"/>
                    <a:pt x="54"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72" y="15394"/>
                    <a:pt x="2945" y="15447"/>
                    <a:pt x="2945" y="15501"/>
                  </a:cubicBezTo>
                  <a:cubicBezTo>
                    <a:pt x="2998" y="17347"/>
                    <a:pt x="1847" y="19248"/>
                    <a:pt x="108" y="20292"/>
                  </a:cubicBezTo>
                  <a:cubicBezTo>
                    <a:pt x="54" y="20292"/>
                    <a:pt x="27" y="20318"/>
                    <a:pt x="27" y="20372"/>
                  </a:cubicBezTo>
                  <a:cubicBezTo>
                    <a:pt x="1" y="20425"/>
                    <a:pt x="27" y="20479"/>
                    <a:pt x="81" y="20506"/>
                  </a:cubicBezTo>
                  <a:cubicBezTo>
                    <a:pt x="1794" y="21496"/>
                    <a:pt x="2865" y="23289"/>
                    <a:pt x="2945" y="25324"/>
                  </a:cubicBezTo>
                  <a:cubicBezTo>
                    <a:pt x="2945" y="25350"/>
                    <a:pt x="2972" y="25404"/>
                    <a:pt x="2998" y="25431"/>
                  </a:cubicBezTo>
                  <a:cubicBezTo>
                    <a:pt x="4952" y="26394"/>
                    <a:pt x="6157" y="28348"/>
                    <a:pt x="6157" y="30543"/>
                  </a:cubicBezTo>
                  <a:cubicBezTo>
                    <a:pt x="6157" y="32711"/>
                    <a:pt x="4952" y="34665"/>
                    <a:pt x="2998" y="35628"/>
                  </a:cubicBezTo>
                  <a:cubicBezTo>
                    <a:pt x="2972" y="35655"/>
                    <a:pt x="2945" y="35709"/>
                    <a:pt x="2945" y="35762"/>
                  </a:cubicBezTo>
                  <a:cubicBezTo>
                    <a:pt x="3105"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0" y="81297"/>
                    <a:pt x="104" y="81320"/>
                    <a:pt x="145" y="81320"/>
                  </a:cubicBezTo>
                  <a:cubicBezTo>
                    <a:pt x="170" y="81320"/>
                    <a:pt x="194" y="81311"/>
                    <a:pt x="215" y="81290"/>
                  </a:cubicBezTo>
                  <a:cubicBezTo>
                    <a:pt x="2008" y="80273"/>
                    <a:pt x="3105" y="78427"/>
                    <a:pt x="3186" y="76366"/>
                  </a:cubicBezTo>
                  <a:cubicBezTo>
                    <a:pt x="5193" y="75322"/>
                    <a:pt x="6424" y="73314"/>
                    <a:pt x="6424" y="71066"/>
                  </a:cubicBezTo>
                  <a:cubicBezTo>
                    <a:pt x="6424" y="68818"/>
                    <a:pt x="5193" y="66784"/>
                    <a:pt x="3186" y="65766"/>
                  </a:cubicBezTo>
                  <a:cubicBezTo>
                    <a:pt x="3105" y="63786"/>
                    <a:pt x="2088" y="61992"/>
                    <a:pt x="402" y="60922"/>
                  </a:cubicBezTo>
                  <a:cubicBezTo>
                    <a:pt x="2088" y="59878"/>
                    <a:pt x="3105" y="58085"/>
                    <a:pt x="3186" y="56104"/>
                  </a:cubicBezTo>
                  <a:cubicBezTo>
                    <a:pt x="5193" y="55060"/>
                    <a:pt x="6424" y="53053"/>
                    <a:pt x="6424" y="50804"/>
                  </a:cubicBezTo>
                  <a:cubicBezTo>
                    <a:pt x="6424" y="48556"/>
                    <a:pt x="5193" y="46522"/>
                    <a:pt x="3186" y="45505"/>
                  </a:cubicBezTo>
                  <a:cubicBezTo>
                    <a:pt x="3159" y="43604"/>
                    <a:pt x="2088" y="41731"/>
                    <a:pt x="402" y="40660"/>
                  </a:cubicBezTo>
                  <a:cubicBezTo>
                    <a:pt x="1901" y="39723"/>
                    <a:pt x="3320" y="37877"/>
                    <a:pt x="3186" y="35816"/>
                  </a:cubicBezTo>
                  <a:cubicBezTo>
                    <a:pt x="5193" y="34799"/>
                    <a:pt x="6424" y="32764"/>
                    <a:pt x="6424" y="30543"/>
                  </a:cubicBezTo>
                  <a:cubicBezTo>
                    <a:pt x="6424" y="28295"/>
                    <a:pt x="5193" y="26260"/>
                    <a:pt x="3186" y="25243"/>
                  </a:cubicBezTo>
                  <a:cubicBezTo>
                    <a:pt x="3105" y="23236"/>
                    <a:pt x="2062" y="21443"/>
                    <a:pt x="402" y="20399"/>
                  </a:cubicBezTo>
                  <a:cubicBezTo>
                    <a:pt x="2088" y="19328"/>
                    <a:pt x="3186" y="17454"/>
                    <a:pt x="3186" y="15608"/>
                  </a:cubicBezTo>
                  <a:cubicBezTo>
                    <a:pt x="3186" y="15608"/>
                    <a:pt x="3186" y="15581"/>
                    <a:pt x="3186" y="15554"/>
                  </a:cubicBezTo>
                  <a:cubicBezTo>
                    <a:pt x="5193" y="14537"/>
                    <a:pt x="6424" y="12503"/>
                    <a:pt x="6424" y="10255"/>
                  </a:cubicBezTo>
                  <a:cubicBezTo>
                    <a:pt x="6424" y="8033"/>
                    <a:pt x="5193" y="5999"/>
                    <a:pt x="3186" y="4982"/>
                  </a:cubicBezTo>
                  <a:lnTo>
                    <a:pt x="3186" y="4955"/>
                  </a:lnTo>
                  <a:cubicBezTo>
                    <a:pt x="3186" y="3028"/>
                    <a:pt x="2008" y="1074"/>
                    <a:pt x="215" y="30"/>
                  </a:cubicBezTo>
                  <a:cubicBezTo>
                    <a:pt x="194" y="10"/>
                    <a:pt x="170" y="1"/>
                    <a:pt x="145"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4" name="Google Shape;834;p36"/>
            <p:cNvSpPr/>
            <p:nvPr/>
          </p:nvSpPr>
          <p:spPr>
            <a:xfrm>
              <a:off x="839675" y="818875"/>
              <a:ext cx="159950" cy="2032875"/>
            </a:xfrm>
            <a:custGeom>
              <a:rect b="b" l="l" r="r" t="t"/>
              <a:pathLst>
                <a:path extrusionOk="0" h="81315" w="6398">
                  <a:moveTo>
                    <a:pt x="122" y="1"/>
                  </a:moveTo>
                  <a:cubicBezTo>
                    <a:pt x="83" y="1"/>
                    <a:pt x="44" y="20"/>
                    <a:pt x="27" y="70"/>
                  </a:cubicBezTo>
                  <a:cubicBezTo>
                    <a:pt x="0" y="70"/>
                    <a:pt x="0" y="97"/>
                    <a:pt x="0" y="124"/>
                  </a:cubicBezTo>
                  <a:cubicBezTo>
                    <a:pt x="0" y="178"/>
                    <a:pt x="27" y="204"/>
                    <a:pt x="54" y="231"/>
                  </a:cubicBezTo>
                  <a:cubicBezTo>
                    <a:pt x="1794" y="1248"/>
                    <a:pt x="2971" y="3175"/>
                    <a:pt x="2918" y="5022"/>
                  </a:cubicBezTo>
                  <a:cubicBezTo>
                    <a:pt x="2918" y="5076"/>
                    <a:pt x="2945" y="5129"/>
                    <a:pt x="2998" y="5156"/>
                  </a:cubicBezTo>
                  <a:cubicBezTo>
                    <a:pt x="4925" y="6119"/>
                    <a:pt x="6156" y="8073"/>
                    <a:pt x="6156" y="10268"/>
                  </a:cubicBezTo>
                  <a:cubicBezTo>
                    <a:pt x="6156" y="12436"/>
                    <a:pt x="4925" y="14390"/>
                    <a:pt x="2998" y="15354"/>
                  </a:cubicBezTo>
                  <a:cubicBezTo>
                    <a:pt x="2945" y="15380"/>
                    <a:pt x="2918" y="15434"/>
                    <a:pt x="2918" y="15487"/>
                  </a:cubicBezTo>
                  <a:cubicBezTo>
                    <a:pt x="2971" y="17334"/>
                    <a:pt x="1847" y="19235"/>
                    <a:pt x="81" y="20278"/>
                  </a:cubicBezTo>
                  <a:cubicBezTo>
                    <a:pt x="54" y="20278"/>
                    <a:pt x="27" y="20305"/>
                    <a:pt x="0" y="20359"/>
                  </a:cubicBezTo>
                  <a:cubicBezTo>
                    <a:pt x="0" y="20412"/>
                    <a:pt x="27" y="20466"/>
                    <a:pt x="54" y="20493"/>
                  </a:cubicBezTo>
                  <a:cubicBezTo>
                    <a:pt x="1794" y="21510"/>
                    <a:pt x="2864" y="23303"/>
                    <a:pt x="2918" y="25310"/>
                  </a:cubicBezTo>
                  <a:cubicBezTo>
                    <a:pt x="2918" y="25364"/>
                    <a:pt x="2945" y="25391"/>
                    <a:pt x="2998" y="25417"/>
                  </a:cubicBezTo>
                  <a:cubicBezTo>
                    <a:pt x="4925" y="26381"/>
                    <a:pt x="6156" y="28362"/>
                    <a:pt x="6156" y="30530"/>
                  </a:cubicBezTo>
                  <a:cubicBezTo>
                    <a:pt x="6156" y="32698"/>
                    <a:pt x="4925" y="34652"/>
                    <a:pt x="2998" y="35642"/>
                  </a:cubicBezTo>
                  <a:cubicBezTo>
                    <a:pt x="2945" y="35642"/>
                    <a:pt x="2918" y="35695"/>
                    <a:pt x="2918" y="35749"/>
                  </a:cubicBezTo>
                  <a:cubicBezTo>
                    <a:pt x="3078" y="37837"/>
                    <a:pt x="1606" y="39630"/>
                    <a:pt x="81" y="40540"/>
                  </a:cubicBezTo>
                  <a:cubicBezTo>
                    <a:pt x="54" y="40540"/>
                    <a:pt x="27" y="40594"/>
                    <a:pt x="0" y="40620"/>
                  </a:cubicBezTo>
                  <a:cubicBezTo>
                    <a:pt x="0" y="40674"/>
                    <a:pt x="27" y="40727"/>
                    <a:pt x="54" y="40754"/>
                  </a:cubicBezTo>
                  <a:cubicBezTo>
                    <a:pt x="1794" y="41771"/>
                    <a:pt x="2918" y="43645"/>
                    <a:pt x="2918" y="45545"/>
                  </a:cubicBezTo>
                  <a:cubicBezTo>
                    <a:pt x="2918" y="45545"/>
                    <a:pt x="2918" y="45545"/>
                    <a:pt x="2918" y="45572"/>
                  </a:cubicBezTo>
                  <a:cubicBezTo>
                    <a:pt x="2918" y="45626"/>
                    <a:pt x="2945" y="45652"/>
                    <a:pt x="2998" y="45679"/>
                  </a:cubicBezTo>
                  <a:cubicBezTo>
                    <a:pt x="4925" y="46669"/>
                    <a:pt x="6156" y="48623"/>
                    <a:pt x="6156" y="50791"/>
                  </a:cubicBezTo>
                  <a:cubicBezTo>
                    <a:pt x="6156" y="52959"/>
                    <a:pt x="4925" y="54913"/>
                    <a:pt x="2998" y="55904"/>
                  </a:cubicBezTo>
                  <a:cubicBezTo>
                    <a:pt x="2945" y="55930"/>
                    <a:pt x="2918" y="55957"/>
                    <a:pt x="2918" y="56011"/>
                  </a:cubicBezTo>
                  <a:cubicBezTo>
                    <a:pt x="2864" y="57991"/>
                    <a:pt x="1820" y="59785"/>
                    <a:pt x="81" y="60802"/>
                  </a:cubicBezTo>
                  <a:cubicBezTo>
                    <a:pt x="54" y="60828"/>
                    <a:pt x="27" y="60855"/>
                    <a:pt x="0" y="60882"/>
                  </a:cubicBezTo>
                  <a:cubicBezTo>
                    <a:pt x="0" y="60935"/>
                    <a:pt x="27" y="60989"/>
                    <a:pt x="54" y="61016"/>
                  </a:cubicBezTo>
                  <a:cubicBezTo>
                    <a:pt x="1794" y="62033"/>
                    <a:pt x="2864" y="63826"/>
                    <a:pt x="2918" y="65834"/>
                  </a:cubicBezTo>
                  <a:cubicBezTo>
                    <a:pt x="2918" y="65887"/>
                    <a:pt x="2945" y="65914"/>
                    <a:pt x="2998" y="65941"/>
                  </a:cubicBezTo>
                  <a:cubicBezTo>
                    <a:pt x="4925" y="66931"/>
                    <a:pt x="6156" y="68885"/>
                    <a:pt x="6156" y="71053"/>
                  </a:cubicBezTo>
                  <a:cubicBezTo>
                    <a:pt x="6156" y="73221"/>
                    <a:pt x="4925" y="75175"/>
                    <a:pt x="2998" y="76165"/>
                  </a:cubicBezTo>
                  <a:cubicBezTo>
                    <a:pt x="2945" y="76192"/>
                    <a:pt x="2918" y="76219"/>
                    <a:pt x="2918" y="76272"/>
                  </a:cubicBezTo>
                  <a:cubicBezTo>
                    <a:pt x="2864" y="78280"/>
                    <a:pt x="1794" y="80073"/>
                    <a:pt x="81" y="81090"/>
                  </a:cubicBezTo>
                  <a:cubicBezTo>
                    <a:pt x="0" y="81117"/>
                    <a:pt x="0" y="81197"/>
                    <a:pt x="27" y="81251"/>
                  </a:cubicBezTo>
                  <a:cubicBezTo>
                    <a:pt x="47" y="81290"/>
                    <a:pt x="95" y="81315"/>
                    <a:pt x="140" y="81315"/>
                  </a:cubicBezTo>
                  <a:cubicBezTo>
                    <a:pt x="157" y="81315"/>
                    <a:pt x="173" y="81311"/>
                    <a:pt x="188" y="81304"/>
                  </a:cubicBezTo>
                  <a:cubicBezTo>
                    <a:pt x="1981" y="80260"/>
                    <a:pt x="3105" y="78413"/>
                    <a:pt x="3159" y="76352"/>
                  </a:cubicBezTo>
                  <a:cubicBezTo>
                    <a:pt x="5166" y="75309"/>
                    <a:pt x="6397" y="73301"/>
                    <a:pt x="6397" y="71053"/>
                  </a:cubicBezTo>
                  <a:cubicBezTo>
                    <a:pt x="6397" y="68805"/>
                    <a:pt x="5166" y="66797"/>
                    <a:pt x="3159" y="65753"/>
                  </a:cubicBezTo>
                  <a:cubicBezTo>
                    <a:pt x="3105" y="63773"/>
                    <a:pt x="2061" y="61979"/>
                    <a:pt x="375" y="60909"/>
                  </a:cubicBezTo>
                  <a:cubicBezTo>
                    <a:pt x="2061" y="59865"/>
                    <a:pt x="3105" y="58072"/>
                    <a:pt x="3159" y="56091"/>
                  </a:cubicBezTo>
                  <a:cubicBezTo>
                    <a:pt x="5166" y="55047"/>
                    <a:pt x="6397" y="53040"/>
                    <a:pt x="6397" y="50791"/>
                  </a:cubicBezTo>
                  <a:cubicBezTo>
                    <a:pt x="6397" y="48543"/>
                    <a:pt x="5166" y="46536"/>
                    <a:pt x="3159" y="45492"/>
                  </a:cubicBezTo>
                  <a:cubicBezTo>
                    <a:pt x="3159" y="43591"/>
                    <a:pt x="2061" y="41718"/>
                    <a:pt x="375" y="40647"/>
                  </a:cubicBezTo>
                  <a:cubicBezTo>
                    <a:pt x="1901" y="39710"/>
                    <a:pt x="3292" y="37890"/>
                    <a:pt x="3185" y="35829"/>
                  </a:cubicBezTo>
                  <a:cubicBezTo>
                    <a:pt x="5166" y="34785"/>
                    <a:pt x="6397" y="32751"/>
                    <a:pt x="6397" y="30530"/>
                  </a:cubicBezTo>
                  <a:cubicBezTo>
                    <a:pt x="6397" y="28281"/>
                    <a:pt x="5166" y="26247"/>
                    <a:pt x="3159" y="25230"/>
                  </a:cubicBezTo>
                  <a:cubicBezTo>
                    <a:pt x="3078" y="23223"/>
                    <a:pt x="2035" y="21429"/>
                    <a:pt x="375" y="20386"/>
                  </a:cubicBezTo>
                  <a:cubicBezTo>
                    <a:pt x="2061" y="19315"/>
                    <a:pt x="3159" y="17441"/>
                    <a:pt x="3159" y="15595"/>
                  </a:cubicBezTo>
                  <a:cubicBezTo>
                    <a:pt x="3159" y="15595"/>
                    <a:pt x="3159" y="15568"/>
                    <a:pt x="3159" y="15541"/>
                  </a:cubicBezTo>
                  <a:cubicBezTo>
                    <a:pt x="5166" y="14524"/>
                    <a:pt x="6397" y="12490"/>
                    <a:pt x="6397" y="10268"/>
                  </a:cubicBezTo>
                  <a:cubicBezTo>
                    <a:pt x="6397" y="8020"/>
                    <a:pt x="5166" y="5986"/>
                    <a:pt x="3159" y="4969"/>
                  </a:cubicBezTo>
                  <a:lnTo>
                    <a:pt x="3159" y="4942"/>
                  </a:lnTo>
                  <a:cubicBezTo>
                    <a:pt x="3159" y="3041"/>
                    <a:pt x="1981" y="1061"/>
                    <a:pt x="188" y="17"/>
                  </a:cubicBezTo>
                  <a:cubicBezTo>
                    <a:pt x="168" y="7"/>
                    <a:pt x="145" y="1"/>
                    <a:pt x="12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5" name="Google Shape;835;p36"/>
            <p:cNvSpPr/>
            <p:nvPr/>
          </p:nvSpPr>
          <p:spPr>
            <a:xfrm>
              <a:off x="685775" y="566950"/>
              <a:ext cx="159950" cy="2033000"/>
            </a:xfrm>
            <a:custGeom>
              <a:rect b="b" l="l" r="r" t="t"/>
              <a:pathLst>
                <a:path extrusionOk="0" h="81320" w="6398">
                  <a:moveTo>
                    <a:pt x="119" y="1"/>
                  </a:moveTo>
                  <a:cubicBezTo>
                    <a:pt x="81" y="1"/>
                    <a:pt x="44" y="24"/>
                    <a:pt x="27" y="57"/>
                  </a:cubicBezTo>
                  <a:cubicBezTo>
                    <a:pt x="27"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98" y="17347"/>
                    <a:pt x="1847" y="19248"/>
                    <a:pt x="81" y="20292"/>
                  </a:cubicBezTo>
                  <a:cubicBezTo>
                    <a:pt x="54" y="20292"/>
                    <a:pt x="27" y="20318"/>
                    <a:pt x="27"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27"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91" y="58004"/>
                    <a:pt x="1820" y="59798"/>
                    <a:pt x="81" y="60815"/>
                  </a:cubicBezTo>
                  <a:cubicBezTo>
                    <a:pt x="54" y="60815"/>
                    <a:pt x="27" y="60868"/>
                    <a:pt x="27" y="60895"/>
                  </a:cubicBezTo>
                  <a:cubicBezTo>
                    <a:pt x="0" y="60949"/>
                    <a:pt x="27" y="61002"/>
                    <a:pt x="81" y="61029"/>
                  </a:cubicBezTo>
                  <a:cubicBezTo>
                    <a:pt x="1820" y="62046"/>
                    <a:pt x="2891"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91" y="78293"/>
                    <a:pt x="1820" y="80086"/>
                    <a:pt x="81" y="81076"/>
                  </a:cubicBezTo>
                  <a:cubicBezTo>
                    <a:pt x="27" y="81130"/>
                    <a:pt x="0" y="81183"/>
                    <a:pt x="27" y="81264"/>
                  </a:cubicBezTo>
                  <a:cubicBezTo>
                    <a:pt x="60" y="81297"/>
                    <a:pt x="93" y="81320"/>
                    <a:pt x="133" y="81320"/>
                  </a:cubicBezTo>
                  <a:cubicBezTo>
                    <a:pt x="157" y="81320"/>
                    <a:pt x="184" y="81311"/>
                    <a:pt x="214" y="81290"/>
                  </a:cubicBezTo>
                  <a:cubicBezTo>
                    <a:pt x="2008"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88" y="41731"/>
                    <a:pt x="375" y="40660"/>
                  </a:cubicBezTo>
                  <a:cubicBezTo>
                    <a:pt x="1901" y="39723"/>
                    <a:pt x="3292" y="37903"/>
                    <a:pt x="3185" y="35816"/>
                  </a:cubicBezTo>
                  <a:cubicBezTo>
                    <a:pt x="5166" y="34799"/>
                    <a:pt x="6397" y="32764"/>
                    <a:pt x="6397" y="30543"/>
                  </a:cubicBezTo>
                  <a:cubicBezTo>
                    <a:pt x="6397" y="28295"/>
                    <a:pt x="5166" y="26260"/>
                    <a:pt x="3185" y="25243"/>
                  </a:cubicBezTo>
                  <a:cubicBezTo>
                    <a:pt x="3078" y="23236"/>
                    <a:pt x="2061" y="21443"/>
                    <a:pt x="375" y="20399"/>
                  </a:cubicBezTo>
                  <a:cubicBezTo>
                    <a:pt x="2088" y="19328"/>
                    <a:pt x="3185" y="1740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6" name="Google Shape;836;p36"/>
            <p:cNvSpPr/>
            <p:nvPr/>
          </p:nvSpPr>
          <p:spPr>
            <a:xfrm>
              <a:off x="531875" y="818875"/>
              <a:ext cx="160600" cy="2032875"/>
            </a:xfrm>
            <a:custGeom>
              <a:rect b="b" l="l" r="r" t="t"/>
              <a:pathLst>
                <a:path extrusionOk="0" h="81315" w="6424">
                  <a:moveTo>
                    <a:pt x="147" y="1"/>
                  </a:moveTo>
                  <a:cubicBezTo>
                    <a:pt x="106" y="1"/>
                    <a:pt x="61" y="20"/>
                    <a:pt x="27" y="70"/>
                  </a:cubicBezTo>
                  <a:cubicBezTo>
                    <a:pt x="27" y="70"/>
                    <a:pt x="27" y="97"/>
                    <a:pt x="27" y="124"/>
                  </a:cubicBezTo>
                  <a:cubicBezTo>
                    <a:pt x="27" y="178"/>
                    <a:pt x="54"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61"/>
                    <a:pt x="2944" y="15487"/>
                  </a:cubicBezTo>
                  <a:cubicBezTo>
                    <a:pt x="2998" y="17334"/>
                    <a:pt x="1847" y="19235"/>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71" y="35642"/>
                    <a:pt x="2944"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45"/>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54" y="81251"/>
                  </a:cubicBezTo>
                  <a:cubicBezTo>
                    <a:pt x="73" y="81290"/>
                    <a:pt x="122" y="81315"/>
                    <a:pt x="167" y="81315"/>
                  </a:cubicBezTo>
                  <a:cubicBezTo>
                    <a:pt x="184" y="81315"/>
                    <a:pt x="200" y="81311"/>
                    <a:pt x="214" y="81304"/>
                  </a:cubicBezTo>
                  <a:cubicBezTo>
                    <a:pt x="2008" y="80260"/>
                    <a:pt x="3105" y="78413"/>
                    <a:pt x="3185" y="76352"/>
                  </a:cubicBezTo>
                  <a:cubicBezTo>
                    <a:pt x="5193" y="75309"/>
                    <a:pt x="6424" y="73301"/>
                    <a:pt x="6424" y="71053"/>
                  </a:cubicBezTo>
                  <a:cubicBezTo>
                    <a:pt x="6424" y="68805"/>
                    <a:pt x="5193" y="66797"/>
                    <a:pt x="3185" y="65753"/>
                  </a:cubicBezTo>
                  <a:cubicBezTo>
                    <a:pt x="3105" y="63773"/>
                    <a:pt x="2088" y="61979"/>
                    <a:pt x="402" y="60909"/>
                  </a:cubicBezTo>
                  <a:cubicBezTo>
                    <a:pt x="2088" y="59865"/>
                    <a:pt x="3105" y="58072"/>
                    <a:pt x="3185" y="56091"/>
                  </a:cubicBezTo>
                  <a:cubicBezTo>
                    <a:pt x="5193" y="55047"/>
                    <a:pt x="6424" y="53040"/>
                    <a:pt x="6424" y="50791"/>
                  </a:cubicBezTo>
                  <a:cubicBezTo>
                    <a:pt x="6424" y="48543"/>
                    <a:pt x="5193" y="46536"/>
                    <a:pt x="3185" y="45492"/>
                  </a:cubicBezTo>
                  <a:cubicBezTo>
                    <a:pt x="3185" y="43591"/>
                    <a:pt x="2088" y="41718"/>
                    <a:pt x="402" y="40647"/>
                  </a:cubicBezTo>
                  <a:cubicBezTo>
                    <a:pt x="1900" y="39710"/>
                    <a:pt x="3319" y="37890"/>
                    <a:pt x="3185" y="35829"/>
                  </a:cubicBezTo>
                  <a:cubicBezTo>
                    <a:pt x="5193" y="34785"/>
                    <a:pt x="6424" y="32751"/>
                    <a:pt x="6424" y="30530"/>
                  </a:cubicBezTo>
                  <a:cubicBezTo>
                    <a:pt x="6424" y="28281"/>
                    <a:pt x="5193" y="26247"/>
                    <a:pt x="3185" y="25230"/>
                  </a:cubicBezTo>
                  <a:cubicBezTo>
                    <a:pt x="3105" y="23223"/>
                    <a:pt x="2061" y="21429"/>
                    <a:pt x="402"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lnTo>
                    <a:pt x="3185" y="4942"/>
                  </a:lnTo>
                  <a:cubicBezTo>
                    <a:pt x="3185" y="3041"/>
                    <a:pt x="2008" y="1061"/>
                    <a:pt x="214" y="17"/>
                  </a:cubicBezTo>
                  <a:cubicBezTo>
                    <a:pt x="195" y="7"/>
                    <a:pt x="171" y="1"/>
                    <a:pt x="147"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7" name="Google Shape;837;p36"/>
            <p:cNvSpPr/>
            <p:nvPr/>
          </p:nvSpPr>
          <p:spPr>
            <a:xfrm>
              <a:off x="378625" y="566950"/>
              <a:ext cx="159950" cy="2033000"/>
            </a:xfrm>
            <a:custGeom>
              <a:rect b="b" l="l" r="r" t="t"/>
              <a:pathLst>
                <a:path extrusionOk="0" h="81320" w="6398">
                  <a:moveTo>
                    <a:pt x="120" y="1"/>
                  </a:moveTo>
                  <a:cubicBezTo>
                    <a:pt x="81" y="1"/>
                    <a:pt x="44" y="24"/>
                    <a:pt x="28" y="57"/>
                  </a:cubicBezTo>
                  <a:cubicBezTo>
                    <a:pt x="1" y="84"/>
                    <a:pt x="1" y="110"/>
                    <a:pt x="1" y="137"/>
                  </a:cubicBezTo>
                  <a:cubicBezTo>
                    <a:pt x="1" y="164"/>
                    <a:pt x="28" y="217"/>
                    <a:pt x="54" y="244"/>
                  </a:cubicBezTo>
                  <a:cubicBezTo>
                    <a:pt x="1821" y="1261"/>
                    <a:pt x="2972" y="3188"/>
                    <a:pt x="2918" y="5035"/>
                  </a:cubicBezTo>
                  <a:cubicBezTo>
                    <a:pt x="2918" y="5116"/>
                    <a:pt x="2945" y="5142"/>
                    <a:pt x="2999" y="5169"/>
                  </a:cubicBezTo>
                  <a:cubicBezTo>
                    <a:pt x="4952" y="6133"/>
                    <a:pt x="6157" y="8086"/>
                    <a:pt x="6157" y="10255"/>
                  </a:cubicBezTo>
                  <a:cubicBezTo>
                    <a:pt x="6157" y="12449"/>
                    <a:pt x="4952" y="14403"/>
                    <a:pt x="2999" y="15367"/>
                  </a:cubicBezTo>
                  <a:cubicBezTo>
                    <a:pt x="2945" y="15394"/>
                    <a:pt x="2918" y="15447"/>
                    <a:pt x="2918" y="15501"/>
                  </a:cubicBezTo>
                  <a:cubicBezTo>
                    <a:pt x="2972" y="17347"/>
                    <a:pt x="1848" y="19248"/>
                    <a:pt x="81" y="20292"/>
                  </a:cubicBezTo>
                  <a:cubicBezTo>
                    <a:pt x="54" y="20292"/>
                    <a:pt x="28" y="20318"/>
                    <a:pt x="1" y="20372"/>
                  </a:cubicBezTo>
                  <a:cubicBezTo>
                    <a:pt x="1" y="20425"/>
                    <a:pt x="28" y="20479"/>
                    <a:pt x="54" y="20506"/>
                  </a:cubicBezTo>
                  <a:cubicBezTo>
                    <a:pt x="1794" y="21496"/>
                    <a:pt x="2865" y="23316"/>
                    <a:pt x="2918" y="25324"/>
                  </a:cubicBezTo>
                  <a:cubicBezTo>
                    <a:pt x="2918" y="25350"/>
                    <a:pt x="2945" y="25404"/>
                    <a:pt x="2999" y="25431"/>
                  </a:cubicBezTo>
                  <a:cubicBezTo>
                    <a:pt x="4952" y="26394"/>
                    <a:pt x="6157" y="28348"/>
                    <a:pt x="6157" y="30543"/>
                  </a:cubicBezTo>
                  <a:cubicBezTo>
                    <a:pt x="6157" y="32711"/>
                    <a:pt x="4952" y="34665"/>
                    <a:pt x="2999" y="35628"/>
                  </a:cubicBezTo>
                  <a:cubicBezTo>
                    <a:pt x="2945" y="35655"/>
                    <a:pt x="2918" y="35709"/>
                    <a:pt x="2918" y="35762"/>
                  </a:cubicBezTo>
                  <a:cubicBezTo>
                    <a:pt x="3079" y="37823"/>
                    <a:pt x="1607" y="39643"/>
                    <a:pt x="81" y="40553"/>
                  </a:cubicBezTo>
                  <a:cubicBezTo>
                    <a:pt x="54" y="40553"/>
                    <a:pt x="28" y="40580"/>
                    <a:pt x="1" y="40633"/>
                  </a:cubicBezTo>
                  <a:cubicBezTo>
                    <a:pt x="1" y="40687"/>
                    <a:pt x="28" y="40741"/>
                    <a:pt x="54" y="40767"/>
                  </a:cubicBezTo>
                  <a:cubicBezTo>
                    <a:pt x="1794" y="41784"/>
                    <a:pt x="2918" y="43658"/>
                    <a:pt x="2918" y="45532"/>
                  </a:cubicBezTo>
                  <a:cubicBezTo>
                    <a:pt x="2918" y="45558"/>
                    <a:pt x="2918" y="45558"/>
                    <a:pt x="2918" y="45585"/>
                  </a:cubicBezTo>
                  <a:cubicBezTo>
                    <a:pt x="2918" y="45612"/>
                    <a:pt x="2945" y="45665"/>
                    <a:pt x="2999" y="45692"/>
                  </a:cubicBezTo>
                  <a:cubicBezTo>
                    <a:pt x="4952" y="46656"/>
                    <a:pt x="6157" y="48636"/>
                    <a:pt x="6157" y="50804"/>
                  </a:cubicBezTo>
                  <a:cubicBezTo>
                    <a:pt x="6157" y="52972"/>
                    <a:pt x="4952" y="54926"/>
                    <a:pt x="2999" y="55917"/>
                  </a:cubicBezTo>
                  <a:cubicBezTo>
                    <a:pt x="2945" y="55917"/>
                    <a:pt x="2918" y="55970"/>
                    <a:pt x="2918" y="56024"/>
                  </a:cubicBezTo>
                  <a:cubicBezTo>
                    <a:pt x="2865" y="58004"/>
                    <a:pt x="1821" y="59798"/>
                    <a:pt x="81" y="60815"/>
                  </a:cubicBezTo>
                  <a:cubicBezTo>
                    <a:pt x="54" y="60815"/>
                    <a:pt x="28" y="60868"/>
                    <a:pt x="1" y="60895"/>
                  </a:cubicBezTo>
                  <a:cubicBezTo>
                    <a:pt x="1" y="60949"/>
                    <a:pt x="28" y="61002"/>
                    <a:pt x="54" y="61029"/>
                  </a:cubicBezTo>
                  <a:cubicBezTo>
                    <a:pt x="1794" y="62046"/>
                    <a:pt x="2865" y="63839"/>
                    <a:pt x="2918" y="65847"/>
                  </a:cubicBezTo>
                  <a:cubicBezTo>
                    <a:pt x="2918" y="65900"/>
                    <a:pt x="2945" y="65927"/>
                    <a:pt x="2999" y="65954"/>
                  </a:cubicBezTo>
                  <a:cubicBezTo>
                    <a:pt x="4952" y="66944"/>
                    <a:pt x="6157" y="68898"/>
                    <a:pt x="6157" y="71066"/>
                  </a:cubicBezTo>
                  <a:cubicBezTo>
                    <a:pt x="6157" y="73234"/>
                    <a:pt x="4952" y="75188"/>
                    <a:pt x="2999" y="76178"/>
                  </a:cubicBezTo>
                  <a:cubicBezTo>
                    <a:pt x="2945" y="76178"/>
                    <a:pt x="2918" y="76232"/>
                    <a:pt x="2918" y="76285"/>
                  </a:cubicBezTo>
                  <a:cubicBezTo>
                    <a:pt x="2865" y="78293"/>
                    <a:pt x="1821" y="80086"/>
                    <a:pt x="81" y="81076"/>
                  </a:cubicBezTo>
                  <a:cubicBezTo>
                    <a:pt x="1" y="81130"/>
                    <a:pt x="1" y="81183"/>
                    <a:pt x="28" y="81264"/>
                  </a:cubicBezTo>
                  <a:cubicBezTo>
                    <a:pt x="44" y="81297"/>
                    <a:pt x="81" y="81320"/>
                    <a:pt x="120" y="81320"/>
                  </a:cubicBezTo>
                  <a:cubicBezTo>
                    <a:pt x="143" y="81320"/>
                    <a:pt x="168" y="81311"/>
                    <a:pt x="188" y="81290"/>
                  </a:cubicBezTo>
                  <a:cubicBezTo>
                    <a:pt x="1981" y="80273"/>
                    <a:pt x="3106" y="78427"/>
                    <a:pt x="3159" y="76366"/>
                  </a:cubicBezTo>
                  <a:cubicBezTo>
                    <a:pt x="5167" y="75322"/>
                    <a:pt x="6398" y="73314"/>
                    <a:pt x="6398" y="71066"/>
                  </a:cubicBezTo>
                  <a:cubicBezTo>
                    <a:pt x="6398" y="68818"/>
                    <a:pt x="5167" y="66784"/>
                    <a:pt x="3159" y="65766"/>
                  </a:cubicBezTo>
                  <a:cubicBezTo>
                    <a:pt x="3106" y="63786"/>
                    <a:pt x="2062" y="61992"/>
                    <a:pt x="376" y="60922"/>
                  </a:cubicBezTo>
                  <a:cubicBezTo>
                    <a:pt x="2062" y="59878"/>
                    <a:pt x="3106" y="58085"/>
                    <a:pt x="3159" y="56104"/>
                  </a:cubicBezTo>
                  <a:cubicBezTo>
                    <a:pt x="5167" y="55060"/>
                    <a:pt x="6398" y="53053"/>
                    <a:pt x="6398" y="50804"/>
                  </a:cubicBezTo>
                  <a:cubicBezTo>
                    <a:pt x="6398" y="48556"/>
                    <a:pt x="5167" y="46522"/>
                    <a:pt x="3159" y="45505"/>
                  </a:cubicBezTo>
                  <a:cubicBezTo>
                    <a:pt x="3159" y="43604"/>
                    <a:pt x="2062" y="41731"/>
                    <a:pt x="376" y="40660"/>
                  </a:cubicBezTo>
                  <a:cubicBezTo>
                    <a:pt x="1901" y="39723"/>
                    <a:pt x="3293" y="37903"/>
                    <a:pt x="3186" y="35816"/>
                  </a:cubicBezTo>
                  <a:cubicBezTo>
                    <a:pt x="5167" y="34799"/>
                    <a:pt x="6398" y="32764"/>
                    <a:pt x="6398" y="30543"/>
                  </a:cubicBezTo>
                  <a:cubicBezTo>
                    <a:pt x="6398" y="28295"/>
                    <a:pt x="5167" y="26260"/>
                    <a:pt x="3159" y="25243"/>
                  </a:cubicBezTo>
                  <a:cubicBezTo>
                    <a:pt x="3079" y="23236"/>
                    <a:pt x="2035" y="21443"/>
                    <a:pt x="376" y="20399"/>
                  </a:cubicBezTo>
                  <a:cubicBezTo>
                    <a:pt x="2089" y="19328"/>
                    <a:pt x="3186" y="17401"/>
                    <a:pt x="3186" y="15554"/>
                  </a:cubicBezTo>
                  <a:cubicBezTo>
                    <a:pt x="5167" y="14537"/>
                    <a:pt x="6398" y="12503"/>
                    <a:pt x="6398" y="10255"/>
                  </a:cubicBezTo>
                  <a:cubicBezTo>
                    <a:pt x="6398" y="8033"/>
                    <a:pt x="5167" y="5999"/>
                    <a:pt x="3186" y="4982"/>
                  </a:cubicBezTo>
                  <a:lnTo>
                    <a:pt x="3186" y="4955"/>
                  </a:lnTo>
                  <a:cubicBezTo>
                    <a:pt x="3186" y="3028"/>
                    <a:pt x="1981" y="1074"/>
                    <a:pt x="188" y="30"/>
                  </a:cubicBezTo>
                  <a:cubicBezTo>
                    <a:pt x="168" y="10"/>
                    <a:pt x="143" y="1"/>
                    <a:pt x="12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8" name="Google Shape;838;p36"/>
            <p:cNvSpPr/>
            <p:nvPr/>
          </p:nvSpPr>
          <p:spPr>
            <a:xfrm>
              <a:off x="224725" y="818875"/>
              <a:ext cx="159950" cy="2032875"/>
            </a:xfrm>
            <a:custGeom>
              <a:rect b="b" l="l" r="r" t="t"/>
              <a:pathLst>
                <a:path extrusionOk="0" h="81315" w="6398">
                  <a:moveTo>
                    <a:pt x="129" y="1"/>
                  </a:moveTo>
                  <a:cubicBezTo>
                    <a:pt x="83" y="1"/>
                    <a:pt x="44" y="20"/>
                    <a:pt x="27" y="70"/>
                  </a:cubicBezTo>
                  <a:cubicBezTo>
                    <a:pt x="27" y="70"/>
                    <a:pt x="1" y="97"/>
                    <a:pt x="1" y="124"/>
                  </a:cubicBezTo>
                  <a:cubicBezTo>
                    <a:pt x="1" y="178"/>
                    <a:pt x="27" y="204"/>
                    <a:pt x="81" y="231"/>
                  </a:cubicBezTo>
                  <a:cubicBezTo>
                    <a:pt x="1821" y="1248"/>
                    <a:pt x="2972" y="3175"/>
                    <a:pt x="2918" y="5022"/>
                  </a:cubicBezTo>
                  <a:cubicBezTo>
                    <a:pt x="2945" y="5076"/>
                    <a:pt x="2945" y="5129"/>
                    <a:pt x="2998" y="5156"/>
                  </a:cubicBezTo>
                  <a:cubicBezTo>
                    <a:pt x="4952" y="6119"/>
                    <a:pt x="6157" y="8073"/>
                    <a:pt x="6157" y="10268"/>
                  </a:cubicBezTo>
                  <a:cubicBezTo>
                    <a:pt x="6157" y="12436"/>
                    <a:pt x="4952" y="14390"/>
                    <a:pt x="2998" y="15354"/>
                  </a:cubicBezTo>
                  <a:cubicBezTo>
                    <a:pt x="2945" y="15380"/>
                    <a:pt x="2918" y="15461"/>
                    <a:pt x="2918" y="15487"/>
                  </a:cubicBezTo>
                  <a:cubicBezTo>
                    <a:pt x="2998" y="17334"/>
                    <a:pt x="1848" y="19235"/>
                    <a:pt x="108" y="20278"/>
                  </a:cubicBezTo>
                  <a:cubicBezTo>
                    <a:pt x="54" y="20278"/>
                    <a:pt x="27" y="20305"/>
                    <a:pt x="27" y="20359"/>
                  </a:cubicBezTo>
                  <a:cubicBezTo>
                    <a:pt x="1" y="20412"/>
                    <a:pt x="27" y="20466"/>
                    <a:pt x="81" y="20493"/>
                  </a:cubicBezTo>
                  <a:cubicBezTo>
                    <a:pt x="1794" y="21510"/>
                    <a:pt x="2865" y="23303"/>
                    <a:pt x="2918" y="25310"/>
                  </a:cubicBezTo>
                  <a:cubicBezTo>
                    <a:pt x="2945" y="25364"/>
                    <a:pt x="2972"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106" y="37837"/>
                    <a:pt x="1633" y="39630"/>
                    <a:pt x="108" y="40540"/>
                  </a:cubicBezTo>
                  <a:cubicBezTo>
                    <a:pt x="54" y="40540"/>
                    <a:pt x="27" y="40594"/>
                    <a:pt x="27" y="40620"/>
                  </a:cubicBezTo>
                  <a:cubicBezTo>
                    <a:pt x="1" y="40674"/>
                    <a:pt x="27"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108" y="60802"/>
                  </a:cubicBezTo>
                  <a:cubicBezTo>
                    <a:pt x="54" y="60828"/>
                    <a:pt x="27" y="60855"/>
                    <a:pt x="27" y="60882"/>
                  </a:cubicBezTo>
                  <a:cubicBezTo>
                    <a:pt x="1" y="60935"/>
                    <a:pt x="27"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7" y="81117"/>
                    <a:pt x="1" y="81197"/>
                    <a:pt x="27" y="81251"/>
                  </a:cubicBezTo>
                  <a:cubicBezTo>
                    <a:pt x="67" y="81290"/>
                    <a:pt x="106" y="81315"/>
                    <a:pt x="156" y="81315"/>
                  </a:cubicBezTo>
                  <a:cubicBezTo>
                    <a:pt x="174" y="81315"/>
                    <a:pt x="193" y="81311"/>
                    <a:pt x="215" y="81304"/>
                  </a:cubicBezTo>
                  <a:cubicBezTo>
                    <a:pt x="2008" y="80260"/>
                    <a:pt x="3106" y="78413"/>
                    <a:pt x="3186" y="76352"/>
                  </a:cubicBezTo>
                  <a:cubicBezTo>
                    <a:pt x="5166" y="75309"/>
                    <a:pt x="6398" y="73301"/>
                    <a:pt x="6398" y="71053"/>
                  </a:cubicBezTo>
                  <a:cubicBezTo>
                    <a:pt x="6398" y="68805"/>
                    <a:pt x="5166" y="66797"/>
                    <a:pt x="3186" y="65753"/>
                  </a:cubicBezTo>
                  <a:cubicBezTo>
                    <a:pt x="3106" y="63773"/>
                    <a:pt x="2062" y="61979"/>
                    <a:pt x="375" y="60909"/>
                  </a:cubicBezTo>
                  <a:cubicBezTo>
                    <a:pt x="2062" y="59865"/>
                    <a:pt x="3106" y="58072"/>
                    <a:pt x="3186" y="56091"/>
                  </a:cubicBezTo>
                  <a:cubicBezTo>
                    <a:pt x="5166" y="55047"/>
                    <a:pt x="6398" y="53040"/>
                    <a:pt x="6398" y="50791"/>
                  </a:cubicBezTo>
                  <a:cubicBezTo>
                    <a:pt x="6398" y="48543"/>
                    <a:pt x="5166" y="46536"/>
                    <a:pt x="3186" y="45492"/>
                  </a:cubicBezTo>
                  <a:cubicBezTo>
                    <a:pt x="3159" y="43591"/>
                    <a:pt x="2088" y="41718"/>
                    <a:pt x="375" y="40647"/>
                  </a:cubicBezTo>
                  <a:cubicBezTo>
                    <a:pt x="1901" y="39710"/>
                    <a:pt x="3320" y="37890"/>
                    <a:pt x="3186" y="35829"/>
                  </a:cubicBezTo>
                  <a:cubicBezTo>
                    <a:pt x="5166" y="34785"/>
                    <a:pt x="6398" y="32751"/>
                    <a:pt x="6398" y="30530"/>
                  </a:cubicBezTo>
                  <a:cubicBezTo>
                    <a:pt x="6398" y="28281"/>
                    <a:pt x="5166" y="26247"/>
                    <a:pt x="3186" y="25230"/>
                  </a:cubicBezTo>
                  <a:cubicBezTo>
                    <a:pt x="3079" y="23223"/>
                    <a:pt x="2062" y="21429"/>
                    <a:pt x="375" y="20386"/>
                  </a:cubicBezTo>
                  <a:cubicBezTo>
                    <a:pt x="2088" y="19315"/>
                    <a:pt x="3186" y="17441"/>
                    <a:pt x="3186" y="15595"/>
                  </a:cubicBezTo>
                  <a:cubicBezTo>
                    <a:pt x="3186" y="15595"/>
                    <a:pt x="3186" y="15568"/>
                    <a:pt x="3186" y="15541"/>
                  </a:cubicBezTo>
                  <a:cubicBezTo>
                    <a:pt x="5166" y="14524"/>
                    <a:pt x="6398" y="12490"/>
                    <a:pt x="6398" y="10268"/>
                  </a:cubicBezTo>
                  <a:cubicBezTo>
                    <a:pt x="6398" y="8020"/>
                    <a:pt x="5166" y="5986"/>
                    <a:pt x="3186" y="4969"/>
                  </a:cubicBezTo>
                  <a:lnTo>
                    <a:pt x="3186" y="4942"/>
                  </a:lnTo>
                  <a:cubicBezTo>
                    <a:pt x="3186" y="3041"/>
                    <a:pt x="1981" y="1061"/>
                    <a:pt x="215" y="17"/>
                  </a:cubicBezTo>
                  <a:cubicBezTo>
                    <a:pt x="185" y="7"/>
                    <a:pt x="156" y="1"/>
                    <a:pt x="1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9" name="Google Shape;839;p36"/>
            <p:cNvSpPr/>
            <p:nvPr/>
          </p:nvSpPr>
          <p:spPr>
            <a:xfrm>
              <a:off x="1914975" y="2593575"/>
              <a:ext cx="160625" cy="2032875"/>
            </a:xfrm>
            <a:custGeom>
              <a:rect b="b" l="l" r="r" t="t"/>
              <a:pathLst>
                <a:path extrusionOk="0" h="81315" w="6425">
                  <a:moveTo>
                    <a:pt x="151" y="1"/>
                  </a:moveTo>
                  <a:cubicBezTo>
                    <a:pt x="95" y="1"/>
                    <a:pt x="47" y="26"/>
                    <a:pt x="27" y="65"/>
                  </a:cubicBezTo>
                  <a:cubicBezTo>
                    <a:pt x="27" y="92"/>
                    <a:pt x="27" y="118"/>
                    <a:pt x="27" y="118"/>
                  </a:cubicBezTo>
                  <a:cubicBezTo>
                    <a:pt x="27" y="172"/>
                    <a:pt x="27"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45" y="15402"/>
                    <a:pt x="2945" y="15428"/>
                    <a:pt x="2945" y="15482"/>
                  </a:cubicBezTo>
                  <a:cubicBezTo>
                    <a:pt x="2998" y="17355"/>
                    <a:pt x="1848"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45" y="35663"/>
                    <a:pt x="2918" y="35717"/>
                    <a:pt x="2945" y="35770"/>
                  </a:cubicBezTo>
                  <a:cubicBezTo>
                    <a:pt x="3106"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45"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6" y="78408"/>
                    <a:pt x="3186" y="76347"/>
                  </a:cubicBezTo>
                  <a:cubicBezTo>
                    <a:pt x="5166" y="75330"/>
                    <a:pt x="6424" y="73296"/>
                    <a:pt x="6424" y="71047"/>
                  </a:cubicBezTo>
                  <a:cubicBezTo>
                    <a:pt x="6424" y="68826"/>
                    <a:pt x="5166" y="66792"/>
                    <a:pt x="3186" y="65748"/>
                  </a:cubicBezTo>
                  <a:cubicBezTo>
                    <a:pt x="3106" y="63767"/>
                    <a:pt x="2062" y="61974"/>
                    <a:pt x="375" y="60930"/>
                  </a:cubicBezTo>
                  <a:cubicBezTo>
                    <a:pt x="2062" y="59859"/>
                    <a:pt x="3106" y="58093"/>
                    <a:pt x="3186" y="56085"/>
                  </a:cubicBezTo>
                  <a:cubicBezTo>
                    <a:pt x="5166" y="55068"/>
                    <a:pt x="6424" y="53034"/>
                    <a:pt x="6424" y="50786"/>
                  </a:cubicBezTo>
                  <a:cubicBezTo>
                    <a:pt x="6424" y="48537"/>
                    <a:pt x="5166" y="46530"/>
                    <a:pt x="3186" y="45486"/>
                  </a:cubicBezTo>
                  <a:cubicBezTo>
                    <a:pt x="3159" y="43586"/>
                    <a:pt x="2088" y="41739"/>
                    <a:pt x="375" y="40668"/>
                  </a:cubicBezTo>
                  <a:cubicBezTo>
                    <a:pt x="1901" y="39705"/>
                    <a:pt x="3320" y="37885"/>
                    <a:pt x="3186" y="35824"/>
                  </a:cubicBezTo>
                  <a:cubicBezTo>
                    <a:pt x="5193" y="34780"/>
                    <a:pt x="6424" y="32772"/>
                    <a:pt x="6424" y="30524"/>
                  </a:cubicBezTo>
                  <a:cubicBezTo>
                    <a:pt x="6424" y="28276"/>
                    <a:pt x="5166" y="26268"/>
                    <a:pt x="3186" y="25225"/>
                  </a:cubicBezTo>
                  <a:cubicBezTo>
                    <a:pt x="3106" y="23244"/>
                    <a:pt x="2062" y="21451"/>
                    <a:pt x="375" y="20407"/>
                  </a:cubicBezTo>
                  <a:cubicBezTo>
                    <a:pt x="2088" y="19336"/>
                    <a:pt x="3186" y="17436"/>
                    <a:pt x="3186" y="15616"/>
                  </a:cubicBezTo>
                  <a:cubicBezTo>
                    <a:pt x="3186" y="15589"/>
                    <a:pt x="3186" y="15562"/>
                    <a:pt x="3186" y="15562"/>
                  </a:cubicBezTo>
                  <a:cubicBezTo>
                    <a:pt x="5166" y="14518"/>
                    <a:pt x="6424" y="12511"/>
                    <a:pt x="6424" y="10263"/>
                  </a:cubicBezTo>
                  <a:cubicBezTo>
                    <a:pt x="6424" y="8014"/>
                    <a:pt x="5166" y="6007"/>
                    <a:pt x="3186" y="4963"/>
                  </a:cubicBezTo>
                  <a:cubicBezTo>
                    <a:pt x="3186" y="3036"/>
                    <a:pt x="2008" y="1055"/>
                    <a:pt x="215" y="11"/>
                  </a:cubicBezTo>
                  <a:cubicBezTo>
                    <a:pt x="193" y="4"/>
                    <a:pt x="172" y="1"/>
                    <a:pt x="151"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0" name="Google Shape;840;p36"/>
            <p:cNvSpPr/>
            <p:nvPr/>
          </p:nvSpPr>
          <p:spPr>
            <a:xfrm>
              <a:off x="1761075" y="2845375"/>
              <a:ext cx="160625" cy="2032675"/>
            </a:xfrm>
            <a:custGeom>
              <a:rect b="b" l="l" r="r" t="t"/>
              <a:pathLst>
                <a:path extrusionOk="0" h="81307" w="6425">
                  <a:moveTo>
                    <a:pt x="146" y="1"/>
                  </a:moveTo>
                  <a:cubicBezTo>
                    <a:pt x="108" y="1"/>
                    <a:pt x="71" y="24"/>
                    <a:pt x="54" y="57"/>
                  </a:cubicBezTo>
                  <a:cubicBezTo>
                    <a:pt x="27" y="84"/>
                    <a:pt x="27" y="110"/>
                    <a:pt x="27" y="137"/>
                  </a:cubicBezTo>
                  <a:cubicBezTo>
                    <a:pt x="27" y="164"/>
                    <a:pt x="54" y="217"/>
                    <a:pt x="81" y="244"/>
                  </a:cubicBezTo>
                  <a:cubicBezTo>
                    <a:pt x="1821" y="1234"/>
                    <a:pt x="2972" y="3162"/>
                    <a:pt x="2945" y="5035"/>
                  </a:cubicBezTo>
                  <a:cubicBezTo>
                    <a:pt x="2945" y="5089"/>
                    <a:pt x="2972" y="5142"/>
                    <a:pt x="2998" y="5142"/>
                  </a:cubicBezTo>
                  <a:cubicBezTo>
                    <a:pt x="4952" y="6133"/>
                    <a:pt x="6183" y="8086"/>
                    <a:pt x="6183" y="10254"/>
                  </a:cubicBezTo>
                  <a:cubicBezTo>
                    <a:pt x="6183" y="12422"/>
                    <a:pt x="4952" y="14376"/>
                    <a:pt x="2998" y="15367"/>
                  </a:cubicBezTo>
                  <a:cubicBezTo>
                    <a:pt x="2972" y="15393"/>
                    <a:pt x="2945" y="15447"/>
                    <a:pt x="2945" y="15474"/>
                  </a:cubicBezTo>
                  <a:cubicBezTo>
                    <a:pt x="2998" y="17321"/>
                    <a:pt x="1847" y="19248"/>
                    <a:pt x="108" y="20265"/>
                  </a:cubicBezTo>
                  <a:cubicBezTo>
                    <a:pt x="81" y="20292"/>
                    <a:pt x="27" y="20318"/>
                    <a:pt x="27" y="20345"/>
                  </a:cubicBezTo>
                  <a:cubicBezTo>
                    <a:pt x="27" y="20425"/>
                    <a:pt x="27" y="20479"/>
                    <a:pt x="81" y="20506"/>
                  </a:cubicBezTo>
                  <a:cubicBezTo>
                    <a:pt x="1821" y="21496"/>
                    <a:pt x="2891" y="23289"/>
                    <a:pt x="2945" y="25297"/>
                  </a:cubicBezTo>
                  <a:cubicBezTo>
                    <a:pt x="2945" y="25350"/>
                    <a:pt x="2972" y="25404"/>
                    <a:pt x="2998" y="25404"/>
                  </a:cubicBezTo>
                  <a:cubicBezTo>
                    <a:pt x="4952" y="26394"/>
                    <a:pt x="6183" y="28348"/>
                    <a:pt x="6183" y="30516"/>
                  </a:cubicBezTo>
                  <a:cubicBezTo>
                    <a:pt x="6183" y="32684"/>
                    <a:pt x="4952" y="34665"/>
                    <a:pt x="2998" y="35628"/>
                  </a:cubicBezTo>
                  <a:cubicBezTo>
                    <a:pt x="2972" y="35655"/>
                    <a:pt x="2945" y="35709"/>
                    <a:pt x="2945" y="35762"/>
                  </a:cubicBezTo>
                  <a:cubicBezTo>
                    <a:pt x="3105" y="37823"/>
                    <a:pt x="1633" y="39643"/>
                    <a:pt x="108" y="40526"/>
                  </a:cubicBezTo>
                  <a:cubicBezTo>
                    <a:pt x="81" y="40553"/>
                    <a:pt x="27" y="40580"/>
                    <a:pt x="27" y="40633"/>
                  </a:cubicBezTo>
                  <a:cubicBezTo>
                    <a:pt x="27" y="40687"/>
                    <a:pt x="27" y="40741"/>
                    <a:pt x="81" y="40767"/>
                  </a:cubicBezTo>
                  <a:cubicBezTo>
                    <a:pt x="1821" y="41784"/>
                    <a:pt x="2945" y="43631"/>
                    <a:pt x="2945" y="45532"/>
                  </a:cubicBezTo>
                  <a:lnTo>
                    <a:pt x="2945" y="45558"/>
                  </a:lnTo>
                  <a:cubicBezTo>
                    <a:pt x="2945" y="45612"/>
                    <a:pt x="2972" y="45665"/>
                    <a:pt x="2998" y="45692"/>
                  </a:cubicBezTo>
                  <a:cubicBezTo>
                    <a:pt x="4952" y="46656"/>
                    <a:pt x="6183" y="48610"/>
                    <a:pt x="6183" y="50778"/>
                  </a:cubicBezTo>
                  <a:cubicBezTo>
                    <a:pt x="6183" y="52972"/>
                    <a:pt x="4952" y="54926"/>
                    <a:pt x="2998" y="55890"/>
                  </a:cubicBezTo>
                  <a:cubicBezTo>
                    <a:pt x="2972" y="55917"/>
                    <a:pt x="2945" y="55970"/>
                    <a:pt x="2945" y="55997"/>
                  </a:cubicBezTo>
                  <a:cubicBezTo>
                    <a:pt x="2891" y="58004"/>
                    <a:pt x="1847" y="59798"/>
                    <a:pt x="108" y="60815"/>
                  </a:cubicBezTo>
                  <a:cubicBezTo>
                    <a:pt x="81" y="60815"/>
                    <a:pt x="27" y="60841"/>
                    <a:pt x="27" y="60895"/>
                  </a:cubicBezTo>
                  <a:cubicBezTo>
                    <a:pt x="27" y="60949"/>
                    <a:pt x="27" y="61002"/>
                    <a:pt x="81" y="61029"/>
                  </a:cubicBezTo>
                  <a:cubicBezTo>
                    <a:pt x="1821" y="62046"/>
                    <a:pt x="2891" y="63839"/>
                    <a:pt x="2945" y="65847"/>
                  </a:cubicBezTo>
                  <a:cubicBezTo>
                    <a:pt x="2945" y="65873"/>
                    <a:pt x="2972" y="65927"/>
                    <a:pt x="2998" y="65954"/>
                  </a:cubicBezTo>
                  <a:cubicBezTo>
                    <a:pt x="4952" y="66917"/>
                    <a:pt x="6183" y="68871"/>
                    <a:pt x="6183" y="71066"/>
                  </a:cubicBezTo>
                  <a:cubicBezTo>
                    <a:pt x="6183" y="73234"/>
                    <a:pt x="4952" y="75188"/>
                    <a:pt x="2998" y="76151"/>
                  </a:cubicBezTo>
                  <a:cubicBezTo>
                    <a:pt x="2972" y="76178"/>
                    <a:pt x="2945" y="76232"/>
                    <a:pt x="2945" y="76285"/>
                  </a:cubicBezTo>
                  <a:cubicBezTo>
                    <a:pt x="2891" y="78266"/>
                    <a:pt x="1821" y="80059"/>
                    <a:pt x="81" y="81076"/>
                  </a:cubicBezTo>
                  <a:cubicBezTo>
                    <a:pt x="27" y="81103"/>
                    <a:pt x="1" y="81183"/>
                    <a:pt x="54" y="81237"/>
                  </a:cubicBezTo>
                  <a:cubicBezTo>
                    <a:pt x="71" y="81288"/>
                    <a:pt x="110" y="81306"/>
                    <a:pt x="149" y="81306"/>
                  </a:cubicBezTo>
                  <a:cubicBezTo>
                    <a:pt x="172" y="81306"/>
                    <a:pt x="195" y="81300"/>
                    <a:pt x="215" y="81290"/>
                  </a:cubicBezTo>
                  <a:cubicBezTo>
                    <a:pt x="2008" y="80247"/>
                    <a:pt x="3105" y="78400"/>
                    <a:pt x="3186" y="76366"/>
                  </a:cubicBezTo>
                  <a:cubicBezTo>
                    <a:pt x="5193" y="75322"/>
                    <a:pt x="6424" y="73288"/>
                    <a:pt x="6424" y="71066"/>
                  </a:cubicBezTo>
                  <a:cubicBezTo>
                    <a:pt x="6424" y="68818"/>
                    <a:pt x="5193" y="66783"/>
                    <a:pt x="3186" y="65766"/>
                  </a:cubicBezTo>
                  <a:cubicBezTo>
                    <a:pt x="3132" y="63759"/>
                    <a:pt x="2088" y="61992"/>
                    <a:pt x="402" y="60922"/>
                  </a:cubicBezTo>
                  <a:cubicBezTo>
                    <a:pt x="2088" y="59878"/>
                    <a:pt x="3132" y="58085"/>
                    <a:pt x="3186" y="56077"/>
                  </a:cubicBezTo>
                  <a:cubicBezTo>
                    <a:pt x="5193" y="55060"/>
                    <a:pt x="6424" y="53026"/>
                    <a:pt x="6424" y="50778"/>
                  </a:cubicBezTo>
                  <a:cubicBezTo>
                    <a:pt x="6424" y="48556"/>
                    <a:pt x="5193" y="46522"/>
                    <a:pt x="3186" y="45505"/>
                  </a:cubicBezTo>
                  <a:cubicBezTo>
                    <a:pt x="3186" y="43604"/>
                    <a:pt x="2088" y="41731"/>
                    <a:pt x="402" y="40660"/>
                  </a:cubicBezTo>
                  <a:cubicBezTo>
                    <a:pt x="1901" y="39697"/>
                    <a:pt x="3320" y="37877"/>
                    <a:pt x="3186" y="35816"/>
                  </a:cubicBezTo>
                  <a:cubicBezTo>
                    <a:pt x="5193" y="34799"/>
                    <a:pt x="6424" y="32764"/>
                    <a:pt x="6424" y="30516"/>
                  </a:cubicBezTo>
                  <a:cubicBezTo>
                    <a:pt x="6424" y="28268"/>
                    <a:pt x="5193" y="26260"/>
                    <a:pt x="3186" y="25216"/>
                  </a:cubicBezTo>
                  <a:cubicBezTo>
                    <a:pt x="3105" y="23236"/>
                    <a:pt x="2062" y="21442"/>
                    <a:pt x="402" y="20399"/>
                  </a:cubicBezTo>
                  <a:cubicBezTo>
                    <a:pt x="2115" y="19328"/>
                    <a:pt x="3212" y="17401"/>
                    <a:pt x="3186" y="15554"/>
                  </a:cubicBezTo>
                  <a:cubicBezTo>
                    <a:pt x="5193" y="14510"/>
                    <a:pt x="6424" y="12503"/>
                    <a:pt x="6424" y="10254"/>
                  </a:cubicBezTo>
                  <a:cubicBezTo>
                    <a:pt x="6424" y="8006"/>
                    <a:pt x="5193" y="5999"/>
                    <a:pt x="3186" y="4955"/>
                  </a:cubicBezTo>
                  <a:cubicBezTo>
                    <a:pt x="3186" y="3028"/>
                    <a:pt x="2008" y="1047"/>
                    <a:pt x="215" y="30"/>
                  </a:cubicBezTo>
                  <a:cubicBezTo>
                    <a:pt x="194" y="10"/>
                    <a:pt x="170" y="1"/>
                    <a:pt x="14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1" name="Google Shape;841;p36"/>
            <p:cNvSpPr/>
            <p:nvPr/>
          </p:nvSpPr>
          <p:spPr>
            <a:xfrm>
              <a:off x="1607850" y="2593575"/>
              <a:ext cx="159950" cy="2032875"/>
            </a:xfrm>
            <a:custGeom>
              <a:rect b="b" l="l" r="r" t="t"/>
              <a:pathLst>
                <a:path extrusionOk="0" h="81315" w="6398">
                  <a:moveTo>
                    <a:pt x="140" y="1"/>
                  </a:moveTo>
                  <a:cubicBezTo>
                    <a:pt x="95" y="1"/>
                    <a:pt x="47" y="26"/>
                    <a:pt x="27" y="65"/>
                  </a:cubicBezTo>
                  <a:cubicBezTo>
                    <a:pt x="0"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71" y="17329"/>
                    <a:pt x="1847" y="19256"/>
                    <a:pt x="81" y="20273"/>
                  </a:cubicBezTo>
                  <a:cubicBezTo>
                    <a:pt x="54" y="20300"/>
                    <a:pt x="27" y="20326"/>
                    <a:pt x="0"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0" y="40615"/>
                  </a:cubicBezTo>
                  <a:cubicBezTo>
                    <a:pt x="0" y="40668"/>
                    <a:pt x="27" y="40749"/>
                    <a:pt x="81" y="40775"/>
                  </a:cubicBezTo>
                  <a:cubicBezTo>
                    <a:pt x="1820" y="41766"/>
                    <a:pt x="2918" y="43639"/>
                    <a:pt x="2918" y="45540"/>
                  </a:cubicBezTo>
                  <a:cubicBezTo>
                    <a:pt x="2918" y="45540"/>
                    <a:pt x="2918" y="45566"/>
                    <a:pt x="2918" y="45566"/>
                  </a:cubicBez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64" y="58012"/>
                    <a:pt x="1820" y="59806"/>
                    <a:pt x="81" y="60796"/>
                  </a:cubicBezTo>
                  <a:cubicBezTo>
                    <a:pt x="54" y="60823"/>
                    <a:pt x="27" y="60850"/>
                    <a:pt x="0" y="60903"/>
                  </a:cubicBezTo>
                  <a:cubicBezTo>
                    <a:pt x="0" y="60957"/>
                    <a:pt x="27" y="61010"/>
                    <a:pt x="81" y="61037"/>
                  </a:cubicBezTo>
                  <a:cubicBezTo>
                    <a:pt x="1820" y="62054"/>
                    <a:pt x="2864"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64" y="78274"/>
                    <a:pt x="1820" y="80067"/>
                    <a:pt x="81" y="81084"/>
                  </a:cubicBezTo>
                  <a:cubicBezTo>
                    <a:pt x="27" y="81111"/>
                    <a:pt x="0" y="81191"/>
                    <a:pt x="27" y="81245"/>
                  </a:cubicBezTo>
                  <a:cubicBezTo>
                    <a:pt x="44" y="81296"/>
                    <a:pt x="82" y="81315"/>
                    <a:pt x="122" y="81315"/>
                  </a:cubicBezTo>
                  <a:cubicBezTo>
                    <a:pt x="145" y="81315"/>
                    <a:pt x="168" y="81308"/>
                    <a:pt x="188" y="81299"/>
                  </a:cubicBezTo>
                  <a:cubicBezTo>
                    <a:pt x="1981"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61"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61" y="19336"/>
                    <a:pt x="3185" y="17436"/>
                    <a:pt x="3185" y="15616"/>
                  </a:cubicBezTo>
                  <a:cubicBezTo>
                    <a:pt x="3185" y="15589"/>
                    <a:pt x="3185" y="15562"/>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2" name="Google Shape;842;p36"/>
            <p:cNvSpPr/>
            <p:nvPr/>
          </p:nvSpPr>
          <p:spPr>
            <a:xfrm>
              <a:off x="1453950" y="2845375"/>
              <a:ext cx="160600" cy="2032675"/>
            </a:xfrm>
            <a:custGeom>
              <a:rect b="b" l="l" r="r" t="t"/>
              <a:pathLst>
                <a:path extrusionOk="0" h="81307" w="6424">
                  <a:moveTo>
                    <a:pt x="133" y="1"/>
                  </a:moveTo>
                  <a:cubicBezTo>
                    <a:pt x="93" y="1"/>
                    <a:pt x="60" y="24"/>
                    <a:pt x="27" y="57"/>
                  </a:cubicBezTo>
                  <a:cubicBezTo>
                    <a:pt x="27" y="84"/>
                    <a:pt x="27" y="110"/>
                    <a:pt x="27" y="137"/>
                  </a:cubicBezTo>
                  <a:cubicBezTo>
                    <a:pt x="27" y="164"/>
                    <a:pt x="27" y="217"/>
                    <a:pt x="80" y="244"/>
                  </a:cubicBezTo>
                  <a:cubicBezTo>
                    <a:pt x="1820" y="1234"/>
                    <a:pt x="2971" y="3188"/>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20"/>
                    <a:pt x="2944" y="15474"/>
                  </a:cubicBezTo>
                  <a:cubicBezTo>
                    <a:pt x="2998" y="17347"/>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44" y="35655"/>
                    <a:pt x="2918"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cubicBezTo>
                    <a:pt x="2944" y="45558"/>
                    <a:pt x="2944" y="45558"/>
                    <a:pt x="2944" y="45558"/>
                  </a:cubicBez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27" y="81237"/>
                  </a:cubicBezTo>
                  <a:cubicBezTo>
                    <a:pt x="61" y="81288"/>
                    <a:pt x="106" y="81306"/>
                    <a:pt x="147" y="81306"/>
                  </a:cubicBezTo>
                  <a:cubicBezTo>
                    <a:pt x="172" y="81306"/>
                    <a:pt x="195" y="81300"/>
                    <a:pt x="214" y="81290"/>
                  </a:cubicBezTo>
                  <a:cubicBezTo>
                    <a:pt x="2008" y="80247"/>
                    <a:pt x="3105" y="78400"/>
                    <a:pt x="3185" y="76366"/>
                  </a:cubicBezTo>
                  <a:cubicBezTo>
                    <a:pt x="5166" y="75322"/>
                    <a:pt x="6424" y="73288"/>
                    <a:pt x="6424" y="71066"/>
                  </a:cubicBezTo>
                  <a:cubicBezTo>
                    <a:pt x="6424" y="68818"/>
                    <a:pt x="5166" y="66783"/>
                    <a:pt x="3185" y="65766"/>
                  </a:cubicBezTo>
                  <a:cubicBezTo>
                    <a:pt x="3105" y="63759"/>
                    <a:pt x="2061" y="61992"/>
                    <a:pt x="375" y="60922"/>
                  </a:cubicBezTo>
                  <a:cubicBezTo>
                    <a:pt x="2061" y="59878"/>
                    <a:pt x="3105" y="58085"/>
                    <a:pt x="3185" y="56077"/>
                  </a:cubicBezTo>
                  <a:cubicBezTo>
                    <a:pt x="5166" y="55060"/>
                    <a:pt x="6424" y="53026"/>
                    <a:pt x="6424" y="50778"/>
                  </a:cubicBezTo>
                  <a:cubicBezTo>
                    <a:pt x="6424" y="48556"/>
                    <a:pt x="5193" y="46522"/>
                    <a:pt x="3185" y="45505"/>
                  </a:cubicBezTo>
                  <a:cubicBezTo>
                    <a:pt x="3159" y="43604"/>
                    <a:pt x="2088" y="41731"/>
                    <a:pt x="375" y="40660"/>
                  </a:cubicBezTo>
                  <a:cubicBezTo>
                    <a:pt x="1901" y="39697"/>
                    <a:pt x="3319" y="37877"/>
                    <a:pt x="3185" y="35816"/>
                  </a:cubicBezTo>
                  <a:cubicBezTo>
                    <a:pt x="5193" y="34799"/>
                    <a:pt x="6424" y="32764"/>
                    <a:pt x="6424" y="30516"/>
                  </a:cubicBezTo>
                  <a:cubicBezTo>
                    <a:pt x="6424" y="28268"/>
                    <a:pt x="5166" y="26260"/>
                    <a:pt x="3185" y="25216"/>
                  </a:cubicBezTo>
                  <a:cubicBezTo>
                    <a:pt x="3105" y="23236"/>
                    <a:pt x="2061" y="21442"/>
                    <a:pt x="375"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84" y="10"/>
                    <a:pt x="157" y="1"/>
                    <a:pt x="133"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3" name="Google Shape;843;p36"/>
            <p:cNvSpPr/>
            <p:nvPr/>
          </p:nvSpPr>
          <p:spPr>
            <a:xfrm>
              <a:off x="1300050" y="2593575"/>
              <a:ext cx="160600" cy="2032875"/>
            </a:xfrm>
            <a:custGeom>
              <a:rect b="b" l="l" r="r" t="t"/>
              <a:pathLst>
                <a:path extrusionOk="0" h="81315" w="6424">
                  <a:moveTo>
                    <a:pt x="167" y="1"/>
                  </a:moveTo>
                  <a:cubicBezTo>
                    <a:pt x="121" y="1"/>
                    <a:pt x="73" y="26"/>
                    <a:pt x="54" y="65"/>
                  </a:cubicBezTo>
                  <a:cubicBezTo>
                    <a:pt x="27" y="92"/>
                    <a:pt x="27" y="118"/>
                    <a:pt x="27" y="118"/>
                  </a:cubicBezTo>
                  <a:cubicBezTo>
                    <a:pt x="27" y="172"/>
                    <a:pt x="54" y="225"/>
                    <a:pt x="80" y="225"/>
                  </a:cubicBezTo>
                  <a:cubicBezTo>
                    <a:pt x="1820" y="1243"/>
                    <a:pt x="2971" y="3170"/>
                    <a:pt x="2944" y="5043"/>
                  </a:cubicBezTo>
                  <a:cubicBezTo>
                    <a:pt x="2944" y="5070"/>
                    <a:pt x="2971" y="5124"/>
                    <a:pt x="3025" y="5150"/>
                  </a:cubicBezTo>
                  <a:cubicBezTo>
                    <a:pt x="4952" y="6141"/>
                    <a:pt x="6183" y="8095"/>
                    <a:pt x="6183" y="10263"/>
                  </a:cubicBezTo>
                  <a:cubicBezTo>
                    <a:pt x="6183" y="12431"/>
                    <a:pt x="4952" y="14384"/>
                    <a:pt x="3025" y="15375"/>
                  </a:cubicBezTo>
                  <a:cubicBezTo>
                    <a:pt x="2971" y="15402"/>
                    <a:pt x="2944" y="15428"/>
                    <a:pt x="2944" y="15482"/>
                  </a:cubicBezTo>
                  <a:cubicBezTo>
                    <a:pt x="2998" y="17355"/>
                    <a:pt x="1847" y="19256"/>
                    <a:pt x="107" y="20273"/>
                  </a:cubicBezTo>
                  <a:cubicBezTo>
                    <a:pt x="80" y="20300"/>
                    <a:pt x="54" y="20326"/>
                    <a:pt x="27" y="20353"/>
                  </a:cubicBezTo>
                  <a:cubicBezTo>
                    <a:pt x="27" y="20407"/>
                    <a:pt x="27" y="20460"/>
                    <a:pt x="80" y="20514"/>
                  </a:cubicBezTo>
                  <a:cubicBezTo>
                    <a:pt x="1820" y="21504"/>
                    <a:pt x="2891" y="23297"/>
                    <a:pt x="2944" y="25305"/>
                  </a:cubicBezTo>
                  <a:cubicBezTo>
                    <a:pt x="2944" y="25358"/>
                    <a:pt x="2971" y="25385"/>
                    <a:pt x="3025" y="25412"/>
                  </a:cubicBezTo>
                  <a:cubicBezTo>
                    <a:pt x="4952" y="26402"/>
                    <a:pt x="6183" y="28356"/>
                    <a:pt x="6183" y="30524"/>
                  </a:cubicBezTo>
                  <a:cubicBezTo>
                    <a:pt x="6183" y="32692"/>
                    <a:pt x="4952" y="34646"/>
                    <a:pt x="3025" y="35636"/>
                  </a:cubicBezTo>
                  <a:cubicBezTo>
                    <a:pt x="2971" y="35663"/>
                    <a:pt x="2944" y="35717"/>
                    <a:pt x="2944" y="35770"/>
                  </a:cubicBezTo>
                  <a:cubicBezTo>
                    <a:pt x="3105" y="37831"/>
                    <a:pt x="1633" y="39651"/>
                    <a:pt x="107" y="40535"/>
                  </a:cubicBezTo>
                  <a:cubicBezTo>
                    <a:pt x="80" y="40561"/>
                    <a:pt x="54" y="40588"/>
                    <a:pt x="27" y="40615"/>
                  </a:cubicBezTo>
                  <a:cubicBezTo>
                    <a:pt x="27" y="40668"/>
                    <a:pt x="27" y="40749"/>
                    <a:pt x="80" y="40775"/>
                  </a:cubicBezTo>
                  <a:cubicBezTo>
                    <a:pt x="1820" y="41766"/>
                    <a:pt x="2944" y="43639"/>
                    <a:pt x="2944" y="45540"/>
                  </a:cubicBezTo>
                  <a:cubicBezTo>
                    <a:pt x="2944" y="45540"/>
                    <a:pt x="2944" y="45566"/>
                    <a:pt x="2944" y="45566"/>
                  </a:cubicBezTo>
                  <a:cubicBezTo>
                    <a:pt x="2944" y="45620"/>
                    <a:pt x="2971" y="45674"/>
                    <a:pt x="3025" y="45674"/>
                  </a:cubicBezTo>
                  <a:cubicBezTo>
                    <a:pt x="4952" y="46664"/>
                    <a:pt x="6183" y="48618"/>
                    <a:pt x="6183" y="50786"/>
                  </a:cubicBezTo>
                  <a:cubicBezTo>
                    <a:pt x="6183" y="52954"/>
                    <a:pt x="4952" y="54934"/>
                    <a:pt x="3025" y="55898"/>
                  </a:cubicBezTo>
                  <a:cubicBezTo>
                    <a:pt x="2971" y="55925"/>
                    <a:pt x="2944" y="55952"/>
                    <a:pt x="2944" y="56005"/>
                  </a:cubicBezTo>
                  <a:cubicBezTo>
                    <a:pt x="2891" y="58012"/>
                    <a:pt x="1847" y="59806"/>
                    <a:pt x="107" y="60796"/>
                  </a:cubicBezTo>
                  <a:cubicBezTo>
                    <a:pt x="80" y="60823"/>
                    <a:pt x="54" y="60850"/>
                    <a:pt x="27" y="60903"/>
                  </a:cubicBezTo>
                  <a:cubicBezTo>
                    <a:pt x="27" y="60957"/>
                    <a:pt x="27" y="61010"/>
                    <a:pt x="80" y="61037"/>
                  </a:cubicBezTo>
                  <a:cubicBezTo>
                    <a:pt x="1820" y="62054"/>
                    <a:pt x="2891" y="63847"/>
                    <a:pt x="2944" y="65828"/>
                  </a:cubicBezTo>
                  <a:cubicBezTo>
                    <a:pt x="2944" y="65882"/>
                    <a:pt x="2971" y="65935"/>
                    <a:pt x="3025" y="65962"/>
                  </a:cubicBezTo>
                  <a:cubicBezTo>
                    <a:pt x="4952" y="66925"/>
                    <a:pt x="6183" y="68879"/>
                    <a:pt x="6183" y="71047"/>
                  </a:cubicBezTo>
                  <a:cubicBezTo>
                    <a:pt x="6183" y="73242"/>
                    <a:pt x="4952" y="75196"/>
                    <a:pt x="3025" y="76160"/>
                  </a:cubicBezTo>
                  <a:cubicBezTo>
                    <a:pt x="2971" y="76186"/>
                    <a:pt x="2944" y="76240"/>
                    <a:pt x="2944" y="76267"/>
                  </a:cubicBezTo>
                  <a:cubicBezTo>
                    <a:pt x="2891" y="78274"/>
                    <a:pt x="1820" y="80067"/>
                    <a:pt x="80" y="81084"/>
                  </a:cubicBezTo>
                  <a:cubicBezTo>
                    <a:pt x="27" y="81111"/>
                    <a:pt x="0" y="81191"/>
                    <a:pt x="54" y="81245"/>
                  </a:cubicBezTo>
                  <a:cubicBezTo>
                    <a:pt x="71" y="81296"/>
                    <a:pt x="109" y="81315"/>
                    <a:pt x="149" y="81315"/>
                  </a:cubicBezTo>
                  <a:cubicBezTo>
                    <a:pt x="171" y="81315"/>
                    <a:pt x="195" y="81308"/>
                    <a:pt x="214" y="81299"/>
                  </a:cubicBezTo>
                  <a:cubicBezTo>
                    <a:pt x="2007" y="80255"/>
                    <a:pt x="3105" y="78408"/>
                    <a:pt x="3185" y="76347"/>
                  </a:cubicBezTo>
                  <a:cubicBezTo>
                    <a:pt x="5193" y="75330"/>
                    <a:pt x="6424" y="73296"/>
                    <a:pt x="6424" y="71047"/>
                  </a:cubicBezTo>
                  <a:cubicBezTo>
                    <a:pt x="6424" y="68826"/>
                    <a:pt x="5193" y="66792"/>
                    <a:pt x="3185" y="65748"/>
                  </a:cubicBezTo>
                  <a:cubicBezTo>
                    <a:pt x="3132" y="63767"/>
                    <a:pt x="2088" y="61974"/>
                    <a:pt x="402" y="60930"/>
                  </a:cubicBezTo>
                  <a:cubicBezTo>
                    <a:pt x="2088" y="59859"/>
                    <a:pt x="3132" y="58093"/>
                    <a:pt x="3185" y="56085"/>
                  </a:cubicBezTo>
                  <a:cubicBezTo>
                    <a:pt x="5193" y="55068"/>
                    <a:pt x="6424" y="53034"/>
                    <a:pt x="6424" y="50786"/>
                  </a:cubicBezTo>
                  <a:cubicBezTo>
                    <a:pt x="6424" y="48537"/>
                    <a:pt x="5193" y="46530"/>
                    <a:pt x="3185" y="45486"/>
                  </a:cubicBezTo>
                  <a:cubicBezTo>
                    <a:pt x="3185" y="43586"/>
                    <a:pt x="2088" y="41739"/>
                    <a:pt x="402" y="40668"/>
                  </a:cubicBezTo>
                  <a:cubicBezTo>
                    <a:pt x="1927" y="39705"/>
                    <a:pt x="3319" y="37885"/>
                    <a:pt x="3212" y="35824"/>
                  </a:cubicBezTo>
                  <a:cubicBezTo>
                    <a:pt x="5193" y="34780"/>
                    <a:pt x="6424" y="32772"/>
                    <a:pt x="6424" y="30524"/>
                  </a:cubicBezTo>
                  <a:cubicBezTo>
                    <a:pt x="6424" y="28276"/>
                    <a:pt x="5193" y="26268"/>
                    <a:pt x="3185" y="25225"/>
                  </a:cubicBezTo>
                  <a:cubicBezTo>
                    <a:pt x="3105" y="23244"/>
                    <a:pt x="2061" y="21451"/>
                    <a:pt x="402" y="20407"/>
                  </a:cubicBezTo>
                  <a:cubicBezTo>
                    <a:pt x="2088" y="19336"/>
                    <a:pt x="3185" y="17436"/>
                    <a:pt x="3185" y="15616"/>
                  </a:cubicBezTo>
                  <a:cubicBezTo>
                    <a:pt x="3185" y="15589"/>
                    <a:pt x="3185" y="15562"/>
                    <a:pt x="3185" y="15562"/>
                  </a:cubicBezTo>
                  <a:cubicBezTo>
                    <a:pt x="5193" y="14518"/>
                    <a:pt x="6424" y="12511"/>
                    <a:pt x="6424" y="10263"/>
                  </a:cubicBezTo>
                  <a:cubicBezTo>
                    <a:pt x="6424" y="8014"/>
                    <a:pt x="5193" y="6007"/>
                    <a:pt x="3185" y="4963"/>
                  </a:cubicBezTo>
                  <a:cubicBezTo>
                    <a:pt x="3185" y="3036"/>
                    <a:pt x="2007" y="1055"/>
                    <a:pt x="214" y="11"/>
                  </a:cubicBezTo>
                  <a:cubicBezTo>
                    <a:pt x="200" y="4"/>
                    <a:pt x="184" y="1"/>
                    <a:pt x="167"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4" name="Google Shape;844;p36"/>
            <p:cNvSpPr/>
            <p:nvPr/>
          </p:nvSpPr>
          <p:spPr>
            <a:xfrm>
              <a:off x="1146800" y="2845375"/>
              <a:ext cx="159950" cy="2032675"/>
            </a:xfrm>
            <a:custGeom>
              <a:rect b="b" l="l" r="r" t="t"/>
              <a:pathLst>
                <a:path extrusionOk="0" h="81307" w="6398">
                  <a:moveTo>
                    <a:pt x="120" y="1"/>
                  </a:moveTo>
                  <a:cubicBezTo>
                    <a:pt x="81" y="1"/>
                    <a:pt x="44" y="24"/>
                    <a:pt x="28" y="57"/>
                  </a:cubicBezTo>
                  <a:cubicBezTo>
                    <a:pt x="28" y="84"/>
                    <a:pt x="1" y="110"/>
                    <a:pt x="1" y="137"/>
                  </a:cubicBezTo>
                  <a:cubicBezTo>
                    <a:pt x="1" y="164"/>
                    <a:pt x="28" y="217"/>
                    <a:pt x="81" y="244"/>
                  </a:cubicBezTo>
                  <a:cubicBezTo>
                    <a:pt x="1821" y="1234"/>
                    <a:pt x="2972" y="3162"/>
                    <a:pt x="2918" y="5035"/>
                  </a:cubicBezTo>
                  <a:cubicBezTo>
                    <a:pt x="2918" y="5089"/>
                    <a:pt x="2945" y="5142"/>
                    <a:pt x="2998" y="5142"/>
                  </a:cubicBezTo>
                  <a:cubicBezTo>
                    <a:pt x="4952" y="6133"/>
                    <a:pt x="6157" y="8086"/>
                    <a:pt x="6157" y="10254"/>
                  </a:cubicBezTo>
                  <a:cubicBezTo>
                    <a:pt x="6157" y="12422"/>
                    <a:pt x="4952" y="14376"/>
                    <a:pt x="2998" y="15367"/>
                  </a:cubicBezTo>
                  <a:cubicBezTo>
                    <a:pt x="2945" y="15393"/>
                    <a:pt x="2918" y="15420"/>
                    <a:pt x="2918" y="15474"/>
                  </a:cubicBezTo>
                  <a:cubicBezTo>
                    <a:pt x="2972" y="17321"/>
                    <a:pt x="1848" y="19248"/>
                    <a:pt x="81" y="20265"/>
                  </a:cubicBezTo>
                  <a:cubicBezTo>
                    <a:pt x="54" y="20292"/>
                    <a:pt x="28" y="20318"/>
                    <a:pt x="1" y="20345"/>
                  </a:cubicBezTo>
                  <a:cubicBezTo>
                    <a:pt x="1" y="20425"/>
                    <a:pt x="28" y="20479"/>
                    <a:pt x="81" y="20506"/>
                  </a:cubicBezTo>
                  <a:cubicBezTo>
                    <a:pt x="1794" y="21496"/>
                    <a:pt x="2865" y="23289"/>
                    <a:pt x="2918" y="25297"/>
                  </a:cubicBezTo>
                  <a:cubicBezTo>
                    <a:pt x="2918" y="25350"/>
                    <a:pt x="2945"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079" y="37823"/>
                    <a:pt x="1633" y="39643"/>
                    <a:pt x="81" y="40526"/>
                  </a:cubicBezTo>
                  <a:cubicBezTo>
                    <a:pt x="54" y="40553"/>
                    <a:pt x="28" y="40580"/>
                    <a:pt x="1" y="40633"/>
                  </a:cubicBezTo>
                  <a:cubicBezTo>
                    <a:pt x="1" y="40687"/>
                    <a:pt x="28" y="40741"/>
                    <a:pt x="81" y="40767"/>
                  </a:cubicBezTo>
                  <a:cubicBezTo>
                    <a:pt x="1821" y="41784"/>
                    <a:pt x="2918" y="43631"/>
                    <a:pt x="2918" y="45532"/>
                  </a:cubicBezTo>
                  <a:cubicBezTo>
                    <a:pt x="2918" y="45532"/>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81" y="60815"/>
                  </a:cubicBezTo>
                  <a:cubicBezTo>
                    <a:pt x="54" y="60815"/>
                    <a:pt x="28" y="60841"/>
                    <a:pt x="1" y="60895"/>
                  </a:cubicBezTo>
                  <a:cubicBezTo>
                    <a:pt x="1" y="60949"/>
                    <a:pt x="28"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8" y="81103"/>
                    <a:pt x="1" y="81183"/>
                    <a:pt x="28" y="81237"/>
                  </a:cubicBezTo>
                  <a:cubicBezTo>
                    <a:pt x="44" y="81288"/>
                    <a:pt x="83" y="81306"/>
                    <a:pt x="129" y="81306"/>
                  </a:cubicBezTo>
                  <a:cubicBezTo>
                    <a:pt x="156" y="81306"/>
                    <a:pt x="185" y="81300"/>
                    <a:pt x="215" y="81290"/>
                  </a:cubicBezTo>
                  <a:cubicBezTo>
                    <a:pt x="1981" y="80247"/>
                    <a:pt x="3106" y="78400"/>
                    <a:pt x="3186" y="76366"/>
                  </a:cubicBezTo>
                  <a:cubicBezTo>
                    <a:pt x="5167" y="75322"/>
                    <a:pt x="6398" y="73288"/>
                    <a:pt x="6398" y="71066"/>
                  </a:cubicBezTo>
                  <a:cubicBezTo>
                    <a:pt x="6398" y="68818"/>
                    <a:pt x="5167" y="66783"/>
                    <a:pt x="3186" y="65766"/>
                  </a:cubicBezTo>
                  <a:cubicBezTo>
                    <a:pt x="3106" y="63759"/>
                    <a:pt x="2062" y="61992"/>
                    <a:pt x="375" y="60922"/>
                  </a:cubicBezTo>
                  <a:cubicBezTo>
                    <a:pt x="2062" y="59878"/>
                    <a:pt x="3106" y="58085"/>
                    <a:pt x="3186" y="56077"/>
                  </a:cubicBezTo>
                  <a:cubicBezTo>
                    <a:pt x="5167" y="55060"/>
                    <a:pt x="6398" y="53026"/>
                    <a:pt x="6398" y="50778"/>
                  </a:cubicBezTo>
                  <a:cubicBezTo>
                    <a:pt x="6398" y="48556"/>
                    <a:pt x="5167" y="46522"/>
                    <a:pt x="3186" y="45505"/>
                  </a:cubicBezTo>
                  <a:cubicBezTo>
                    <a:pt x="3159" y="43604"/>
                    <a:pt x="2088" y="41731"/>
                    <a:pt x="375" y="40660"/>
                  </a:cubicBezTo>
                  <a:cubicBezTo>
                    <a:pt x="1901" y="39697"/>
                    <a:pt x="3293" y="37877"/>
                    <a:pt x="3186" y="35816"/>
                  </a:cubicBezTo>
                  <a:cubicBezTo>
                    <a:pt x="5167" y="34799"/>
                    <a:pt x="6398" y="32764"/>
                    <a:pt x="6398" y="30516"/>
                  </a:cubicBezTo>
                  <a:cubicBezTo>
                    <a:pt x="6398" y="28268"/>
                    <a:pt x="5167" y="26260"/>
                    <a:pt x="3186" y="25216"/>
                  </a:cubicBezTo>
                  <a:cubicBezTo>
                    <a:pt x="3079" y="23236"/>
                    <a:pt x="2062" y="21442"/>
                    <a:pt x="375" y="20399"/>
                  </a:cubicBezTo>
                  <a:cubicBezTo>
                    <a:pt x="2088" y="19328"/>
                    <a:pt x="3186" y="17401"/>
                    <a:pt x="3186" y="15554"/>
                  </a:cubicBezTo>
                  <a:cubicBezTo>
                    <a:pt x="5167" y="14510"/>
                    <a:pt x="6398" y="12503"/>
                    <a:pt x="6398" y="10254"/>
                  </a:cubicBezTo>
                  <a:cubicBezTo>
                    <a:pt x="6398" y="8006"/>
                    <a:pt x="5167" y="5999"/>
                    <a:pt x="3186" y="4955"/>
                  </a:cubicBezTo>
                  <a:cubicBezTo>
                    <a:pt x="3186" y="3028"/>
                    <a:pt x="1981" y="1047"/>
                    <a:pt x="188" y="30"/>
                  </a:cubicBezTo>
                  <a:cubicBezTo>
                    <a:pt x="168" y="10"/>
                    <a:pt x="143" y="1"/>
                    <a:pt x="12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5" name="Google Shape;845;p36"/>
            <p:cNvSpPr/>
            <p:nvPr/>
          </p:nvSpPr>
          <p:spPr>
            <a:xfrm>
              <a:off x="992900" y="2593575"/>
              <a:ext cx="160625" cy="2032875"/>
            </a:xfrm>
            <a:custGeom>
              <a:rect b="b" l="l" r="r" t="t"/>
              <a:pathLst>
                <a:path extrusionOk="0" h="81315" w="6425">
                  <a:moveTo>
                    <a:pt x="167" y="1"/>
                  </a:moveTo>
                  <a:cubicBezTo>
                    <a:pt x="120" y="1"/>
                    <a:pt x="67" y="26"/>
                    <a:pt x="27" y="65"/>
                  </a:cubicBezTo>
                  <a:cubicBezTo>
                    <a:pt x="27" y="92"/>
                    <a:pt x="27" y="118"/>
                    <a:pt x="27" y="118"/>
                  </a:cubicBezTo>
                  <a:cubicBezTo>
                    <a:pt x="27" y="172"/>
                    <a:pt x="54"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72" y="15402"/>
                    <a:pt x="2945" y="15428"/>
                    <a:pt x="2945" y="15482"/>
                  </a:cubicBezTo>
                  <a:cubicBezTo>
                    <a:pt x="2998" y="17329"/>
                    <a:pt x="1847"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72" y="35663"/>
                    <a:pt x="2945" y="35717"/>
                    <a:pt x="2945" y="35770"/>
                  </a:cubicBezTo>
                  <a:cubicBezTo>
                    <a:pt x="3105"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18"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5" y="78408"/>
                    <a:pt x="3186" y="76347"/>
                  </a:cubicBezTo>
                  <a:cubicBezTo>
                    <a:pt x="5193" y="75330"/>
                    <a:pt x="6424" y="73296"/>
                    <a:pt x="6424" y="71047"/>
                  </a:cubicBezTo>
                  <a:cubicBezTo>
                    <a:pt x="6424" y="68826"/>
                    <a:pt x="5193" y="66792"/>
                    <a:pt x="3186" y="65748"/>
                  </a:cubicBezTo>
                  <a:cubicBezTo>
                    <a:pt x="3105" y="63767"/>
                    <a:pt x="2088" y="61974"/>
                    <a:pt x="402" y="60930"/>
                  </a:cubicBezTo>
                  <a:cubicBezTo>
                    <a:pt x="2088" y="59859"/>
                    <a:pt x="3105" y="58093"/>
                    <a:pt x="3186" y="56085"/>
                  </a:cubicBezTo>
                  <a:cubicBezTo>
                    <a:pt x="5193" y="55068"/>
                    <a:pt x="6424" y="53034"/>
                    <a:pt x="6424" y="50786"/>
                  </a:cubicBezTo>
                  <a:cubicBezTo>
                    <a:pt x="6424" y="48537"/>
                    <a:pt x="5193" y="46530"/>
                    <a:pt x="3186" y="45486"/>
                  </a:cubicBezTo>
                  <a:cubicBezTo>
                    <a:pt x="3159" y="43586"/>
                    <a:pt x="2088" y="41739"/>
                    <a:pt x="402" y="40668"/>
                  </a:cubicBezTo>
                  <a:cubicBezTo>
                    <a:pt x="1901" y="39705"/>
                    <a:pt x="3320" y="37885"/>
                    <a:pt x="3186" y="35824"/>
                  </a:cubicBezTo>
                  <a:cubicBezTo>
                    <a:pt x="5193" y="34780"/>
                    <a:pt x="6424" y="32772"/>
                    <a:pt x="6424" y="30524"/>
                  </a:cubicBezTo>
                  <a:cubicBezTo>
                    <a:pt x="6424" y="28276"/>
                    <a:pt x="5193" y="26268"/>
                    <a:pt x="3186" y="25225"/>
                  </a:cubicBezTo>
                  <a:cubicBezTo>
                    <a:pt x="3105" y="23244"/>
                    <a:pt x="2062" y="21451"/>
                    <a:pt x="402" y="20407"/>
                  </a:cubicBezTo>
                  <a:cubicBezTo>
                    <a:pt x="2088" y="19336"/>
                    <a:pt x="3186" y="17436"/>
                    <a:pt x="3186" y="15616"/>
                  </a:cubicBezTo>
                  <a:cubicBezTo>
                    <a:pt x="3186" y="15589"/>
                    <a:pt x="3186" y="15562"/>
                    <a:pt x="3186" y="15562"/>
                  </a:cubicBezTo>
                  <a:cubicBezTo>
                    <a:pt x="5193" y="14518"/>
                    <a:pt x="6424" y="12511"/>
                    <a:pt x="6424" y="10263"/>
                  </a:cubicBezTo>
                  <a:cubicBezTo>
                    <a:pt x="6424" y="8014"/>
                    <a:pt x="5193" y="6007"/>
                    <a:pt x="3186" y="4963"/>
                  </a:cubicBezTo>
                  <a:cubicBezTo>
                    <a:pt x="3186" y="3036"/>
                    <a:pt x="2008" y="1055"/>
                    <a:pt x="215" y="11"/>
                  </a:cubicBezTo>
                  <a:cubicBezTo>
                    <a:pt x="200" y="4"/>
                    <a:pt x="184" y="1"/>
                    <a:pt x="167"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6" name="Google Shape;846;p36"/>
            <p:cNvSpPr/>
            <p:nvPr/>
          </p:nvSpPr>
          <p:spPr>
            <a:xfrm>
              <a:off x="839675" y="2845375"/>
              <a:ext cx="159950" cy="2032675"/>
            </a:xfrm>
            <a:custGeom>
              <a:rect b="b" l="l" r="r" t="t"/>
              <a:pathLst>
                <a:path extrusionOk="0" h="81307" w="6398">
                  <a:moveTo>
                    <a:pt x="119" y="1"/>
                  </a:moveTo>
                  <a:cubicBezTo>
                    <a:pt x="81" y="1"/>
                    <a:pt x="44" y="24"/>
                    <a:pt x="27" y="57"/>
                  </a:cubicBezTo>
                  <a:cubicBezTo>
                    <a:pt x="0" y="84"/>
                    <a:pt x="0" y="110"/>
                    <a:pt x="0" y="137"/>
                  </a:cubicBezTo>
                  <a:cubicBezTo>
                    <a:pt x="0" y="164"/>
                    <a:pt x="27" y="217"/>
                    <a:pt x="54" y="244"/>
                  </a:cubicBezTo>
                  <a:cubicBezTo>
                    <a:pt x="1794" y="1234"/>
                    <a:pt x="2971" y="3162"/>
                    <a:pt x="2918" y="5035"/>
                  </a:cubicBezTo>
                  <a:cubicBezTo>
                    <a:pt x="2918" y="5089"/>
                    <a:pt x="2945" y="5142"/>
                    <a:pt x="2998" y="5142"/>
                  </a:cubicBezTo>
                  <a:cubicBezTo>
                    <a:pt x="4925" y="6133"/>
                    <a:pt x="6156" y="8086"/>
                    <a:pt x="6156" y="10254"/>
                  </a:cubicBezTo>
                  <a:cubicBezTo>
                    <a:pt x="6156" y="12422"/>
                    <a:pt x="4925" y="14376"/>
                    <a:pt x="2998" y="15367"/>
                  </a:cubicBezTo>
                  <a:cubicBezTo>
                    <a:pt x="2945" y="15393"/>
                    <a:pt x="2918" y="15420"/>
                    <a:pt x="2918" y="15474"/>
                  </a:cubicBezTo>
                  <a:cubicBezTo>
                    <a:pt x="2971" y="17321"/>
                    <a:pt x="1847" y="19248"/>
                    <a:pt x="81" y="20265"/>
                  </a:cubicBezTo>
                  <a:cubicBezTo>
                    <a:pt x="54" y="20292"/>
                    <a:pt x="27" y="20318"/>
                    <a:pt x="0" y="20345"/>
                  </a:cubicBezTo>
                  <a:cubicBezTo>
                    <a:pt x="0" y="20425"/>
                    <a:pt x="27" y="20479"/>
                    <a:pt x="54" y="20506"/>
                  </a:cubicBezTo>
                  <a:cubicBezTo>
                    <a:pt x="1794" y="21496"/>
                    <a:pt x="2864" y="23289"/>
                    <a:pt x="2918" y="25297"/>
                  </a:cubicBezTo>
                  <a:cubicBezTo>
                    <a:pt x="2918" y="25350"/>
                    <a:pt x="2945" y="25404"/>
                    <a:pt x="2998" y="25404"/>
                  </a:cubicBezTo>
                  <a:cubicBezTo>
                    <a:pt x="4925" y="26394"/>
                    <a:pt x="6156" y="28348"/>
                    <a:pt x="6156" y="30516"/>
                  </a:cubicBezTo>
                  <a:cubicBezTo>
                    <a:pt x="6156" y="32684"/>
                    <a:pt x="4925" y="34665"/>
                    <a:pt x="2998" y="35628"/>
                  </a:cubicBezTo>
                  <a:cubicBezTo>
                    <a:pt x="2945" y="35655"/>
                    <a:pt x="2918" y="35709"/>
                    <a:pt x="2918" y="35762"/>
                  </a:cubicBezTo>
                  <a:cubicBezTo>
                    <a:pt x="3078" y="37823"/>
                    <a:pt x="1606" y="39643"/>
                    <a:pt x="81" y="40526"/>
                  </a:cubicBezTo>
                  <a:cubicBezTo>
                    <a:pt x="54" y="40553"/>
                    <a:pt x="27" y="40580"/>
                    <a:pt x="0" y="40633"/>
                  </a:cubicBezTo>
                  <a:cubicBezTo>
                    <a:pt x="0" y="40687"/>
                    <a:pt x="27" y="40741"/>
                    <a:pt x="54" y="40767"/>
                  </a:cubicBezTo>
                  <a:cubicBezTo>
                    <a:pt x="1794" y="41784"/>
                    <a:pt x="2918" y="43631"/>
                    <a:pt x="2918" y="45532"/>
                  </a:cubicBezTo>
                  <a:cubicBezTo>
                    <a:pt x="2918" y="45558"/>
                    <a:pt x="2918" y="45558"/>
                    <a:pt x="2918" y="45558"/>
                  </a:cubicBezTo>
                  <a:cubicBezTo>
                    <a:pt x="2918" y="45612"/>
                    <a:pt x="2945" y="45665"/>
                    <a:pt x="2998" y="45692"/>
                  </a:cubicBezTo>
                  <a:cubicBezTo>
                    <a:pt x="4925" y="46656"/>
                    <a:pt x="6156" y="48610"/>
                    <a:pt x="6156" y="50778"/>
                  </a:cubicBezTo>
                  <a:cubicBezTo>
                    <a:pt x="6156" y="52972"/>
                    <a:pt x="4925" y="54926"/>
                    <a:pt x="2998" y="55890"/>
                  </a:cubicBezTo>
                  <a:cubicBezTo>
                    <a:pt x="2945" y="55917"/>
                    <a:pt x="2918" y="55970"/>
                    <a:pt x="2918" y="55997"/>
                  </a:cubicBezTo>
                  <a:cubicBezTo>
                    <a:pt x="2864" y="58004"/>
                    <a:pt x="1820" y="59798"/>
                    <a:pt x="81" y="60815"/>
                  </a:cubicBezTo>
                  <a:cubicBezTo>
                    <a:pt x="54" y="60815"/>
                    <a:pt x="27" y="60841"/>
                    <a:pt x="0" y="60895"/>
                  </a:cubicBezTo>
                  <a:cubicBezTo>
                    <a:pt x="0" y="60949"/>
                    <a:pt x="27" y="61002"/>
                    <a:pt x="54" y="61029"/>
                  </a:cubicBezTo>
                  <a:cubicBezTo>
                    <a:pt x="1794" y="62046"/>
                    <a:pt x="2864" y="63839"/>
                    <a:pt x="2918" y="65847"/>
                  </a:cubicBezTo>
                  <a:cubicBezTo>
                    <a:pt x="2918" y="65873"/>
                    <a:pt x="2945" y="65927"/>
                    <a:pt x="2998" y="65954"/>
                  </a:cubicBezTo>
                  <a:cubicBezTo>
                    <a:pt x="4925" y="66917"/>
                    <a:pt x="6156" y="68871"/>
                    <a:pt x="6156" y="71066"/>
                  </a:cubicBezTo>
                  <a:cubicBezTo>
                    <a:pt x="6156" y="73234"/>
                    <a:pt x="4925" y="75188"/>
                    <a:pt x="2998" y="76151"/>
                  </a:cubicBezTo>
                  <a:cubicBezTo>
                    <a:pt x="2945" y="76178"/>
                    <a:pt x="2918" y="76232"/>
                    <a:pt x="2918" y="76285"/>
                  </a:cubicBezTo>
                  <a:cubicBezTo>
                    <a:pt x="2864" y="78266"/>
                    <a:pt x="1794" y="80059"/>
                    <a:pt x="81" y="81076"/>
                  </a:cubicBezTo>
                  <a:cubicBezTo>
                    <a:pt x="0" y="81103"/>
                    <a:pt x="0" y="81183"/>
                    <a:pt x="27" y="81237"/>
                  </a:cubicBezTo>
                  <a:cubicBezTo>
                    <a:pt x="44" y="81288"/>
                    <a:pt x="83" y="81306"/>
                    <a:pt x="122" y="81306"/>
                  </a:cubicBezTo>
                  <a:cubicBezTo>
                    <a:pt x="145" y="81306"/>
                    <a:pt x="168" y="81300"/>
                    <a:pt x="188" y="81290"/>
                  </a:cubicBezTo>
                  <a:cubicBezTo>
                    <a:pt x="1981" y="80247"/>
                    <a:pt x="3105" y="78400"/>
                    <a:pt x="3159" y="76366"/>
                  </a:cubicBezTo>
                  <a:cubicBezTo>
                    <a:pt x="5166" y="75322"/>
                    <a:pt x="6397" y="73288"/>
                    <a:pt x="6397" y="71066"/>
                  </a:cubicBezTo>
                  <a:cubicBezTo>
                    <a:pt x="6397" y="68818"/>
                    <a:pt x="5166" y="66783"/>
                    <a:pt x="3159" y="65766"/>
                  </a:cubicBezTo>
                  <a:cubicBezTo>
                    <a:pt x="3105" y="63759"/>
                    <a:pt x="2061" y="61992"/>
                    <a:pt x="375" y="60922"/>
                  </a:cubicBezTo>
                  <a:cubicBezTo>
                    <a:pt x="2061" y="59878"/>
                    <a:pt x="3105" y="58085"/>
                    <a:pt x="3159" y="56077"/>
                  </a:cubicBezTo>
                  <a:cubicBezTo>
                    <a:pt x="5166" y="55060"/>
                    <a:pt x="6397" y="53026"/>
                    <a:pt x="6397" y="50778"/>
                  </a:cubicBezTo>
                  <a:cubicBezTo>
                    <a:pt x="6397" y="48556"/>
                    <a:pt x="5166" y="46522"/>
                    <a:pt x="3159" y="45505"/>
                  </a:cubicBezTo>
                  <a:cubicBezTo>
                    <a:pt x="3159" y="43604"/>
                    <a:pt x="2061" y="41731"/>
                    <a:pt x="375" y="40660"/>
                  </a:cubicBezTo>
                  <a:cubicBezTo>
                    <a:pt x="1901" y="39697"/>
                    <a:pt x="3292" y="37877"/>
                    <a:pt x="3185" y="35816"/>
                  </a:cubicBezTo>
                  <a:cubicBezTo>
                    <a:pt x="5166" y="34799"/>
                    <a:pt x="6397" y="32764"/>
                    <a:pt x="6397" y="30516"/>
                  </a:cubicBezTo>
                  <a:cubicBezTo>
                    <a:pt x="6397" y="28268"/>
                    <a:pt x="5166" y="26260"/>
                    <a:pt x="3159" y="25216"/>
                  </a:cubicBezTo>
                  <a:cubicBezTo>
                    <a:pt x="3078" y="23236"/>
                    <a:pt x="2035" y="21442"/>
                    <a:pt x="375" y="20399"/>
                  </a:cubicBezTo>
                  <a:cubicBezTo>
                    <a:pt x="2061" y="19328"/>
                    <a:pt x="3159" y="17454"/>
                    <a:pt x="3159" y="15608"/>
                  </a:cubicBezTo>
                  <a:cubicBezTo>
                    <a:pt x="3159" y="15581"/>
                    <a:pt x="3159" y="15581"/>
                    <a:pt x="3159" y="15554"/>
                  </a:cubicBezTo>
                  <a:cubicBezTo>
                    <a:pt x="5166" y="14510"/>
                    <a:pt x="6397" y="12503"/>
                    <a:pt x="6397" y="10254"/>
                  </a:cubicBezTo>
                  <a:cubicBezTo>
                    <a:pt x="6397" y="8006"/>
                    <a:pt x="5166" y="5999"/>
                    <a:pt x="3159" y="4955"/>
                  </a:cubicBezTo>
                  <a:cubicBezTo>
                    <a:pt x="3159" y="3028"/>
                    <a:pt x="1981" y="1047"/>
                    <a:pt x="188" y="30"/>
                  </a:cubicBezTo>
                  <a:cubicBezTo>
                    <a:pt x="167" y="10"/>
                    <a:pt x="143" y="1"/>
                    <a:pt x="11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7" name="Google Shape;847;p36"/>
            <p:cNvSpPr/>
            <p:nvPr/>
          </p:nvSpPr>
          <p:spPr>
            <a:xfrm>
              <a:off x="685775" y="2593575"/>
              <a:ext cx="159950" cy="2032875"/>
            </a:xfrm>
            <a:custGeom>
              <a:rect b="b" l="l" r="r" t="t"/>
              <a:pathLst>
                <a:path extrusionOk="0" h="81315" w="6398">
                  <a:moveTo>
                    <a:pt x="140" y="1"/>
                  </a:moveTo>
                  <a:cubicBezTo>
                    <a:pt x="95" y="1"/>
                    <a:pt x="47" y="26"/>
                    <a:pt x="27" y="65"/>
                  </a:cubicBezTo>
                  <a:cubicBezTo>
                    <a:pt x="27"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98" y="17329"/>
                    <a:pt x="1847" y="19256"/>
                    <a:pt x="81" y="20273"/>
                  </a:cubicBezTo>
                  <a:cubicBezTo>
                    <a:pt x="54" y="20300"/>
                    <a:pt x="27" y="20326"/>
                    <a:pt x="27"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27" y="40615"/>
                  </a:cubicBezTo>
                  <a:cubicBezTo>
                    <a:pt x="0" y="40668"/>
                    <a:pt x="27" y="40749"/>
                    <a:pt x="81" y="40775"/>
                  </a:cubicBezTo>
                  <a:cubicBezTo>
                    <a:pt x="1820" y="41766"/>
                    <a:pt x="2918" y="43639"/>
                    <a:pt x="2918" y="45540"/>
                  </a:cubicBezTo>
                  <a:lnTo>
                    <a:pt x="2918" y="45566"/>
                  </a:ln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91" y="58012"/>
                    <a:pt x="1820" y="59806"/>
                    <a:pt x="81" y="60796"/>
                  </a:cubicBezTo>
                  <a:cubicBezTo>
                    <a:pt x="54" y="60823"/>
                    <a:pt x="27" y="60850"/>
                    <a:pt x="27" y="60903"/>
                  </a:cubicBezTo>
                  <a:cubicBezTo>
                    <a:pt x="0" y="60957"/>
                    <a:pt x="27" y="61010"/>
                    <a:pt x="81" y="61037"/>
                  </a:cubicBezTo>
                  <a:cubicBezTo>
                    <a:pt x="1820" y="62054"/>
                    <a:pt x="2891"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91" y="78274"/>
                    <a:pt x="1820" y="80067"/>
                    <a:pt x="81" y="81084"/>
                  </a:cubicBezTo>
                  <a:cubicBezTo>
                    <a:pt x="27" y="81111"/>
                    <a:pt x="0" y="81191"/>
                    <a:pt x="27" y="81245"/>
                  </a:cubicBezTo>
                  <a:cubicBezTo>
                    <a:pt x="61" y="81296"/>
                    <a:pt x="95" y="81315"/>
                    <a:pt x="136" y="81315"/>
                  </a:cubicBezTo>
                  <a:cubicBezTo>
                    <a:pt x="159" y="81315"/>
                    <a:pt x="185" y="81308"/>
                    <a:pt x="214" y="81299"/>
                  </a:cubicBezTo>
                  <a:cubicBezTo>
                    <a:pt x="2008"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88"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88" y="19336"/>
                    <a:pt x="3185" y="17436"/>
                    <a:pt x="3185" y="15616"/>
                  </a:cubicBezTo>
                  <a:cubicBezTo>
                    <a:pt x="3185" y="15589"/>
                    <a:pt x="3185" y="15589"/>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8" name="Google Shape;848;p36"/>
            <p:cNvSpPr/>
            <p:nvPr/>
          </p:nvSpPr>
          <p:spPr>
            <a:xfrm>
              <a:off x="531875" y="2845375"/>
              <a:ext cx="160600" cy="2032675"/>
            </a:xfrm>
            <a:custGeom>
              <a:rect b="b" l="l" r="r" t="t"/>
              <a:pathLst>
                <a:path extrusionOk="0" h="81307" w="6424">
                  <a:moveTo>
                    <a:pt x="144" y="1"/>
                  </a:moveTo>
                  <a:cubicBezTo>
                    <a:pt x="103" y="1"/>
                    <a:pt x="60" y="24"/>
                    <a:pt x="27" y="57"/>
                  </a:cubicBezTo>
                  <a:cubicBezTo>
                    <a:pt x="27" y="84"/>
                    <a:pt x="27" y="110"/>
                    <a:pt x="27" y="137"/>
                  </a:cubicBezTo>
                  <a:cubicBezTo>
                    <a:pt x="27" y="164"/>
                    <a:pt x="54" y="217"/>
                    <a:pt x="80" y="244"/>
                  </a:cubicBezTo>
                  <a:cubicBezTo>
                    <a:pt x="1820" y="1234"/>
                    <a:pt x="2971" y="3162"/>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47"/>
                    <a:pt x="2944" y="15474"/>
                  </a:cubicBezTo>
                  <a:cubicBezTo>
                    <a:pt x="2998" y="17321"/>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71" y="35655"/>
                    <a:pt x="2944"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lnTo>
                    <a:pt x="2944" y="45558"/>
                  </a:ln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54" y="81237"/>
                  </a:cubicBezTo>
                  <a:cubicBezTo>
                    <a:pt x="71" y="81288"/>
                    <a:pt x="109" y="81306"/>
                    <a:pt x="149" y="81306"/>
                  </a:cubicBezTo>
                  <a:cubicBezTo>
                    <a:pt x="171" y="81306"/>
                    <a:pt x="195" y="81300"/>
                    <a:pt x="214" y="81290"/>
                  </a:cubicBezTo>
                  <a:cubicBezTo>
                    <a:pt x="2008" y="80247"/>
                    <a:pt x="3105" y="78400"/>
                    <a:pt x="3185" y="76366"/>
                  </a:cubicBezTo>
                  <a:cubicBezTo>
                    <a:pt x="5193" y="75322"/>
                    <a:pt x="6424" y="73288"/>
                    <a:pt x="6424" y="71066"/>
                  </a:cubicBezTo>
                  <a:cubicBezTo>
                    <a:pt x="6424" y="68818"/>
                    <a:pt x="5193" y="66783"/>
                    <a:pt x="3185" y="65766"/>
                  </a:cubicBezTo>
                  <a:cubicBezTo>
                    <a:pt x="3105" y="63759"/>
                    <a:pt x="2088" y="61992"/>
                    <a:pt x="402" y="60922"/>
                  </a:cubicBezTo>
                  <a:cubicBezTo>
                    <a:pt x="2088" y="59878"/>
                    <a:pt x="3105" y="58085"/>
                    <a:pt x="3185" y="56077"/>
                  </a:cubicBezTo>
                  <a:cubicBezTo>
                    <a:pt x="5193" y="55060"/>
                    <a:pt x="6424" y="53026"/>
                    <a:pt x="6424" y="50778"/>
                  </a:cubicBezTo>
                  <a:cubicBezTo>
                    <a:pt x="6424" y="48556"/>
                    <a:pt x="5193" y="46522"/>
                    <a:pt x="3185" y="45505"/>
                  </a:cubicBezTo>
                  <a:cubicBezTo>
                    <a:pt x="3185" y="43604"/>
                    <a:pt x="2088" y="41731"/>
                    <a:pt x="402" y="40660"/>
                  </a:cubicBezTo>
                  <a:cubicBezTo>
                    <a:pt x="1900" y="39697"/>
                    <a:pt x="3319" y="37877"/>
                    <a:pt x="3185" y="35816"/>
                  </a:cubicBezTo>
                  <a:cubicBezTo>
                    <a:pt x="5193" y="34799"/>
                    <a:pt x="6424" y="32764"/>
                    <a:pt x="6424" y="30516"/>
                  </a:cubicBezTo>
                  <a:cubicBezTo>
                    <a:pt x="6424" y="28268"/>
                    <a:pt x="5193" y="26260"/>
                    <a:pt x="3185" y="25216"/>
                  </a:cubicBezTo>
                  <a:cubicBezTo>
                    <a:pt x="3105" y="23236"/>
                    <a:pt x="2061" y="21442"/>
                    <a:pt x="402"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94" y="10"/>
                    <a:pt x="169" y="1"/>
                    <a:pt x="144"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9" name="Google Shape;849;p36"/>
            <p:cNvSpPr/>
            <p:nvPr/>
          </p:nvSpPr>
          <p:spPr>
            <a:xfrm>
              <a:off x="378625" y="2593575"/>
              <a:ext cx="159950" cy="2032875"/>
            </a:xfrm>
            <a:custGeom>
              <a:rect b="b" l="l" r="r" t="t"/>
              <a:pathLst>
                <a:path extrusionOk="0" h="81315" w="6398">
                  <a:moveTo>
                    <a:pt x="141" y="1"/>
                  </a:moveTo>
                  <a:cubicBezTo>
                    <a:pt x="95" y="1"/>
                    <a:pt x="47" y="26"/>
                    <a:pt x="28" y="65"/>
                  </a:cubicBezTo>
                  <a:cubicBezTo>
                    <a:pt x="1" y="92"/>
                    <a:pt x="1" y="118"/>
                    <a:pt x="1" y="118"/>
                  </a:cubicBezTo>
                  <a:cubicBezTo>
                    <a:pt x="1" y="172"/>
                    <a:pt x="28" y="225"/>
                    <a:pt x="54" y="225"/>
                  </a:cubicBezTo>
                  <a:cubicBezTo>
                    <a:pt x="1794" y="1243"/>
                    <a:pt x="2918" y="3116"/>
                    <a:pt x="2918" y="4963"/>
                  </a:cubicBezTo>
                  <a:cubicBezTo>
                    <a:pt x="2918" y="4990"/>
                    <a:pt x="2918" y="5017"/>
                    <a:pt x="2918" y="5043"/>
                  </a:cubicBezTo>
                  <a:cubicBezTo>
                    <a:pt x="2918" y="5070"/>
                    <a:pt x="2945" y="5124"/>
                    <a:pt x="2999" y="5150"/>
                  </a:cubicBezTo>
                  <a:cubicBezTo>
                    <a:pt x="4952" y="6141"/>
                    <a:pt x="6157" y="8095"/>
                    <a:pt x="6157" y="10263"/>
                  </a:cubicBezTo>
                  <a:cubicBezTo>
                    <a:pt x="6157" y="12431"/>
                    <a:pt x="4952" y="14384"/>
                    <a:pt x="2999" y="15375"/>
                  </a:cubicBezTo>
                  <a:cubicBezTo>
                    <a:pt x="2945" y="15402"/>
                    <a:pt x="2918" y="15428"/>
                    <a:pt x="2918" y="15482"/>
                  </a:cubicBezTo>
                  <a:cubicBezTo>
                    <a:pt x="2972" y="17329"/>
                    <a:pt x="1848" y="19256"/>
                    <a:pt x="81" y="20273"/>
                  </a:cubicBezTo>
                  <a:cubicBezTo>
                    <a:pt x="54" y="20300"/>
                    <a:pt x="28" y="20326"/>
                    <a:pt x="1" y="20353"/>
                  </a:cubicBezTo>
                  <a:cubicBezTo>
                    <a:pt x="1" y="20407"/>
                    <a:pt x="28" y="20487"/>
                    <a:pt x="54" y="20514"/>
                  </a:cubicBezTo>
                  <a:cubicBezTo>
                    <a:pt x="1794" y="21504"/>
                    <a:pt x="2865" y="23297"/>
                    <a:pt x="2918" y="25305"/>
                  </a:cubicBezTo>
                  <a:cubicBezTo>
                    <a:pt x="2918" y="25358"/>
                    <a:pt x="2945" y="25412"/>
                    <a:pt x="2999" y="25412"/>
                  </a:cubicBezTo>
                  <a:cubicBezTo>
                    <a:pt x="4952" y="26402"/>
                    <a:pt x="6157" y="28356"/>
                    <a:pt x="6157" y="30524"/>
                  </a:cubicBezTo>
                  <a:cubicBezTo>
                    <a:pt x="6157" y="32692"/>
                    <a:pt x="4952" y="34646"/>
                    <a:pt x="2999" y="35636"/>
                  </a:cubicBezTo>
                  <a:cubicBezTo>
                    <a:pt x="2945" y="35663"/>
                    <a:pt x="2918" y="35717"/>
                    <a:pt x="2918" y="35770"/>
                  </a:cubicBezTo>
                  <a:cubicBezTo>
                    <a:pt x="3079" y="37831"/>
                    <a:pt x="1607" y="39651"/>
                    <a:pt x="81" y="40535"/>
                  </a:cubicBezTo>
                  <a:cubicBezTo>
                    <a:pt x="54" y="40561"/>
                    <a:pt x="28" y="40588"/>
                    <a:pt x="1" y="40615"/>
                  </a:cubicBezTo>
                  <a:cubicBezTo>
                    <a:pt x="1" y="40668"/>
                    <a:pt x="28" y="40749"/>
                    <a:pt x="54" y="40775"/>
                  </a:cubicBezTo>
                  <a:cubicBezTo>
                    <a:pt x="1794" y="41766"/>
                    <a:pt x="2918" y="43639"/>
                    <a:pt x="2918" y="45540"/>
                  </a:cubicBezTo>
                  <a:cubicBezTo>
                    <a:pt x="2918" y="45540"/>
                    <a:pt x="2918" y="45566"/>
                    <a:pt x="2918" y="45566"/>
                  </a:cubicBezTo>
                  <a:cubicBezTo>
                    <a:pt x="2918" y="45620"/>
                    <a:pt x="2945" y="45674"/>
                    <a:pt x="2999" y="45674"/>
                  </a:cubicBezTo>
                  <a:cubicBezTo>
                    <a:pt x="4952" y="46664"/>
                    <a:pt x="6157" y="48618"/>
                    <a:pt x="6157" y="50786"/>
                  </a:cubicBezTo>
                  <a:cubicBezTo>
                    <a:pt x="6157" y="52954"/>
                    <a:pt x="4952" y="54934"/>
                    <a:pt x="2999" y="55898"/>
                  </a:cubicBezTo>
                  <a:cubicBezTo>
                    <a:pt x="2945" y="55925"/>
                    <a:pt x="2918" y="55952"/>
                    <a:pt x="2918" y="56005"/>
                  </a:cubicBezTo>
                  <a:cubicBezTo>
                    <a:pt x="2865" y="58012"/>
                    <a:pt x="1821" y="59806"/>
                    <a:pt x="81" y="60796"/>
                  </a:cubicBezTo>
                  <a:cubicBezTo>
                    <a:pt x="54" y="60823"/>
                    <a:pt x="28" y="60850"/>
                    <a:pt x="1" y="60903"/>
                  </a:cubicBezTo>
                  <a:cubicBezTo>
                    <a:pt x="1" y="60957"/>
                    <a:pt x="28" y="61010"/>
                    <a:pt x="54" y="61037"/>
                  </a:cubicBezTo>
                  <a:cubicBezTo>
                    <a:pt x="1794" y="62054"/>
                    <a:pt x="2865" y="63847"/>
                    <a:pt x="2918" y="65828"/>
                  </a:cubicBezTo>
                  <a:cubicBezTo>
                    <a:pt x="2918" y="65882"/>
                    <a:pt x="2945" y="65935"/>
                    <a:pt x="2999" y="65962"/>
                  </a:cubicBezTo>
                  <a:cubicBezTo>
                    <a:pt x="4952" y="66925"/>
                    <a:pt x="6157" y="68879"/>
                    <a:pt x="6157" y="71047"/>
                  </a:cubicBezTo>
                  <a:cubicBezTo>
                    <a:pt x="6157" y="73242"/>
                    <a:pt x="4952" y="75196"/>
                    <a:pt x="2999" y="76160"/>
                  </a:cubicBezTo>
                  <a:cubicBezTo>
                    <a:pt x="2945" y="76186"/>
                    <a:pt x="2918" y="76240"/>
                    <a:pt x="2918" y="76267"/>
                  </a:cubicBezTo>
                  <a:cubicBezTo>
                    <a:pt x="2865" y="78274"/>
                    <a:pt x="1821" y="80067"/>
                    <a:pt x="81" y="81084"/>
                  </a:cubicBezTo>
                  <a:cubicBezTo>
                    <a:pt x="1" y="81111"/>
                    <a:pt x="1" y="81191"/>
                    <a:pt x="28" y="81245"/>
                  </a:cubicBezTo>
                  <a:cubicBezTo>
                    <a:pt x="45" y="81296"/>
                    <a:pt x="83" y="81315"/>
                    <a:pt x="123" y="81315"/>
                  </a:cubicBezTo>
                  <a:cubicBezTo>
                    <a:pt x="145" y="81315"/>
                    <a:pt x="169" y="81308"/>
                    <a:pt x="188" y="81299"/>
                  </a:cubicBezTo>
                  <a:cubicBezTo>
                    <a:pt x="1981" y="80255"/>
                    <a:pt x="3106" y="78408"/>
                    <a:pt x="3159" y="76347"/>
                  </a:cubicBezTo>
                  <a:cubicBezTo>
                    <a:pt x="5167" y="75330"/>
                    <a:pt x="6398" y="73296"/>
                    <a:pt x="6398" y="71047"/>
                  </a:cubicBezTo>
                  <a:cubicBezTo>
                    <a:pt x="6398" y="68826"/>
                    <a:pt x="5167" y="66792"/>
                    <a:pt x="3159" y="65748"/>
                  </a:cubicBezTo>
                  <a:cubicBezTo>
                    <a:pt x="3106" y="63767"/>
                    <a:pt x="2062" y="61974"/>
                    <a:pt x="376" y="60930"/>
                  </a:cubicBezTo>
                  <a:cubicBezTo>
                    <a:pt x="2062" y="59859"/>
                    <a:pt x="3106" y="58093"/>
                    <a:pt x="3159" y="56085"/>
                  </a:cubicBezTo>
                  <a:cubicBezTo>
                    <a:pt x="5167" y="55068"/>
                    <a:pt x="6398" y="53034"/>
                    <a:pt x="6398" y="50786"/>
                  </a:cubicBezTo>
                  <a:cubicBezTo>
                    <a:pt x="6398" y="48537"/>
                    <a:pt x="5167" y="46530"/>
                    <a:pt x="3159" y="45486"/>
                  </a:cubicBezTo>
                  <a:cubicBezTo>
                    <a:pt x="3159" y="43586"/>
                    <a:pt x="2062" y="41739"/>
                    <a:pt x="376" y="40668"/>
                  </a:cubicBezTo>
                  <a:cubicBezTo>
                    <a:pt x="1901" y="39705"/>
                    <a:pt x="3293" y="37885"/>
                    <a:pt x="3186" y="35824"/>
                  </a:cubicBezTo>
                  <a:cubicBezTo>
                    <a:pt x="5167" y="34780"/>
                    <a:pt x="6398" y="32772"/>
                    <a:pt x="6398" y="30524"/>
                  </a:cubicBezTo>
                  <a:cubicBezTo>
                    <a:pt x="6398" y="28276"/>
                    <a:pt x="5167" y="26268"/>
                    <a:pt x="3159" y="25225"/>
                  </a:cubicBezTo>
                  <a:cubicBezTo>
                    <a:pt x="3079" y="23244"/>
                    <a:pt x="2035" y="21451"/>
                    <a:pt x="376" y="20407"/>
                  </a:cubicBezTo>
                  <a:cubicBezTo>
                    <a:pt x="2062" y="19336"/>
                    <a:pt x="3186" y="17436"/>
                    <a:pt x="3186" y="15616"/>
                  </a:cubicBezTo>
                  <a:cubicBezTo>
                    <a:pt x="3186" y="15589"/>
                    <a:pt x="3186" y="15589"/>
                    <a:pt x="3186" y="15562"/>
                  </a:cubicBezTo>
                  <a:cubicBezTo>
                    <a:pt x="5167" y="14518"/>
                    <a:pt x="6398" y="12511"/>
                    <a:pt x="6398" y="10263"/>
                  </a:cubicBezTo>
                  <a:cubicBezTo>
                    <a:pt x="6398" y="8014"/>
                    <a:pt x="5167" y="6007"/>
                    <a:pt x="3186" y="4963"/>
                  </a:cubicBezTo>
                  <a:cubicBezTo>
                    <a:pt x="3186" y="3036"/>
                    <a:pt x="1981" y="1055"/>
                    <a:pt x="188" y="11"/>
                  </a:cubicBezTo>
                  <a:cubicBezTo>
                    <a:pt x="174" y="4"/>
                    <a:pt x="158" y="1"/>
                    <a:pt x="141"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0" name="Google Shape;850;p36"/>
            <p:cNvSpPr/>
            <p:nvPr/>
          </p:nvSpPr>
          <p:spPr>
            <a:xfrm>
              <a:off x="224725" y="2845375"/>
              <a:ext cx="159950" cy="2032675"/>
            </a:xfrm>
            <a:custGeom>
              <a:rect b="b" l="l" r="r" t="t"/>
              <a:pathLst>
                <a:path extrusionOk="0" h="81307" w="6398">
                  <a:moveTo>
                    <a:pt x="126" y="1"/>
                  </a:moveTo>
                  <a:cubicBezTo>
                    <a:pt x="81" y="1"/>
                    <a:pt x="44" y="24"/>
                    <a:pt x="27" y="57"/>
                  </a:cubicBezTo>
                  <a:cubicBezTo>
                    <a:pt x="27" y="84"/>
                    <a:pt x="1" y="110"/>
                    <a:pt x="1" y="137"/>
                  </a:cubicBezTo>
                  <a:cubicBezTo>
                    <a:pt x="1" y="164"/>
                    <a:pt x="27" y="217"/>
                    <a:pt x="81" y="244"/>
                  </a:cubicBezTo>
                  <a:cubicBezTo>
                    <a:pt x="1821" y="1234"/>
                    <a:pt x="2972" y="3162"/>
                    <a:pt x="2918" y="5035"/>
                  </a:cubicBezTo>
                  <a:cubicBezTo>
                    <a:pt x="2945" y="5089"/>
                    <a:pt x="2945" y="5142"/>
                    <a:pt x="2998" y="5142"/>
                  </a:cubicBezTo>
                  <a:cubicBezTo>
                    <a:pt x="4952" y="6133"/>
                    <a:pt x="6157" y="8086"/>
                    <a:pt x="6157" y="10254"/>
                  </a:cubicBezTo>
                  <a:cubicBezTo>
                    <a:pt x="6157" y="12422"/>
                    <a:pt x="4952" y="14376"/>
                    <a:pt x="2998" y="15367"/>
                  </a:cubicBezTo>
                  <a:cubicBezTo>
                    <a:pt x="2945" y="15393"/>
                    <a:pt x="2918" y="15447"/>
                    <a:pt x="2918" y="15474"/>
                  </a:cubicBezTo>
                  <a:cubicBezTo>
                    <a:pt x="2972" y="17321"/>
                    <a:pt x="1848" y="19248"/>
                    <a:pt x="108" y="20265"/>
                  </a:cubicBezTo>
                  <a:cubicBezTo>
                    <a:pt x="54" y="20292"/>
                    <a:pt x="27" y="20318"/>
                    <a:pt x="27" y="20345"/>
                  </a:cubicBezTo>
                  <a:cubicBezTo>
                    <a:pt x="1" y="20425"/>
                    <a:pt x="27" y="20479"/>
                    <a:pt x="81" y="20506"/>
                  </a:cubicBezTo>
                  <a:cubicBezTo>
                    <a:pt x="1794" y="21496"/>
                    <a:pt x="2865" y="23289"/>
                    <a:pt x="2918" y="25297"/>
                  </a:cubicBezTo>
                  <a:cubicBezTo>
                    <a:pt x="2945" y="25350"/>
                    <a:pt x="2972"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106" y="37823"/>
                    <a:pt x="1633" y="39643"/>
                    <a:pt x="108" y="40526"/>
                  </a:cubicBezTo>
                  <a:cubicBezTo>
                    <a:pt x="54" y="40553"/>
                    <a:pt x="27" y="40580"/>
                    <a:pt x="27" y="40633"/>
                  </a:cubicBezTo>
                  <a:cubicBezTo>
                    <a:pt x="1" y="40687"/>
                    <a:pt x="27" y="40741"/>
                    <a:pt x="81" y="40767"/>
                  </a:cubicBezTo>
                  <a:cubicBezTo>
                    <a:pt x="1821" y="41784"/>
                    <a:pt x="2918" y="43631"/>
                    <a:pt x="2918" y="45532"/>
                  </a:cubicBezTo>
                  <a:cubicBezTo>
                    <a:pt x="2918" y="45558"/>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108" y="60815"/>
                  </a:cubicBezTo>
                  <a:cubicBezTo>
                    <a:pt x="54" y="60815"/>
                    <a:pt x="27" y="60841"/>
                    <a:pt x="27" y="60895"/>
                  </a:cubicBezTo>
                  <a:cubicBezTo>
                    <a:pt x="1" y="60949"/>
                    <a:pt x="27"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7" y="81103"/>
                    <a:pt x="1" y="81183"/>
                    <a:pt x="27" y="81237"/>
                  </a:cubicBezTo>
                  <a:cubicBezTo>
                    <a:pt x="61" y="81288"/>
                    <a:pt x="95" y="81306"/>
                    <a:pt x="136" y="81306"/>
                  </a:cubicBezTo>
                  <a:cubicBezTo>
                    <a:pt x="160" y="81306"/>
                    <a:pt x="185" y="81300"/>
                    <a:pt x="215" y="81290"/>
                  </a:cubicBezTo>
                  <a:cubicBezTo>
                    <a:pt x="2008" y="80247"/>
                    <a:pt x="3106" y="78400"/>
                    <a:pt x="3186" y="76366"/>
                  </a:cubicBezTo>
                  <a:cubicBezTo>
                    <a:pt x="5166" y="75322"/>
                    <a:pt x="6398" y="73288"/>
                    <a:pt x="6398" y="71066"/>
                  </a:cubicBezTo>
                  <a:cubicBezTo>
                    <a:pt x="6398" y="68818"/>
                    <a:pt x="5166" y="66783"/>
                    <a:pt x="3186" y="65766"/>
                  </a:cubicBezTo>
                  <a:cubicBezTo>
                    <a:pt x="3106" y="63759"/>
                    <a:pt x="2062" y="61992"/>
                    <a:pt x="375" y="60922"/>
                  </a:cubicBezTo>
                  <a:cubicBezTo>
                    <a:pt x="2062" y="59878"/>
                    <a:pt x="3106" y="58085"/>
                    <a:pt x="3186" y="56077"/>
                  </a:cubicBezTo>
                  <a:cubicBezTo>
                    <a:pt x="5166" y="55060"/>
                    <a:pt x="6398" y="53026"/>
                    <a:pt x="6398" y="50778"/>
                  </a:cubicBezTo>
                  <a:cubicBezTo>
                    <a:pt x="6398" y="48556"/>
                    <a:pt x="5166" y="46522"/>
                    <a:pt x="3186" y="45505"/>
                  </a:cubicBezTo>
                  <a:cubicBezTo>
                    <a:pt x="3159" y="43604"/>
                    <a:pt x="2088" y="41731"/>
                    <a:pt x="375" y="40660"/>
                  </a:cubicBezTo>
                  <a:cubicBezTo>
                    <a:pt x="1901" y="39697"/>
                    <a:pt x="3293" y="37877"/>
                    <a:pt x="3186" y="35816"/>
                  </a:cubicBezTo>
                  <a:cubicBezTo>
                    <a:pt x="5166" y="34799"/>
                    <a:pt x="6398" y="32764"/>
                    <a:pt x="6398" y="30516"/>
                  </a:cubicBezTo>
                  <a:cubicBezTo>
                    <a:pt x="6398" y="28268"/>
                    <a:pt x="5166" y="26260"/>
                    <a:pt x="3186" y="25216"/>
                  </a:cubicBezTo>
                  <a:cubicBezTo>
                    <a:pt x="3079" y="23236"/>
                    <a:pt x="2062" y="21442"/>
                    <a:pt x="375" y="20399"/>
                  </a:cubicBezTo>
                  <a:cubicBezTo>
                    <a:pt x="2088" y="19328"/>
                    <a:pt x="3186" y="17454"/>
                    <a:pt x="3186" y="15608"/>
                  </a:cubicBezTo>
                  <a:cubicBezTo>
                    <a:pt x="3186" y="15581"/>
                    <a:pt x="3186" y="15581"/>
                    <a:pt x="3186" y="15554"/>
                  </a:cubicBezTo>
                  <a:cubicBezTo>
                    <a:pt x="5166" y="14510"/>
                    <a:pt x="6398" y="12503"/>
                    <a:pt x="6398" y="10254"/>
                  </a:cubicBezTo>
                  <a:cubicBezTo>
                    <a:pt x="6398" y="8006"/>
                    <a:pt x="5166" y="5999"/>
                    <a:pt x="3186" y="4955"/>
                  </a:cubicBezTo>
                  <a:cubicBezTo>
                    <a:pt x="3186" y="3028"/>
                    <a:pt x="1981" y="1047"/>
                    <a:pt x="215" y="30"/>
                  </a:cubicBezTo>
                  <a:cubicBezTo>
                    <a:pt x="184" y="10"/>
                    <a:pt x="153" y="1"/>
                    <a:pt x="12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51" name="Google Shape;851;p36">
            <a:hlinkClick/>
          </p:cNvPr>
          <p:cNvSpPr txBox="1"/>
          <p:nvPr>
            <p:ph type="title"/>
          </p:nvPr>
        </p:nvSpPr>
        <p:spPr>
          <a:xfrm>
            <a:off x="2019300" y="1960425"/>
            <a:ext cx="5105400" cy="12138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600"/>
              <a:buNone/>
              <a:defRPr sz="54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852" name="Google Shape;852;p36"/>
          <p:cNvSpPr txBox="1"/>
          <p:nvPr>
            <p:ph hasCustomPrompt="1" idx="2" type="title"/>
          </p:nvPr>
        </p:nvSpPr>
        <p:spPr>
          <a:xfrm>
            <a:off x="2020824" y="918450"/>
            <a:ext cx="5105400" cy="12138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2000"/>
              <a:buNone/>
              <a:defRPr sz="7500">
                <a:solidFill>
                  <a:schemeClr val="accent1"/>
                </a:solidFill>
              </a:defRPr>
            </a:lvl1pPr>
            <a:lvl2pPr lvl="1" rtl="0" algn="ctr">
              <a:spcBef>
                <a:spcPts val="0"/>
              </a:spcBef>
              <a:spcAft>
                <a:spcPts val="0"/>
              </a:spcAft>
              <a:buSzPts val="12000"/>
              <a:buNone/>
              <a:defRPr sz="12000"/>
            </a:lvl2pPr>
            <a:lvl3pPr lvl="2" rtl="0" algn="ctr">
              <a:spcBef>
                <a:spcPts val="0"/>
              </a:spcBef>
              <a:spcAft>
                <a:spcPts val="0"/>
              </a:spcAft>
              <a:buSzPts val="12000"/>
              <a:buNone/>
              <a:defRPr sz="12000"/>
            </a:lvl3pPr>
            <a:lvl4pPr lvl="3" rtl="0" algn="ctr">
              <a:spcBef>
                <a:spcPts val="0"/>
              </a:spcBef>
              <a:spcAft>
                <a:spcPts val="0"/>
              </a:spcAft>
              <a:buSzPts val="12000"/>
              <a:buNone/>
              <a:defRPr sz="12000"/>
            </a:lvl4pPr>
            <a:lvl5pPr lvl="4" rtl="0" algn="ctr">
              <a:spcBef>
                <a:spcPts val="0"/>
              </a:spcBef>
              <a:spcAft>
                <a:spcPts val="0"/>
              </a:spcAft>
              <a:buSzPts val="12000"/>
              <a:buNone/>
              <a:defRPr sz="12000"/>
            </a:lvl5pPr>
            <a:lvl6pPr lvl="5" rtl="0" algn="ctr">
              <a:spcBef>
                <a:spcPts val="0"/>
              </a:spcBef>
              <a:spcAft>
                <a:spcPts val="0"/>
              </a:spcAft>
              <a:buSzPts val="12000"/>
              <a:buNone/>
              <a:defRPr sz="12000"/>
            </a:lvl6pPr>
            <a:lvl7pPr lvl="6" rtl="0" algn="ctr">
              <a:spcBef>
                <a:spcPts val="0"/>
              </a:spcBef>
              <a:spcAft>
                <a:spcPts val="0"/>
              </a:spcAft>
              <a:buSzPts val="12000"/>
              <a:buNone/>
              <a:defRPr sz="12000"/>
            </a:lvl7pPr>
            <a:lvl8pPr lvl="7" rtl="0" algn="ctr">
              <a:spcBef>
                <a:spcPts val="0"/>
              </a:spcBef>
              <a:spcAft>
                <a:spcPts val="0"/>
              </a:spcAft>
              <a:buSzPts val="12000"/>
              <a:buNone/>
              <a:defRPr sz="12000"/>
            </a:lvl8pPr>
            <a:lvl9pPr lvl="8" rtl="0" algn="ctr">
              <a:spcBef>
                <a:spcPts val="0"/>
              </a:spcBef>
              <a:spcAft>
                <a:spcPts val="0"/>
              </a:spcAft>
              <a:buSzPts val="12000"/>
              <a:buNone/>
              <a:defRPr sz="12000"/>
            </a:lvl9pPr>
          </a:lstStyle>
          <a:p>
            <a:r>
              <a:t>xx%</a:t>
            </a:r>
          </a:p>
        </p:txBody>
      </p:sp>
      <p:sp>
        <p:nvSpPr>
          <p:cNvPr id="853" name="Google Shape;853;p36"/>
          <p:cNvSpPr/>
          <p:nvPr/>
        </p:nvSpPr>
        <p:spPr>
          <a:xfrm flipH="1">
            <a:off x="6154471" y="760963"/>
            <a:ext cx="1269687" cy="1658228"/>
          </a:xfrm>
          <a:custGeom>
            <a:rect b="b" l="l" r="r" t="t"/>
            <a:pathLst>
              <a:path extrusionOk="0" h="22564" w="17277">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4" name="Google Shape;854;p36"/>
          <p:cNvSpPr/>
          <p:nvPr/>
        </p:nvSpPr>
        <p:spPr>
          <a:xfrm flipH="1">
            <a:off x="736534" y="1655532"/>
            <a:ext cx="1774800" cy="17748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5" name="Google Shape;855;p36"/>
          <p:cNvGrpSpPr/>
          <p:nvPr/>
        </p:nvGrpSpPr>
        <p:grpSpPr>
          <a:xfrm flipH="1">
            <a:off x="101505" y="2363121"/>
            <a:ext cx="1696762" cy="1688828"/>
            <a:chOff x="2414491" y="671177"/>
            <a:chExt cx="1830972" cy="1822411"/>
          </a:xfrm>
        </p:grpSpPr>
        <p:sp>
          <p:nvSpPr>
            <p:cNvPr id="856" name="Google Shape;856;p36"/>
            <p:cNvSpPr/>
            <p:nvPr/>
          </p:nvSpPr>
          <p:spPr>
            <a:xfrm>
              <a:off x="2414491" y="671177"/>
              <a:ext cx="1830972" cy="1822391"/>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7" name="Google Shape;857;p36"/>
            <p:cNvSpPr/>
            <p:nvPr/>
          </p:nvSpPr>
          <p:spPr>
            <a:xfrm>
              <a:off x="2796545" y="833253"/>
              <a:ext cx="9704" cy="7538"/>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8" name="Google Shape;858;p36"/>
            <p:cNvSpPr/>
            <p:nvPr/>
          </p:nvSpPr>
          <p:spPr>
            <a:xfrm>
              <a:off x="2899597" y="677633"/>
              <a:ext cx="287659" cy="242590"/>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9" name="Google Shape;859;p36"/>
            <p:cNvSpPr/>
            <p:nvPr/>
          </p:nvSpPr>
          <p:spPr>
            <a:xfrm>
              <a:off x="3280608" y="671177"/>
              <a:ext cx="288742" cy="249046"/>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0" name="Google Shape;860;p36"/>
            <p:cNvSpPr/>
            <p:nvPr/>
          </p:nvSpPr>
          <p:spPr>
            <a:xfrm>
              <a:off x="3662662" y="776354"/>
              <a:ext cx="109506" cy="64437"/>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1" name="Google Shape;861;p36"/>
            <p:cNvSpPr/>
            <p:nvPr/>
          </p:nvSpPr>
          <p:spPr>
            <a:xfrm>
              <a:off x="3803246" y="797847"/>
              <a:ext cx="6496" cy="122378"/>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2" name="Google Shape;862;p36"/>
            <p:cNvSpPr/>
            <p:nvPr/>
          </p:nvSpPr>
          <p:spPr>
            <a:xfrm>
              <a:off x="2475641" y="1246463"/>
              <a:ext cx="2205" cy="4331"/>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3" name="Google Shape;863;p36"/>
            <p:cNvSpPr/>
            <p:nvPr/>
          </p:nvSpPr>
          <p:spPr>
            <a:xfrm>
              <a:off x="2616265" y="1006036"/>
              <a:ext cx="2165" cy="2205"/>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4" name="Google Shape;864;p36"/>
            <p:cNvSpPr/>
            <p:nvPr/>
          </p:nvSpPr>
          <p:spPr>
            <a:xfrm>
              <a:off x="2535748" y="1119794"/>
              <a:ext cx="82681" cy="51565"/>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5" name="Google Shape;865;p36"/>
            <p:cNvSpPr/>
            <p:nvPr/>
          </p:nvSpPr>
          <p:spPr>
            <a:xfrm>
              <a:off x="2711778" y="921268"/>
              <a:ext cx="287659" cy="329521"/>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6" name="Google Shape;866;p36"/>
            <p:cNvSpPr/>
            <p:nvPr/>
          </p:nvSpPr>
          <p:spPr>
            <a:xfrm>
              <a:off x="3092789" y="921268"/>
              <a:ext cx="288742" cy="32843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7" name="Google Shape;867;p36"/>
            <p:cNvSpPr/>
            <p:nvPr/>
          </p:nvSpPr>
          <p:spPr>
            <a:xfrm>
              <a:off x="3474843" y="921268"/>
              <a:ext cx="287659" cy="32843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8" name="Google Shape;868;p36"/>
            <p:cNvSpPr/>
            <p:nvPr/>
          </p:nvSpPr>
          <p:spPr>
            <a:xfrm>
              <a:off x="3855854" y="953467"/>
              <a:ext cx="287659" cy="296240"/>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9" name="Google Shape;869;p36"/>
            <p:cNvSpPr/>
            <p:nvPr/>
          </p:nvSpPr>
          <p:spPr>
            <a:xfrm>
              <a:off x="2417699" y="1498640"/>
              <a:ext cx="7538" cy="9704"/>
            </a:xfrm>
            <a:custGeom>
              <a:rect b="b" l="l" r="r" t="t"/>
              <a:pathLst>
                <a:path extrusionOk="0" h="242" w="188">
                  <a:moveTo>
                    <a:pt x="1" y="1"/>
                  </a:moveTo>
                  <a:cubicBezTo>
                    <a:pt x="1" y="54"/>
                    <a:pt x="1" y="135"/>
                    <a:pt x="1" y="188"/>
                  </a:cubicBezTo>
                  <a:lnTo>
                    <a:pt x="108" y="242"/>
                  </a:lnTo>
                  <a:lnTo>
                    <a:pt x="188" y="108"/>
                  </a:lnTo>
                  <a:lnTo>
                    <a:pt x="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0" name="Google Shape;870;p36"/>
            <p:cNvSpPr/>
            <p:nvPr/>
          </p:nvSpPr>
          <p:spPr>
            <a:xfrm>
              <a:off x="2518586" y="1259335"/>
              <a:ext cx="287659" cy="32843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1" name="Google Shape;871;p36"/>
            <p:cNvSpPr/>
            <p:nvPr/>
          </p:nvSpPr>
          <p:spPr>
            <a:xfrm>
              <a:off x="2899597" y="1259335"/>
              <a:ext cx="287659" cy="32843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2" name="Google Shape;872;p36"/>
            <p:cNvSpPr/>
            <p:nvPr/>
          </p:nvSpPr>
          <p:spPr>
            <a:xfrm>
              <a:off x="3280608" y="1259335"/>
              <a:ext cx="288742" cy="32843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3" name="Google Shape;873;p36"/>
            <p:cNvSpPr/>
            <p:nvPr/>
          </p:nvSpPr>
          <p:spPr>
            <a:xfrm>
              <a:off x="3662662" y="1258252"/>
              <a:ext cx="287659" cy="329521"/>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4" name="Google Shape;874;p36"/>
            <p:cNvSpPr/>
            <p:nvPr/>
          </p:nvSpPr>
          <p:spPr>
            <a:xfrm>
              <a:off x="4043673" y="1258252"/>
              <a:ext cx="193230" cy="329521"/>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5" name="Google Shape;875;p36"/>
            <p:cNvSpPr/>
            <p:nvPr/>
          </p:nvSpPr>
          <p:spPr>
            <a:xfrm>
              <a:off x="2423072" y="1578074"/>
              <a:ext cx="195355" cy="32843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6" name="Google Shape;876;p36"/>
            <p:cNvSpPr/>
            <p:nvPr/>
          </p:nvSpPr>
          <p:spPr>
            <a:xfrm>
              <a:off x="2711778" y="1578074"/>
              <a:ext cx="287659" cy="32843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7" name="Google Shape;877;p36"/>
            <p:cNvSpPr/>
            <p:nvPr/>
          </p:nvSpPr>
          <p:spPr>
            <a:xfrm>
              <a:off x="3092789" y="1578074"/>
              <a:ext cx="288742" cy="32843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8" name="Google Shape;878;p36"/>
            <p:cNvSpPr/>
            <p:nvPr/>
          </p:nvSpPr>
          <p:spPr>
            <a:xfrm>
              <a:off x="3474843" y="1578074"/>
              <a:ext cx="287659" cy="32843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9" name="Google Shape;879;p36"/>
            <p:cNvSpPr/>
            <p:nvPr/>
          </p:nvSpPr>
          <p:spPr>
            <a:xfrm>
              <a:off x="3855854" y="1578074"/>
              <a:ext cx="287659" cy="32843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0" name="Google Shape;880;p36"/>
            <p:cNvSpPr/>
            <p:nvPr/>
          </p:nvSpPr>
          <p:spPr>
            <a:xfrm>
              <a:off x="2518586" y="1919388"/>
              <a:ext cx="287659" cy="293033"/>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1" name="Google Shape;881;p36"/>
            <p:cNvSpPr/>
            <p:nvPr/>
          </p:nvSpPr>
          <p:spPr>
            <a:xfrm>
              <a:off x="2899597" y="1919388"/>
              <a:ext cx="287659" cy="32843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2" name="Google Shape;882;p36"/>
            <p:cNvSpPr/>
            <p:nvPr/>
          </p:nvSpPr>
          <p:spPr>
            <a:xfrm>
              <a:off x="3280608" y="1919388"/>
              <a:ext cx="288742" cy="32843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3" name="Google Shape;883;p36"/>
            <p:cNvSpPr/>
            <p:nvPr/>
          </p:nvSpPr>
          <p:spPr>
            <a:xfrm>
              <a:off x="3662662" y="1919388"/>
              <a:ext cx="287659" cy="32843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4" name="Google Shape;884;p36"/>
            <p:cNvSpPr/>
            <p:nvPr/>
          </p:nvSpPr>
          <p:spPr>
            <a:xfrm>
              <a:off x="4043673" y="1998782"/>
              <a:ext cx="78391" cy="49400"/>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5" name="Google Shape;885;p36"/>
            <p:cNvSpPr/>
            <p:nvPr/>
          </p:nvSpPr>
          <p:spPr>
            <a:xfrm>
              <a:off x="2884560" y="2317561"/>
              <a:ext cx="114879" cy="68727"/>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6" name="Google Shape;886;p36"/>
            <p:cNvSpPr/>
            <p:nvPr/>
          </p:nvSpPr>
          <p:spPr>
            <a:xfrm>
              <a:off x="2852362" y="2238127"/>
              <a:ext cx="6496" cy="129916"/>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7" name="Google Shape;887;p36"/>
            <p:cNvSpPr/>
            <p:nvPr/>
          </p:nvSpPr>
          <p:spPr>
            <a:xfrm>
              <a:off x="3092789" y="2238127"/>
              <a:ext cx="288742" cy="255461"/>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8" name="Google Shape;888;p36"/>
            <p:cNvSpPr/>
            <p:nvPr/>
          </p:nvSpPr>
          <p:spPr>
            <a:xfrm>
              <a:off x="3474843" y="2238127"/>
              <a:ext cx="287659" cy="247963"/>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9" name="Google Shape;889;p36"/>
            <p:cNvSpPr/>
            <p:nvPr/>
          </p:nvSpPr>
          <p:spPr>
            <a:xfrm>
              <a:off x="3855854" y="2317561"/>
              <a:ext cx="12911" cy="9704"/>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4">
  <p:cSld name="CUSTOM_17">
    <p:spTree>
      <p:nvGrpSpPr>
        <p:cNvPr id="890" name="Shape 890"/>
        <p:cNvGrpSpPr/>
        <p:nvPr/>
      </p:nvGrpSpPr>
      <p:grpSpPr>
        <a:xfrm>
          <a:off x="0" y="0"/>
          <a:ext cx="0" cy="0"/>
          <a:chOff x="0" y="0"/>
          <a:chExt cx="0" cy="0"/>
        </a:xfrm>
      </p:grpSpPr>
      <p:sp>
        <p:nvSpPr>
          <p:cNvPr id="891" name="Google Shape;891;p37"/>
          <p:cNvSpPr/>
          <p:nvPr/>
        </p:nvSpPr>
        <p:spPr>
          <a:xfrm>
            <a:off x="6379125" y="3295174"/>
            <a:ext cx="1436700" cy="14367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2" name="Google Shape;892;p37"/>
          <p:cNvSpPr/>
          <p:nvPr/>
        </p:nvSpPr>
        <p:spPr>
          <a:xfrm rot="3781224">
            <a:off x="-1829431" y="2502688"/>
            <a:ext cx="6147391" cy="3782042"/>
          </a:xfrm>
          <a:custGeom>
            <a:rect b="b" l="l" r="r" t="t"/>
            <a:pathLst>
              <a:path extrusionOk="0" h="36694" w="59643">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3" name="Google Shape;893;p37"/>
          <p:cNvSpPr/>
          <p:nvPr/>
        </p:nvSpPr>
        <p:spPr>
          <a:xfrm flipH="1" rot="-1693254">
            <a:off x="7048898" y="1570932"/>
            <a:ext cx="2436429" cy="4153979"/>
          </a:xfrm>
          <a:custGeom>
            <a:rect b="b" l="l" r="r" t="t"/>
            <a:pathLst>
              <a:path extrusionOk="0" h="32752" w="1921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4" name="Google Shape;894;p37">
            <a:hlinkClick/>
          </p:cNvPr>
          <p:cNvSpPr txBox="1"/>
          <p:nvPr>
            <p:ph type="title"/>
          </p:nvPr>
        </p:nvSpPr>
        <p:spPr>
          <a:xfrm>
            <a:off x="2019300" y="1960425"/>
            <a:ext cx="5105400" cy="12138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600"/>
              <a:buNone/>
              <a:defRPr sz="54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895" name="Google Shape;895;p37"/>
          <p:cNvSpPr txBox="1"/>
          <p:nvPr>
            <p:ph hasCustomPrompt="1" idx="2" type="title"/>
          </p:nvPr>
        </p:nvSpPr>
        <p:spPr>
          <a:xfrm>
            <a:off x="2019300" y="914400"/>
            <a:ext cx="5105400" cy="12138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2000"/>
              <a:buNone/>
              <a:defRPr sz="7500">
                <a:solidFill>
                  <a:schemeClr val="accent1"/>
                </a:solidFill>
              </a:defRPr>
            </a:lvl1pPr>
            <a:lvl2pPr lvl="1" rtl="0" algn="ctr">
              <a:spcBef>
                <a:spcPts val="0"/>
              </a:spcBef>
              <a:spcAft>
                <a:spcPts val="0"/>
              </a:spcAft>
              <a:buSzPts val="12000"/>
              <a:buNone/>
              <a:defRPr sz="12000"/>
            </a:lvl2pPr>
            <a:lvl3pPr lvl="2" rtl="0" algn="ctr">
              <a:spcBef>
                <a:spcPts val="0"/>
              </a:spcBef>
              <a:spcAft>
                <a:spcPts val="0"/>
              </a:spcAft>
              <a:buSzPts val="12000"/>
              <a:buNone/>
              <a:defRPr sz="12000"/>
            </a:lvl3pPr>
            <a:lvl4pPr lvl="3" rtl="0" algn="ctr">
              <a:spcBef>
                <a:spcPts val="0"/>
              </a:spcBef>
              <a:spcAft>
                <a:spcPts val="0"/>
              </a:spcAft>
              <a:buSzPts val="12000"/>
              <a:buNone/>
              <a:defRPr sz="12000"/>
            </a:lvl4pPr>
            <a:lvl5pPr lvl="4" rtl="0" algn="ctr">
              <a:spcBef>
                <a:spcPts val="0"/>
              </a:spcBef>
              <a:spcAft>
                <a:spcPts val="0"/>
              </a:spcAft>
              <a:buSzPts val="12000"/>
              <a:buNone/>
              <a:defRPr sz="12000"/>
            </a:lvl5pPr>
            <a:lvl6pPr lvl="5" rtl="0" algn="ctr">
              <a:spcBef>
                <a:spcPts val="0"/>
              </a:spcBef>
              <a:spcAft>
                <a:spcPts val="0"/>
              </a:spcAft>
              <a:buSzPts val="12000"/>
              <a:buNone/>
              <a:defRPr sz="12000"/>
            </a:lvl6pPr>
            <a:lvl7pPr lvl="6" rtl="0" algn="ctr">
              <a:spcBef>
                <a:spcPts val="0"/>
              </a:spcBef>
              <a:spcAft>
                <a:spcPts val="0"/>
              </a:spcAft>
              <a:buSzPts val="12000"/>
              <a:buNone/>
              <a:defRPr sz="12000"/>
            </a:lvl7pPr>
            <a:lvl8pPr lvl="7" rtl="0" algn="ctr">
              <a:spcBef>
                <a:spcPts val="0"/>
              </a:spcBef>
              <a:spcAft>
                <a:spcPts val="0"/>
              </a:spcAft>
              <a:buSzPts val="12000"/>
              <a:buNone/>
              <a:defRPr sz="12000"/>
            </a:lvl8pPr>
            <a:lvl9pPr lvl="8" rtl="0" algn="ctr">
              <a:spcBef>
                <a:spcPts val="0"/>
              </a:spcBef>
              <a:spcAft>
                <a:spcPts val="0"/>
              </a:spcAft>
              <a:buSzPts val="12000"/>
              <a:buNone/>
              <a:defRPr sz="12000"/>
            </a:lvl9pPr>
          </a:lstStyle>
          <a:p>
            <a:r>
              <a:t>xx%</a:t>
            </a:r>
          </a:p>
        </p:txBody>
      </p:sp>
      <p:grpSp>
        <p:nvGrpSpPr>
          <p:cNvPr id="896" name="Google Shape;896;p37"/>
          <p:cNvGrpSpPr/>
          <p:nvPr/>
        </p:nvGrpSpPr>
        <p:grpSpPr>
          <a:xfrm flipH="1" rot="10800000">
            <a:off x="815666" y="1235970"/>
            <a:ext cx="1696762" cy="1688828"/>
            <a:chOff x="2414491" y="671177"/>
            <a:chExt cx="1830972" cy="1822411"/>
          </a:xfrm>
        </p:grpSpPr>
        <p:sp>
          <p:nvSpPr>
            <p:cNvPr id="897" name="Google Shape;897;p37"/>
            <p:cNvSpPr/>
            <p:nvPr/>
          </p:nvSpPr>
          <p:spPr>
            <a:xfrm>
              <a:off x="2414491" y="671177"/>
              <a:ext cx="1830972" cy="1822391"/>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8" name="Google Shape;898;p37"/>
            <p:cNvSpPr/>
            <p:nvPr/>
          </p:nvSpPr>
          <p:spPr>
            <a:xfrm>
              <a:off x="2796545" y="833253"/>
              <a:ext cx="9704" cy="7538"/>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9" name="Google Shape;899;p37"/>
            <p:cNvSpPr/>
            <p:nvPr/>
          </p:nvSpPr>
          <p:spPr>
            <a:xfrm>
              <a:off x="2899597" y="677633"/>
              <a:ext cx="287659" cy="242590"/>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0" name="Google Shape;900;p37"/>
            <p:cNvSpPr/>
            <p:nvPr/>
          </p:nvSpPr>
          <p:spPr>
            <a:xfrm>
              <a:off x="3280608" y="671177"/>
              <a:ext cx="288742" cy="249046"/>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1" name="Google Shape;901;p37"/>
            <p:cNvSpPr/>
            <p:nvPr/>
          </p:nvSpPr>
          <p:spPr>
            <a:xfrm>
              <a:off x="3662662" y="776354"/>
              <a:ext cx="109506" cy="64437"/>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2" name="Google Shape;902;p37"/>
            <p:cNvSpPr/>
            <p:nvPr/>
          </p:nvSpPr>
          <p:spPr>
            <a:xfrm>
              <a:off x="3803246" y="797847"/>
              <a:ext cx="6496" cy="122378"/>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3" name="Google Shape;903;p37"/>
            <p:cNvSpPr/>
            <p:nvPr/>
          </p:nvSpPr>
          <p:spPr>
            <a:xfrm>
              <a:off x="2475641" y="1246463"/>
              <a:ext cx="2205" cy="4331"/>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4" name="Google Shape;904;p37"/>
            <p:cNvSpPr/>
            <p:nvPr/>
          </p:nvSpPr>
          <p:spPr>
            <a:xfrm>
              <a:off x="2616265" y="1006036"/>
              <a:ext cx="2165" cy="2205"/>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5" name="Google Shape;905;p37"/>
            <p:cNvSpPr/>
            <p:nvPr/>
          </p:nvSpPr>
          <p:spPr>
            <a:xfrm>
              <a:off x="2535748" y="1119794"/>
              <a:ext cx="82681" cy="51565"/>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6" name="Google Shape;906;p37"/>
            <p:cNvSpPr/>
            <p:nvPr/>
          </p:nvSpPr>
          <p:spPr>
            <a:xfrm>
              <a:off x="2711778" y="921268"/>
              <a:ext cx="287659" cy="329521"/>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7" name="Google Shape;907;p37"/>
            <p:cNvSpPr/>
            <p:nvPr/>
          </p:nvSpPr>
          <p:spPr>
            <a:xfrm>
              <a:off x="3092789" y="921268"/>
              <a:ext cx="288742" cy="32843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8" name="Google Shape;908;p37"/>
            <p:cNvSpPr/>
            <p:nvPr/>
          </p:nvSpPr>
          <p:spPr>
            <a:xfrm>
              <a:off x="3474843" y="921268"/>
              <a:ext cx="287659" cy="32843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9" name="Google Shape;909;p37"/>
            <p:cNvSpPr/>
            <p:nvPr/>
          </p:nvSpPr>
          <p:spPr>
            <a:xfrm>
              <a:off x="3855854" y="953467"/>
              <a:ext cx="287659" cy="296240"/>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0" name="Google Shape;910;p37"/>
            <p:cNvSpPr/>
            <p:nvPr/>
          </p:nvSpPr>
          <p:spPr>
            <a:xfrm>
              <a:off x="2417699" y="1498640"/>
              <a:ext cx="7538" cy="9704"/>
            </a:xfrm>
            <a:custGeom>
              <a:rect b="b" l="l" r="r" t="t"/>
              <a:pathLst>
                <a:path extrusionOk="0" h="242" w="188">
                  <a:moveTo>
                    <a:pt x="1" y="1"/>
                  </a:moveTo>
                  <a:cubicBezTo>
                    <a:pt x="1" y="54"/>
                    <a:pt x="1" y="135"/>
                    <a:pt x="1" y="188"/>
                  </a:cubicBezTo>
                  <a:lnTo>
                    <a:pt x="108" y="242"/>
                  </a:lnTo>
                  <a:lnTo>
                    <a:pt x="188" y="108"/>
                  </a:lnTo>
                  <a:lnTo>
                    <a:pt x="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1" name="Google Shape;911;p37"/>
            <p:cNvSpPr/>
            <p:nvPr/>
          </p:nvSpPr>
          <p:spPr>
            <a:xfrm>
              <a:off x="2518586" y="1259335"/>
              <a:ext cx="287659" cy="32843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2" name="Google Shape;912;p37"/>
            <p:cNvSpPr/>
            <p:nvPr/>
          </p:nvSpPr>
          <p:spPr>
            <a:xfrm>
              <a:off x="2899597" y="1259335"/>
              <a:ext cx="287659" cy="32843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3" name="Google Shape;913;p37"/>
            <p:cNvSpPr/>
            <p:nvPr/>
          </p:nvSpPr>
          <p:spPr>
            <a:xfrm>
              <a:off x="3280608" y="1259335"/>
              <a:ext cx="288742" cy="32843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4" name="Google Shape;914;p37"/>
            <p:cNvSpPr/>
            <p:nvPr/>
          </p:nvSpPr>
          <p:spPr>
            <a:xfrm>
              <a:off x="3662662" y="1258252"/>
              <a:ext cx="287659" cy="329521"/>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5" name="Google Shape;915;p37"/>
            <p:cNvSpPr/>
            <p:nvPr/>
          </p:nvSpPr>
          <p:spPr>
            <a:xfrm>
              <a:off x="4043673" y="1258252"/>
              <a:ext cx="193230" cy="329521"/>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6" name="Google Shape;916;p37"/>
            <p:cNvSpPr/>
            <p:nvPr/>
          </p:nvSpPr>
          <p:spPr>
            <a:xfrm>
              <a:off x="2423072" y="1578074"/>
              <a:ext cx="195355" cy="32843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7" name="Google Shape;917;p37"/>
            <p:cNvSpPr/>
            <p:nvPr/>
          </p:nvSpPr>
          <p:spPr>
            <a:xfrm>
              <a:off x="2711778" y="1578074"/>
              <a:ext cx="287659" cy="32843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8" name="Google Shape;918;p37"/>
            <p:cNvSpPr/>
            <p:nvPr/>
          </p:nvSpPr>
          <p:spPr>
            <a:xfrm>
              <a:off x="3092789" y="1578074"/>
              <a:ext cx="288742" cy="32843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9" name="Google Shape;919;p37"/>
            <p:cNvSpPr/>
            <p:nvPr/>
          </p:nvSpPr>
          <p:spPr>
            <a:xfrm>
              <a:off x="3474843" y="1578074"/>
              <a:ext cx="287659" cy="32843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0" name="Google Shape;920;p37"/>
            <p:cNvSpPr/>
            <p:nvPr/>
          </p:nvSpPr>
          <p:spPr>
            <a:xfrm>
              <a:off x="3855854" y="1578074"/>
              <a:ext cx="287659" cy="32843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1" name="Google Shape;921;p37"/>
            <p:cNvSpPr/>
            <p:nvPr/>
          </p:nvSpPr>
          <p:spPr>
            <a:xfrm>
              <a:off x="2518586" y="1919388"/>
              <a:ext cx="287659" cy="293033"/>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2" name="Google Shape;922;p37"/>
            <p:cNvSpPr/>
            <p:nvPr/>
          </p:nvSpPr>
          <p:spPr>
            <a:xfrm>
              <a:off x="2899597" y="1919388"/>
              <a:ext cx="287659" cy="32843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3" name="Google Shape;923;p37"/>
            <p:cNvSpPr/>
            <p:nvPr/>
          </p:nvSpPr>
          <p:spPr>
            <a:xfrm>
              <a:off x="3280608" y="1919388"/>
              <a:ext cx="288742" cy="32843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4" name="Google Shape;924;p37"/>
            <p:cNvSpPr/>
            <p:nvPr/>
          </p:nvSpPr>
          <p:spPr>
            <a:xfrm>
              <a:off x="3662662" y="1919388"/>
              <a:ext cx="287659" cy="32843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5" name="Google Shape;925;p37"/>
            <p:cNvSpPr/>
            <p:nvPr/>
          </p:nvSpPr>
          <p:spPr>
            <a:xfrm>
              <a:off x="4043673" y="1998782"/>
              <a:ext cx="78391" cy="49400"/>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6" name="Google Shape;926;p37"/>
            <p:cNvSpPr/>
            <p:nvPr/>
          </p:nvSpPr>
          <p:spPr>
            <a:xfrm>
              <a:off x="2884560" y="2317561"/>
              <a:ext cx="114879" cy="68727"/>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7" name="Google Shape;927;p37"/>
            <p:cNvSpPr/>
            <p:nvPr/>
          </p:nvSpPr>
          <p:spPr>
            <a:xfrm>
              <a:off x="2852362" y="2238127"/>
              <a:ext cx="6496" cy="129916"/>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8" name="Google Shape;928;p37"/>
            <p:cNvSpPr/>
            <p:nvPr/>
          </p:nvSpPr>
          <p:spPr>
            <a:xfrm>
              <a:off x="3092789" y="2238127"/>
              <a:ext cx="288742" cy="255461"/>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9" name="Google Shape;929;p37"/>
            <p:cNvSpPr/>
            <p:nvPr/>
          </p:nvSpPr>
          <p:spPr>
            <a:xfrm>
              <a:off x="3474843" y="2238127"/>
              <a:ext cx="287659" cy="247963"/>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0" name="Google Shape;930;p37"/>
            <p:cNvSpPr/>
            <p:nvPr/>
          </p:nvSpPr>
          <p:spPr>
            <a:xfrm>
              <a:off x="3855854" y="2317561"/>
              <a:ext cx="12911" cy="9704"/>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5">
  <p:cSld name="CUSTOM_19">
    <p:spTree>
      <p:nvGrpSpPr>
        <p:cNvPr id="931" name="Shape 931"/>
        <p:cNvGrpSpPr/>
        <p:nvPr/>
      </p:nvGrpSpPr>
      <p:grpSpPr>
        <a:xfrm>
          <a:off x="0" y="0"/>
          <a:ext cx="0" cy="0"/>
          <a:chOff x="0" y="0"/>
          <a:chExt cx="0" cy="0"/>
        </a:xfrm>
      </p:grpSpPr>
      <p:sp>
        <p:nvSpPr>
          <p:cNvPr id="932" name="Google Shape;932;p38"/>
          <p:cNvSpPr/>
          <p:nvPr/>
        </p:nvSpPr>
        <p:spPr>
          <a:xfrm flipH="1" rot="199611">
            <a:off x="-1222385" y="1111794"/>
            <a:ext cx="4658395" cy="4765297"/>
          </a:xfrm>
          <a:custGeom>
            <a:rect b="b" l="l" r="r" t="t"/>
            <a:pathLst>
              <a:path extrusionOk="0" h="136664" w="142469">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3" name="Google Shape;933;p38"/>
          <p:cNvSpPr/>
          <p:nvPr/>
        </p:nvSpPr>
        <p:spPr>
          <a:xfrm flipH="1" rot="-5035045">
            <a:off x="5862077" y="-226971"/>
            <a:ext cx="5262855" cy="3237953"/>
          </a:xfrm>
          <a:custGeom>
            <a:rect b="b" l="l" r="r" t="t"/>
            <a:pathLst>
              <a:path extrusionOk="0" h="36694" w="59643">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4" name="Google Shape;934;p38"/>
          <p:cNvSpPr/>
          <p:nvPr/>
        </p:nvSpPr>
        <p:spPr>
          <a:xfrm rot="10800000">
            <a:off x="6276915" y="2875987"/>
            <a:ext cx="1774800" cy="1774800"/>
          </a:xfrm>
          <a:prstGeom prst="ellipse">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935" name="Google Shape;935;p38"/>
          <p:cNvGrpSpPr/>
          <p:nvPr/>
        </p:nvGrpSpPr>
        <p:grpSpPr>
          <a:xfrm rot="10800000">
            <a:off x="1381161" y="1333007"/>
            <a:ext cx="1696762" cy="1688828"/>
            <a:chOff x="2414491" y="671177"/>
            <a:chExt cx="1830972" cy="1822411"/>
          </a:xfrm>
        </p:grpSpPr>
        <p:sp>
          <p:nvSpPr>
            <p:cNvPr id="936" name="Google Shape;936;p38"/>
            <p:cNvSpPr/>
            <p:nvPr/>
          </p:nvSpPr>
          <p:spPr>
            <a:xfrm>
              <a:off x="2414491" y="671177"/>
              <a:ext cx="1830972" cy="1822391"/>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7" name="Google Shape;937;p38"/>
            <p:cNvSpPr/>
            <p:nvPr/>
          </p:nvSpPr>
          <p:spPr>
            <a:xfrm>
              <a:off x="2796545" y="833253"/>
              <a:ext cx="9704" cy="7538"/>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8" name="Google Shape;938;p38"/>
            <p:cNvSpPr/>
            <p:nvPr/>
          </p:nvSpPr>
          <p:spPr>
            <a:xfrm>
              <a:off x="2899597" y="677633"/>
              <a:ext cx="287659" cy="242590"/>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9" name="Google Shape;939;p38"/>
            <p:cNvSpPr/>
            <p:nvPr/>
          </p:nvSpPr>
          <p:spPr>
            <a:xfrm>
              <a:off x="3280608" y="671177"/>
              <a:ext cx="288742" cy="249046"/>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0" name="Google Shape;940;p38"/>
            <p:cNvSpPr/>
            <p:nvPr/>
          </p:nvSpPr>
          <p:spPr>
            <a:xfrm>
              <a:off x="3662662" y="776354"/>
              <a:ext cx="109506" cy="64437"/>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1" name="Google Shape;941;p38"/>
            <p:cNvSpPr/>
            <p:nvPr/>
          </p:nvSpPr>
          <p:spPr>
            <a:xfrm>
              <a:off x="3803246" y="797847"/>
              <a:ext cx="6496" cy="122378"/>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2" name="Google Shape;942;p38"/>
            <p:cNvSpPr/>
            <p:nvPr/>
          </p:nvSpPr>
          <p:spPr>
            <a:xfrm>
              <a:off x="2475641" y="1246463"/>
              <a:ext cx="2205" cy="4331"/>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3" name="Google Shape;943;p38"/>
            <p:cNvSpPr/>
            <p:nvPr/>
          </p:nvSpPr>
          <p:spPr>
            <a:xfrm>
              <a:off x="2616265" y="1006036"/>
              <a:ext cx="2165" cy="2205"/>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4" name="Google Shape;944;p38"/>
            <p:cNvSpPr/>
            <p:nvPr/>
          </p:nvSpPr>
          <p:spPr>
            <a:xfrm>
              <a:off x="2535748" y="1119794"/>
              <a:ext cx="82681" cy="51565"/>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5" name="Google Shape;945;p38"/>
            <p:cNvSpPr/>
            <p:nvPr/>
          </p:nvSpPr>
          <p:spPr>
            <a:xfrm>
              <a:off x="2711778" y="921268"/>
              <a:ext cx="287659" cy="329521"/>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6" name="Google Shape;946;p38"/>
            <p:cNvSpPr/>
            <p:nvPr/>
          </p:nvSpPr>
          <p:spPr>
            <a:xfrm>
              <a:off x="3092789" y="921268"/>
              <a:ext cx="288742" cy="32843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7" name="Google Shape;947;p38"/>
            <p:cNvSpPr/>
            <p:nvPr/>
          </p:nvSpPr>
          <p:spPr>
            <a:xfrm>
              <a:off x="3474843" y="921268"/>
              <a:ext cx="287659" cy="32843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8" name="Google Shape;948;p38"/>
            <p:cNvSpPr/>
            <p:nvPr/>
          </p:nvSpPr>
          <p:spPr>
            <a:xfrm>
              <a:off x="3855854" y="953467"/>
              <a:ext cx="287659" cy="296240"/>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9" name="Google Shape;949;p38"/>
            <p:cNvSpPr/>
            <p:nvPr/>
          </p:nvSpPr>
          <p:spPr>
            <a:xfrm>
              <a:off x="2417699" y="1498640"/>
              <a:ext cx="7538" cy="9704"/>
            </a:xfrm>
            <a:custGeom>
              <a:rect b="b" l="l" r="r" t="t"/>
              <a:pathLst>
                <a:path extrusionOk="0" h="242" w="188">
                  <a:moveTo>
                    <a:pt x="1" y="1"/>
                  </a:moveTo>
                  <a:cubicBezTo>
                    <a:pt x="1" y="54"/>
                    <a:pt x="1" y="135"/>
                    <a:pt x="1" y="188"/>
                  </a:cubicBezTo>
                  <a:lnTo>
                    <a:pt x="108" y="242"/>
                  </a:lnTo>
                  <a:lnTo>
                    <a:pt x="188" y="108"/>
                  </a:lnTo>
                  <a:lnTo>
                    <a:pt x="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0" name="Google Shape;950;p38"/>
            <p:cNvSpPr/>
            <p:nvPr/>
          </p:nvSpPr>
          <p:spPr>
            <a:xfrm>
              <a:off x="2518586" y="1259335"/>
              <a:ext cx="287659" cy="32843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1" name="Google Shape;951;p38"/>
            <p:cNvSpPr/>
            <p:nvPr/>
          </p:nvSpPr>
          <p:spPr>
            <a:xfrm>
              <a:off x="2899597" y="1259335"/>
              <a:ext cx="287659" cy="32843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2" name="Google Shape;952;p38"/>
            <p:cNvSpPr/>
            <p:nvPr/>
          </p:nvSpPr>
          <p:spPr>
            <a:xfrm>
              <a:off x="3280608" y="1259335"/>
              <a:ext cx="288742" cy="32843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3" name="Google Shape;953;p38"/>
            <p:cNvSpPr/>
            <p:nvPr/>
          </p:nvSpPr>
          <p:spPr>
            <a:xfrm>
              <a:off x="3662662" y="1258252"/>
              <a:ext cx="287659" cy="329521"/>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4" name="Google Shape;954;p38"/>
            <p:cNvSpPr/>
            <p:nvPr/>
          </p:nvSpPr>
          <p:spPr>
            <a:xfrm>
              <a:off x="4043673" y="1258252"/>
              <a:ext cx="193230" cy="329521"/>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5" name="Google Shape;955;p38"/>
            <p:cNvSpPr/>
            <p:nvPr/>
          </p:nvSpPr>
          <p:spPr>
            <a:xfrm>
              <a:off x="2423072" y="1578074"/>
              <a:ext cx="195355" cy="32843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6" name="Google Shape;956;p38"/>
            <p:cNvSpPr/>
            <p:nvPr/>
          </p:nvSpPr>
          <p:spPr>
            <a:xfrm>
              <a:off x="2711778" y="1578074"/>
              <a:ext cx="287659" cy="32843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7" name="Google Shape;957;p38"/>
            <p:cNvSpPr/>
            <p:nvPr/>
          </p:nvSpPr>
          <p:spPr>
            <a:xfrm>
              <a:off x="3092789" y="1578074"/>
              <a:ext cx="288742" cy="32843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8" name="Google Shape;958;p38"/>
            <p:cNvSpPr/>
            <p:nvPr/>
          </p:nvSpPr>
          <p:spPr>
            <a:xfrm>
              <a:off x="3474843" y="1578074"/>
              <a:ext cx="287659" cy="32843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9" name="Google Shape;959;p38"/>
            <p:cNvSpPr/>
            <p:nvPr/>
          </p:nvSpPr>
          <p:spPr>
            <a:xfrm>
              <a:off x="3855854" y="1578074"/>
              <a:ext cx="287659" cy="32843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0" name="Google Shape;960;p38"/>
            <p:cNvSpPr/>
            <p:nvPr/>
          </p:nvSpPr>
          <p:spPr>
            <a:xfrm>
              <a:off x="2518586" y="1919388"/>
              <a:ext cx="287659" cy="293033"/>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1" name="Google Shape;961;p38"/>
            <p:cNvSpPr/>
            <p:nvPr/>
          </p:nvSpPr>
          <p:spPr>
            <a:xfrm>
              <a:off x="2899597" y="1919388"/>
              <a:ext cx="287659" cy="32843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2" name="Google Shape;962;p38"/>
            <p:cNvSpPr/>
            <p:nvPr/>
          </p:nvSpPr>
          <p:spPr>
            <a:xfrm>
              <a:off x="3280608" y="1919388"/>
              <a:ext cx="288742" cy="32843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3" name="Google Shape;963;p38"/>
            <p:cNvSpPr/>
            <p:nvPr/>
          </p:nvSpPr>
          <p:spPr>
            <a:xfrm>
              <a:off x="3662662" y="1919388"/>
              <a:ext cx="287659" cy="32843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4" name="Google Shape;964;p38"/>
            <p:cNvSpPr/>
            <p:nvPr/>
          </p:nvSpPr>
          <p:spPr>
            <a:xfrm>
              <a:off x="4043673" y="1998782"/>
              <a:ext cx="78391" cy="49400"/>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5" name="Google Shape;965;p38"/>
            <p:cNvSpPr/>
            <p:nvPr/>
          </p:nvSpPr>
          <p:spPr>
            <a:xfrm>
              <a:off x="2884560" y="2317561"/>
              <a:ext cx="114879" cy="68727"/>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6" name="Google Shape;966;p38"/>
            <p:cNvSpPr/>
            <p:nvPr/>
          </p:nvSpPr>
          <p:spPr>
            <a:xfrm>
              <a:off x="2852362" y="2238127"/>
              <a:ext cx="6496" cy="129916"/>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7" name="Google Shape;967;p38"/>
            <p:cNvSpPr/>
            <p:nvPr/>
          </p:nvSpPr>
          <p:spPr>
            <a:xfrm>
              <a:off x="3092789" y="2238127"/>
              <a:ext cx="288742" cy="255461"/>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8" name="Google Shape;968;p38"/>
            <p:cNvSpPr/>
            <p:nvPr/>
          </p:nvSpPr>
          <p:spPr>
            <a:xfrm>
              <a:off x="3474843" y="2238127"/>
              <a:ext cx="287659" cy="247963"/>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9" name="Google Shape;969;p38"/>
            <p:cNvSpPr/>
            <p:nvPr/>
          </p:nvSpPr>
          <p:spPr>
            <a:xfrm>
              <a:off x="3855854" y="2317561"/>
              <a:ext cx="12911" cy="9704"/>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70" name="Google Shape;970;p38">
            <a:hlinkClick/>
          </p:cNvPr>
          <p:cNvSpPr txBox="1"/>
          <p:nvPr>
            <p:ph type="title"/>
          </p:nvPr>
        </p:nvSpPr>
        <p:spPr>
          <a:xfrm>
            <a:off x="2019300" y="1960425"/>
            <a:ext cx="5105400" cy="12138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600"/>
              <a:buNone/>
              <a:defRPr sz="54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971" name="Google Shape;971;p38"/>
          <p:cNvSpPr txBox="1"/>
          <p:nvPr>
            <p:ph hasCustomPrompt="1" idx="2" type="title"/>
          </p:nvPr>
        </p:nvSpPr>
        <p:spPr>
          <a:xfrm>
            <a:off x="2019300" y="914400"/>
            <a:ext cx="5105400" cy="12138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2000"/>
              <a:buNone/>
              <a:defRPr sz="7500">
                <a:solidFill>
                  <a:schemeClr val="accent1"/>
                </a:solidFill>
              </a:defRPr>
            </a:lvl1pPr>
            <a:lvl2pPr lvl="1" rtl="0" algn="ctr">
              <a:spcBef>
                <a:spcPts val="0"/>
              </a:spcBef>
              <a:spcAft>
                <a:spcPts val="0"/>
              </a:spcAft>
              <a:buSzPts val="12000"/>
              <a:buNone/>
              <a:defRPr sz="12000"/>
            </a:lvl2pPr>
            <a:lvl3pPr lvl="2" rtl="0" algn="ctr">
              <a:spcBef>
                <a:spcPts val="0"/>
              </a:spcBef>
              <a:spcAft>
                <a:spcPts val="0"/>
              </a:spcAft>
              <a:buSzPts val="12000"/>
              <a:buNone/>
              <a:defRPr sz="12000"/>
            </a:lvl3pPr>
            <a:lvl4pPr lvl="3" rtl="0" algn="ctr">
              <a:spcBef>
                <a:spcPts val="0"/>
              </a:spcBef>
              <a:spcAft>
                <a:spcPts val="0"/>
              </a:spcAft>
              <a:buSzPts val="12000"/>
              <a:buNone/>
              <a:defRPr sz="12000"/>
            </a:lvl4pPr>
            <a:lvl5pPr lvl="4" rtl="0" algn="ctr">
              <a:spcBef>
                <a:spcPts val="0"/>
              </a:spcBef>
              <a:spcAft>
                <a:spcPts val="0"/>
              </a:spcAft>
              <a:buSzPts val="12000"/>
              <a:buNone/>
              <a:defRPr sz="12000"/>
            </a:lvl5pPr>
            <a:lvl6pPr lvl="5" rtl="0" algn="ctr">
              <a:spcBef>
                <a:spcPts val="0"/>
              </a:spcBef>
              <a:spcAft>
                <a:spcPts val="0"/>
              </a:spcAft>
              <a:buSzPts val="12000"/>
              <a:buNone/>
              <a:defRPr sz="12000"/>
            </a:lvl6pPr>
            <a:lvl7pPr lvl="6" rtl="0" algn="ctr">
              <a:spcBef>
                <a:spcPts val="0"/>
              </a:spcBef>
              <a:spcAft>
                <a:spcPts val="0"/>
              </a:spcAft>
              <a:buSzPts val="12000"/>
              <a:buNone/>
              <a:defRPr sz="12000"/>
            </a:lvl7pPr>
            <a:lvl8pPr lvl="7" rtl="0" algn="ctr">
              <a:spcBef>
                <a:spcPts val="0"/>
              </a:spcBef>
              <a:spcAft>
                <a:spcPts val="0"/>
              </a:spcAft>
              <a:buSzPts val="12000"/>
              <a:buNone/>
              <a:defRPr sz="12000"/>
            </a:lvl8pPr>
            <a:lvl9pPr lvl="8" rtl="0" algn="ctr">
              <a:spcBef>
                <a:spcPts val="0"/>
              </a:spcBef>
              <a:spcAft>
                <a:spcPts val="0"/>
              </a:spcAft>
              <a:buSzPts val="12000"/>
              <a:buNone/>
              <a:defRPr sz="12000"/>
            </a:lvl9pPr>
          </a:lstStyle>
          <a:p>
            <a:r>
              <a:t>xx%</a:t>
            </a: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
  <p:cSld name="CUSTOM_32_2">
    <p:spTree>
      <p:nvGrpSpPr>
        <p:cNvPr id="972" name="Shape 972"/>
        <p:cNvGrpSpPr/>
        <p:nvPr/>
      </p:nvGrpSpPr>
      <p:grpSpPr>
        <a:xfrm>
          <a:off x="0" y="0"/>
          <a:ext cx="0" cy="0"/>
          <a:chOff x="0" y="0"/>
          <a:chExt cx="0" cy="0"/>
        </a:xfrm>
      </p:grpSpPr>
      <p:sp>
        <p:nvSpPr>
          <p:cNvPr id="973" name="Google Shape;973;p39"/>
          <p:cNvSpPr/>
          <p:nvPr/>
        </p:nvSpPr>
        <p:spPr>
          <a:xfrm rot="672094">
            <a:off x="-3534661" y="414138"/>
            <a:ext cx="4680680" cy="4251900"/>
          </a:xfrm>
          <a:custGeom>
            <a:rect b="b" l="l" r="r" t="t"/>
            <a:pathLst>
              <a:path extrusionOk="0" h="59210" w="65181">
                <a:moveTo>
                  <a:pt x="23617" y="9808"/>
                </a:moveTo>
                <a:cubicBezTo>
                  <a:pt x="25785" y="15712"/>
                  <a:pt x="27153" y="21883"/>
                  <a:pt x="35092" y="17079"/>
                </a:cubicBezTo>
                <a:cubicBezTo>
                  <a:pt x="42998" y="12309"/>
                  <a:pt x="55740" y="12376"/>
                  <a:pt x="59276" y="17546"/>
                </a:cubicBezTo>
                <a:cubicBezTo>
                  <a:pt x="62812" y="22717"/>
                  <a:pt x="56140" y="30055"/>
                  <a:pt x="55940" y="36393"/>
                </a:cubicBezTo>
                <a:cubicBezTo>
                  <a:pt x="55740" y="42731"/>
                  <a:pt x="65180" y="49603"/>
                  <a:pt x="57741" y="54406"/>
                </a:cubicBezTo>
                <a:cubicBezTo>
                  <a:pt x="50303" y="59210"/>
                  <a:pt x="31556" y="57108"/>
                  <a:pt x="33224" y="47535"/>
                </a:cubicBezTo>
                <a:cubicBezTo>
                  <a:pt x="34892" y="37928"/>
                  <a:pt x="25719" y="35026"/>
                  <a:pt x="17579" y="31256"/>
                </a:cubicBezTo>
                <a:cubicBezTo>
                  <a:pt x="9440" y="27520"/>
                  <a:pt x="0" y="13744"/>
                  <a:pt x="7706" y="6872"/>
                </a:cubicBezTo>
                <a:cubicBezTo>
                  <a:pt x="15411" y="1"/>
                  <a:pt x="21449" y="3870"/>
                  <a:pt x="23617" y="9808"/>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4" name="Google Shape;974;p39"/>
          <p:cNvSpPr/>
          <p:nvPr/>
        </p:nvSpPr>
        <p:spPr>
          <a:xfrm>
            <a:off x="8264550" y="465501"/>
            <a:ext cx="1460036" cy="1906827"/>
          </a:xfrm>
          <a:custGeom>
            <a:rect b="b" l="l" r="r" t="t"/>
            <a:pathLst>
              <a:path extrusionOk="0" h="22564" w="17277">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5" name="Google Shape;975;p39"/>
          <p:cNvSpPr txBox="1"/>
          <p:nvPr>
            <p:ph type="title"/>
          </p:nvPr>
        </p:nvSpPr>
        <p:spPr>
          <a:xfrm>
            <a:off x="713250" y="523025"/>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976" name="Google Shape;976;p39"/>
          <p:cNvSpPr txBox="1"/>
          <p:nvPr>
            <p:ph idx="1" type="subTitle"/>
          </p:nvPr>
        </p:nvSpPr>
        <p:spPr>
          <a:xfrm>
            <a:off x="713250" y="1126100"/>
            <a:ext cx="7717500" cy="34428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accent1"/>
              </a:buClr>
              <a:buSzPts val="1050"/>
              <a:buFont typeface="Ubuntu"/>
              <a:buChar char="●"/>
              <a:defRPr sz="1600"/>
            </a:lvl1pPr>
            <a:lvl2pPr lvl="1" rtl="0">
              <a:spcBef>
                <a:spcPts val="0"/>
              </a:spcBef>
              <a:spcAft>
                <a:spcPts val="0"/>
              </a:spcAft>
              <a:buClr>
                <a:schemeClr val="dk1"/>
              </a:buClr>
              <a:buSzPts val="1400"/>
              <a:buFont typeface="Ubuntu"/>
              <a:buAutoNum type="alphaLcPeriod"/>
              <a:defRPr sz="1600"/>
            </a:lvl2pPr>
            <a:lvl3pPr lvl="2" rtl="0">
              <a:spcBef>
                <a:spcPts val="0"/>
              </a:spcBef>
              <a:spcAft>
                <a:spcPts val="0"/>
              </a:spcAft>
              <a:buClr>
                <a:schemeClr val="dk1"/>
              </a:buClr>
              <a:buSzPts val="1400"/>
              <a:buFont typeface="Ubuntu"/>
              <a:buAutoNum type="romanLcPeriod"/>
              <a:defRPr/>
            </a:lvl3pPr>
            <a:lvl4pPr lvl="3" rtl="0">
              <a:spcBef>
                <a:spcPts val="0"/>
              </a:spcBef>
              <a:spcAft>
                <a:spcPts val="0"/>
              </a:spcAft>
              <a:buClr>
                <a:schemeClr val="dk1"/>
              </a:buClr>
              <a:buSzPts val="1400"/>
              <a:buFont typeface="Ubuntu"/>
              <a:buAutoNum type="arabicPeriod"/>
              <a:defRPr/>
            </a:lvl4pPr>
            <a:lvl5pPr lvl="4" rtl="0">
              <a:spcBef>
                <a:spcPts val="0"/>
              </a:spcBef>
              <a:spcAft>
                <a:spcPts val="0"/>
              </a:spcAft>
              <a:buClr>
                <a:schemeClr val="dk1"/>
              </a:buClr>
              <a:buSzPts val="1400"/>
              <a:buFont typeface="Ubuntu"/>
              <a:buAutoNum type="alphaLcPeriod"/>
              <a:defRPr/>
            </a:lvl5pPr>
            <a:lvl6pPr lvl="5" rtl="0">
              <a:spcBef>
                <a:spcPts val="0"/>
              </a:spcBef>
              <a:spcAft>
                <a:spcPts val="0"/>
              </a:spcAft>
              <a:buClr>
                <a:schemeClr val="dk1"/>
              </a:buClr>
              <a:buSzPts val="1400"/>
              <a:buFont typeface="Ubuntu"/>
              <a:buAutoNum type="romanLcPeriod"/>
              <a:defRPr/>
            </a:lvl6pPr>
            <a:lvl7pPr lvl="6" rtl="0">
              <a:spcBef>
                <a:spcPts val="0"/>
              </a:spcBef>
              <a:spcAft>
                <a:spcPts val="0"/>
              </a:spcAft>
              <a:buClr>
                <a:schemeClr val="dk1"/>
              </a:buClr>
              <a:buSzPts val="1400"/>
              <a:buFont typeface="Ubuntu"/>
              <a:buAutoNum type="arabicPeriod"/>
              <a:defRPr/>
            </a:lvl7pPr>
            <a:lvl8pPr lvl="7" rtl="0">
              <a:spcBef>
                <a:spcPts val="0"/>
              </a:spcBef>
              <a:spcAft>
                <a:spcPts val="0"/>
              </a:spcAft>
              <a:buClr>
                <a:schemeClr val="dk1"/>
              </a:buClr>
              <a:buSzPts val="1400"/>
              <a:buFont typeface="Ubuntu"/>
              <a:buAutoNum type="alphaLcPeriod"/>
              <a:defRPr/>
            </a:lvl8pPr>
            <a:lvl9pPr lvl="8" rtl="0">
              <a:spcBef>
                <a:spcPts val="0"/>
              </a:spcBef>
              <a:spcAft>
                <a:spcPts val="0"/>
              </a:spcAft>
              <a:buClr>
                <a:schemeClr val="dk1"/>
              </a:buClr>
              <a:buSzPts val="1400"/>
              <a:buFont typeface="Ubuntu"/>
              <a:buAutoNum type="romanLcPeriod"/>
              <a:defRPr/>
            </a:lvl9pPr>
          </a:lstStyle>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1">
  <p:cSld name="CUSTOM_1_1">
    <p:spTree>
      <p:nvGrpSpPr>
        <p:cNvPr id="977" name="Shape 977"/>
        <p:cNvGrpSpPr/>
        <p:nvPr/>
      </p:nvGrpSpPr>
      <p:grpSpPr>
        <a:xfrm>
          <a:off x="0" y="0"/>
          <a:ext cx="0" cy="0"/>
          <a:chOff x="0" y="0"/>
          <a:chExt cx="0" cy="0"/>
        </a:xfrm>
      </p:grpSpPr>
      <p:sp>
        <p:nvSpPr>
          <p:cNvPr id="978" name="Google Shape;978;p40"/>
          <p:cNvSpPr/>
          <p:nvPr/>
        </p:nvSpPr>
        <p:spPr>
          <a:xfrm rot="-5620636">
            <a:off x="7260268" y="484121"/>
            <a:ext cx="2991681" cy="2870601"/>
          </a:xfrm>
          <a:custGeom>
            <a:rect b="b" l="l" r="r" t="t"/>
            <a:pathLst>
              <a:path extrusionOk="0" h="19749" w="20582">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9" name="Google Shape;979;p40"/>
          <p:cNvSpPr/>
          <p:nvPr/>
        </p:nvSpPr>
        <p:spPr>
          <a:xfrm flipH="1" rot="135969">
            <a:off x="-1259479" y="-732013"/>
            <a:ext cx="3397316" cy="3383229"/>
          </a:xfrm>
          <a:custGeom>
            <a:rect b="b" l="l" r="r" t="t"/>
            <a:pathLst>
              <a:path extrusionOk="0" h="48035" w="48235">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0" name="Google Shape;980;p40"/>
          <p:cNvSpPr/>
          <p:nvPr/>
        </p:nvSpPr>
        <p:spPr>
          <a:xfrm rot="10800000">
            <a:off x="7259653" y="3925437"/>
            <a:ext cx="1774800" cy="1774800"/>
          </a:xfrm>
          <a:prstGeom prst="ellipse">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981" name="Google Shape;981;p40"/>
          <p:cNvGrpSpPr/>
          <p:nvPr/>
        </p:nvGrpSpPr>
        <p:grpSpPr>
          <a:xfrm rot="10800000">
            <a:off x="6624625" y="3303820"/>
            <a:ext cx="1696762" cy="1688828"/>
            <a:chOff x="2414491" y="671177"/>
            <a:chExt cx="1830972" cy="1822411"/>
          </a:xfrm>
        </p:grpSpPr>
        <p:sp>
          <p:nvSpPr>
            <p:cNvPr id="982" name="Google Shape;982;p40"/>
            <p:cNvSpPr/>
            <p:nvPr/>
          </p:nvSpPr>
          <p:spPr>
            <a:xfrm>
              <a:off x="2414491" y="671177"/>
              <a:ext cx="1830972" cy="1822391"/>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3" name="Google Shape;983;p40"/>
            <p:cNvSpPr/>
            <p:nvPr/>
          </p:nvSpPr>
          <p:spPr>
            <a:xfrm>
              <a:off x="2796545" y="833253"/>
              <a:ext cx="9704" cy="7538"/>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4" name="Google Shape;984;p40"/>
            <p:cNvSpPr/>
            <p:nvPr/>
          </p:nvSpPr>
          <p:spPr>
            <a:xfrm>
              <a:off x="2899597" y="677633"/>
              <a:ext cx="287659" cy="242590"/>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5" name="Google Shape;985;p40"/>
            <p:cNvSpPr/>
            <p:nvPr/>
          </p:nvSpPr>
          <p:spPr>
            <a:xfrm>
              <a:off x="3280608" y="671177"/>
              <a:ext cx="288742" cy="249046"/>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6" name="Google Shape;986;p40"/>
            <p:cNvSpPr/>
            <p:nvPr/>
          </p:nvSpPr>
          <p:spPr>
            <a:xfrm>
              <a:off x="3662662" y="776354"/>
              <a:ext cx="109506" cy="64437"/>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7" name="Google Shape;987;p40"/>
            <p:cNvSpPr/>
            <p:nvPr/>
          </p:nvSpPr>
          <p:spPr>
            <a:xfrm>
              <a:off x="3803246" y="797847"/>
              <a:ext cx="6496" cy="122378"/>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8" name="Google Shape;988;p40"/>
            <p:cNvSpPr/>
            <p:nvPr/>
          </p:nvSpPr>
          <p:spPr>
            <a:xfrm>
              <a:off x="2475641" y="1246463"/>
              <a:ext cx="2205" cy="4331"/>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9" name="Google Shape;989;p40"/>
            <p:cNvSpPr/>
            <p:nvPr/>
          </p:nvSpPr>
          <p:spPr>
            <a:xfrm>
              <a:off x="2616265" y="1006036"/>
              <a:ext cx="2165" cy="2205"/>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0" name="Google Shape;990;p40"/>
            <p:cNvSpPr/>
            <p:nvPr/>
          </p:nvSpPr>
          <p:spPr>
            <a:xfrm>
              <a:off x="2535748" y="1119794"/>
              <a:ext cx="82681" cy="51565"/>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1" name="Google Shape;991;p40"/>
            <p:cNvSpPr/>
            <p:nvPr/>
          </p:nvSpPr>
          <p:spPr>
            <a:xfrm>
              <a:off x="2711778" y="921268"/>
              <a:ext cx="287659" cy="329521"/>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2" name="Google Shape;992;p40"/>
            <p:cNvSpPr/>
            <p:nvPr/>
          </p:nvSpPr>
          <p:spPr>
            <a:xfrm>
              <a:off x="3092789" y="921268"/>
              <a:ext cx="288742" cy="32843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3" name="Google Shape;993;p40"/>
            <p:cNvSpPr/>
            <p:nvPr/>
          </p:nvSpPr>
          <p:spPr>
            <a:xfrm>
              <a:off x="3474843" y="921268"/>
              <a:ext cx="287659" cy="32843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4" name="Google Shape;994;p40"/>
            <p:cNvSpPr/>
            <p:nvPr/>
          </p:nvSpPr>
          <p:spPr>
            <a:xfrm>
              <a:off x="3855854" y="953467"/>
              <a:ext cx="287659" cy="296240"/>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5" name="Google Shape;995;p40"/>
            <p:cNvSpPr/>
            <p:nvPr/>
          </p:nvSpPr>
          <p:spPr>
            <a:xfrm>
              <a:off x="2417699" y="1498640"/>
              <a:ext cx="7538" cy="9704"/>
            </a:xfrm>
            <a:custGeom>
              <a:rect b="b" l="l" r="r" t="t"/>
              <a:pathLst>
                <a:path extrusionOk="0" h="242" w="188">
                  <a:moveTo>
                    <a:pt x="1" y="1"/>
                  </a:moveTo>
                  <a:cubicBezTo>
                    <a:pt x="1" y="54"/>
                    <a:pt x="1" y="135"/>
                    <a:pt x="1" y="188"/>
                  </a:cubicBezTo>
                  <a:lnTo>
                    <a:pt x="108" y="242"/>
                  </a:lnTo>
                  <a:lnTo>
                    <a:pt x="188" y="108"/>
                  </a:lnTo>
                  <a:lnTo>
                    <a:pt x="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6" name="Google Shape;996;p40"/>
            <p:cNvSpPr/>
            <p:nvPr/>
          </p:nvSpPr>
          <p:spPr>
            <a:xfrm>
              <a:off x="2518586" y="1259335"/>
              <a:ext cx="287659" cy="32843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7" name="Google Shape;997;p40"/>
            <p:cNvSpPr/>
            <p:nvPr/>
          </p:nvSpPr>
          <p:spPr>
            <a:xfrm>
              <a:off x="2899597" y="1259335"/>
              <a:ext cx="287659" cy="32843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8" name="Google Shape;998;p40"/>
            <p:cNvSpPr/>
            <p:nvPr/>
          </p:nvSpPr>
          <p:spPr>
            <a:xfrm>
              <a:off x="3280608" y="1259335"/>
              <a:ext cx="288742" cy="32843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9" name="Google Shape;999;p40"/>
            <p:cNvSpPr/>
            <p:nvPr/>
          </p:nvSpPr>
          <p:spPr>
            <a:xfrm>
              <a:off x="3662662" y="1258252"/>
              <a:ext cx="287659" cy="329521"/>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0" name="Google Shape;1000;p40"/>
            <p:cNvSpPr/>
            <p:nvPr/>
          </p:nvSpPr>
          <p:spPr>
            <a:xfrm>
              <a:off x="4043673" y="1258252"/>
              <a:ext cx="193230" cy="329521"/>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1" name="Google Shape;1001;p40"/>
            <p:cNvSpPr/>
            <p:nvPr/>
          </p:nvSpPr>
          <p:spPr>
            <a:xfrm>
              <a:off x="2423072" y="1578074"/>
              <a:ext cx="195355" cy="32843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2" name="Google Shape;1002;p40"/>
            <p:cNvSpPr/>
            <p:nvPr/>
          </p:nvSpPr>
          <p:spPr>
            <a:xfrm>
              <a:off x="2711778" y="1578074"/>
              <a:ext cx="287659" cy="32843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3" name="Google Shape;1003;p40"/>
            <p:cNvSpPr/>
            <p:nvPr/>
          </p:nvSpPr>
          <p:spPr>
            <a:xfrm>
              <a:off x="3092789" y="1578074"/>
              <a:ext cx="288742" cy="32843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4" name="Google Shape;1004;p40"/>
            <p:cNvSpPr/>
            <p:nvPr/>
          </p:nvSpPr>
          <p:spPr>
            <a:xfrm>
              <a:off x="3474843" y="1578074"/>
              <a:ext cx="287659" cy="32843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5" name="Google Shape;1005;p40"/>
            <p:cNvSpPr/>
            <p:nvPr/>
          </p:nvSpPr>
          <p:spPr>
            <a:xfrm>
              <a:off x="3855854" y="1578074"/>
              <a:ext cx="287659" cy="32843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6" name="Google Shape;1006;p40"/>
            <p:cNvSpPr/>
            <p:nvPr/>
          </p:nvSpPr>
          <p:spPr>
            <a:xfrm>
              <a:off x="2518586" y="1919388"/>
              <a:ext cx="287659" cy="293033"/>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7" name="Google Shape;1007;p40"/>
            <p:cNvSpPr/>
            <p:nvPr/>
          </p:nvSpPr>
          <p:spPr>
            <a:xfrm>
              <a:off x="2899597" y="1919388"/>
              <a:ext cx="287659" cy="32843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8" name="Google Shape;1008;p40"/>
            <p:cNvSpPr/>
            <p:nvPr/>
          </p:nvSpPr>
          <p:spPr>
            <a:xfrm>
              <a:off x="3280608" y="1919388"/>
              <a:ext cx="288742" cy="32843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9" name="Google Shape;1009;p40"/>
            <p:cNvSpPr/>
            <p:nvPr/>
          </p:nvSpPr>
          <p:spPr>
            <a:xfrm>
              <a:off x="3662662" y="1919388"/>
              <a:ext cx="287659" cy="32843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0" name="Google Shape;1010;p40"/>
            <p:cNvSpPr/>
            <p:nvPr/>
          </p:nvSpPr>
          <p:spPr>
            <a:xfrm>
              <a:off x="4043673" y="1998782"/>
              <a:ext cx="78391" cy="49400"/>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1" name="Google Shape;1011;p40"/>
            <p:cNvSpPr/>
            <p:nvPr/>
          </p:nvSpPr>
          <p:spPr>
            <a:xfrm>
              <a:off x="2884560" y="2317561"/>
              <a:ext cx="114879" cy="68727"/>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2" name="Google Shape;1012;p40"/>
            <p:cNvSpPr/>
            <p:nvPr/>
          </p:nvSpPr>
          <p:spPr>
            <a:xfrm>
              <a:off x="2852362" y="2238127"/>
              <a:ext cx="6496" cy="129916"/>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3" name="Google Shape;1013;p40"/>
            <p:cNvSpPr/>
            <p:nvPr/>
          </p:nvSpPr>
          <p:spPr>
            <a:xfrm>
              <a:off x="3092789" y="2238127"/>
              <a:ext cx="288742" cy="255461"/>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4" name="Google Shape;1014;p40"/>
            <p:cNvSpPr/>
            <p:nvPr/>
          </p:nvSpPr>
          <p:spPr>
            <a:xfrm>
              <a:off x="3474843" y="2238127"/>
              <a:ext cx="287659" cy="247963"/>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5" name="Google Shape;1015;p40"/>
            <p:cNvSpPr/>
            <p:nvPr/>
          </p:nvSpPr>
          <p:spPr>
            <a:xfrm>
              <a:off x="3855854" y="2317561"/>
              <a:ext cx="12911" cy="9704"/>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16" name="Google Shape;1016;p40"/>
          <p:cNvSpPr txBox="1"/>
          <p:nvPr>
            <p:ph type="title"/>
          </p:nvPr>
        </p:nvSpPr>
        <p:spPr>
          <a:xfrm>
            <a:off x="713225" y="528150"/>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1017" name="Google Shape;1017;p40"/>
          <p:cNvSpPr txBox="1"/>
          <p:nvPr>
            <p:ph idx="1" type="subTitle"/>
          </p:nvPr>
        </p:nvSpPr>
        <p:spPr>
          <a:xfrm>
            <a:off x="713225" y="1168075"/>
            <a:ext cx="6028800" cy="3431400"/>
          </a:xfrm>
          <a:prstGeom prst="rect">
            <a:avLst/>
          </a:prstGeom>
        </p:spPr>
        <p:txBody>
          <a:bodyPr anchorCtr="0" anchor="t" bIns="91425" lIns="91425" spcFirstLastPara="1" rIns="91425" wrap="square" tIns="91425">
            <a:noAutofit/>
          </a:bodyPr>
          <a:lstStyle>
            <a:lvl1pPr lvl="0" rtl="0">
              <a:spcBef>
                <a:spcPts val="0"/>
              </a:spcBef>
              <a:spcAft>
                <a:spcPts val="0"/>
              </a:spcAft>
              <a:buSzPts val="1600"/>
              <a:buChar char="●"/>
              <a:defRPr sz="1600"/>
            </a:lvl1pPr>
            <a:lvl2pPr lvl="1" rtl="0">
              <a:spcBef>
                <a:spcPts val="0"/>
              </a:spcBef>
              <a:spcAft>
                <a:spcPts val="0"/>
              </a:spcAft>
              <a:buClr>
                <a:schemeClr val="lt1"/>
              </a:buClr>
              <a:buSzPts val="1000"/>
              <a:buFont typeface="Anaheim"/>
              <a:buChar char="○"/>
              <a:defRPr/>
            </a:lvl2pPr>
            <a:lvl3pPr lvl="2" rtl="0">
              <a:spcBef>
                <a:spcPts val="0"/>
              </a:spcBef>
              <a:spcAft>
                <a:spcPts val="0"/>
              </a:spcAft>
              <a:buClr>
                <a:schemeClr val="lt1"/>
              </a:buClr>
              <a:buSzPts val="1000"/>
              <a:buFont typeface="Anaheim"/>
              <a:buChar char="■"/>
              <a:defRPr/>
            </a:lvl3pPr>
            <a:lvl4pPr lvl="3" rtl="0">
              <a:spcBef>
                <a:spcPts val="0"/>
              </a:spcBef>
              <a:spcAft>
                <a:spcPts val="0"/>
              </a:spcAft>
              <a:buClr>
                <a:schemeClr val="lt1"/>
              </a:buClr>
              <a:buSzPts val="1000"/>
              <a:buFont typeface="Anaheim"/>
              <a:buChar char="●"/>
              <a:defRPr/>
            </a:lvl4pPr>
            <a:lvl5pPr lvl="4" rtl="0">
              <a:spcBef>
                <a:spcPts val="0"/>
              </a:spcBef>
              <a:spcAft>
                <a:spcPts val="0"/>
              </a:spcAft>
              <a:buClr>
                <a:schemeClr val="lt1"/>
              </a:buClr>
              <a:buSzPts val="1000"/>
              <a:buFont typeface="Anaheim"/>
              <a:buChar char="○"/>
              <a:defRPr/>
            </a:lvl5pPr>
            <a:lvl6pPr lvl="5" rtl="0">
              <a:spcBef>
                <a:spcPts val="0"/>
              </a:spcBef>
              <a:spcAft>
                <a:spcPts val="0"/>
              </a:spcAft>
              <a:buClr>
                <a:schemeClr val="lt1"/>
              </a:buClr>
              <a:buSzPts val="1000"/>
              <a:buFont typeface="Anaheim"/>
              <a:buChar char="■"/>
              <a:defRPr/>
            </a:lvl6pPr>
            <a:lvl7pPr lvl="6" rtl="0">
              <a:spcBef>
                <a:spcPts val="0"/>
              </a:spcBef>
              <a:spcAft>
                <a:spcPts val="0"/>
              </a:spcAft>
              <a:buClr>
                <a:schemeClr val="lt1"/>
              </a:buClr>
              <a:buSzPts val="1000"/>
              <a:buFont typeface="Anaheim"/>
              <a:buChar char="●"/>
              <a:defRPr/>
            </a:lvl7pPr>
            <a:lvl8pPr lvl="7" rtl="0">
              <a:spcBef>
                <a:spcPts val="0"/>
              </a:spcBef>
              <a:spcAft>
                <a:spcPts val="0"/>
              </a:spcAft>
              <a:buClr>
                <a:schemeClr val="lt1"/>
              </a:buClr>
              <a:buSzPts val="1000"/>
              <a:buFont typeface="Anaheim"/>
              <a:buChar char="○"/>
              <a:defRPr/>
            </a:lvl8pPr>
            <a:lvl9pPr lvl="8" rtl="0">
              <a:spcBef>
                <a:spcPts val="0"/>
              </a:spcBef>
              <a:spcAft>
                <a:spcPts val="0"/>
              </a:spcAft>
              <a:buClr>
                <a:schemeClr val="lt1"/>
              </a:buClr>
              <a:buSzPts val="1000"/>
              <a:buFont typeface="Anaheim"/>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96" name="Shape 96"/>
        <p:cNvGrpSpPr/>
        <p:nvPr/>
      </p:nvGrpSpPr>
      <p:grpSpPr>
        <a:xfrm>
          <a:off x="0" y="0"/>
          <a:ext cx="0" cy="0"/>
          <a:chOff x="0" y="0"/>
          <a:chExt cx="0" cy="0"/>
        </a:xfrm>
      </p:grpSpPr>
      <p:sp>
        <p:nvSpPr>
          <p:cNvPr id="97" name="Google Shape;97;p5"/>
          <p:cNvSpPr/>
          <p:nvPr/>
        </p:nvSpPr>
        <p:spPr>
          <a:xfrm flipH="1">
            <a:off x="75" y="1620000"/>
            <a:ext cx="9143837" cy="2281200"/>
          </a:xfrm>
          <a:custGeom>
            <a:rect b="b" l="l" r="r" t="t"/>
            <a:pathLst>
              <a:path extrusionOk="0" h="121664" w="305584">
                <a:moveTo>
                  <a:pt x="219307" y="0"/>
                </a:moveTo>
                <a:cubicBezTo>
                  <a:pt x="203338" y="0"/>
                  <a:pt x="187335" y="4914"/>
                  <a:pt x="174406" y="14271"/>
                </a:cubicBezTo>
                <a:cubicBezTo>
                  <a:pt x="167072" y="19544"/>
                  <a:pt x="160755" y="26102"/>
                  <a:pt x="153475" y="31428"/>
                </a:cubicBezTo>
                <a:cubicBezTo>
                  <a:pt x="146652" y="36401"/>
                  <a:pt x="138616" y="40348"/>
                  <a:pt x="130237" y="40348"/>
                </a:cubicBezTo>
                <a:cubicBezTo>
                  <a:pt x="129643" y="40348"/>
                  <a:pt x="129047" y="40328"/>
                  <a:pt x="128449" y="40287"/>
                </a:cubicBezTo>
                <a:cubicBezTo>
                  <a:pt x="122935" y="39913"/>
                  <a:pt x="117662" y="37771"/>
                  <a:pt x="112175" y="37076"/>
                </a:cubicBezTo>
                <a:cubicBezTo>
                  <a:pt x="110880" y="36911"/>
                  <a:pt x="109574" y="36830"/>
                  <a:pt x="108268" y="36830"/>
                </a:cubicBezTo>
                <a:cubicBezTo>
                  <a:pt x="102130" y="36830"/>
                  <a:pt x="95990" y="38624"/>
                  <a:pt x="90870" y="42000"/>
                </a:cubicBezTo>
                <a:cubicBezTo>
                  <a:pt x="84982" y="45881"/>
                  <a:pt x="80351" y="51743"/>
                  <a:pt x="73794" y="54339"/>
                </a:cubicBezTo>
                <a:cubicBezTo>
                  <a:pt x="70523" y="55637"/>
                  <a:pt x="67081" y="56009"/>
                  <a:pt x="63565" y="56009"/>
                </a:cubicBezTo>
                <a:cubicBezTo>
                  <a:pt x="58850" y="56009"/>
                  <a:pt x="54001" y="55340"/>
                  <a:pt x="49253" y="55340"/>
                </a:cubicBezTo>
                <a:cubicBezTo>
                  <a:pt x="46444" y="55340"/>
                  <a:pt x="43669" y="55575"/>
                  <a:pt x="40979" y="56320"/>
                </a:cubicBezTo>
                <a:cubicBezTo>
                  <a:pt x="25348" y="60629"/>
                  <a:pt x="16515" y="80811"/>
                  <a:pt x="322" y="81212"/>
                </a:cubicBezTo>
                <a:lnTo>
                  <a:pt x="1" y="105140"/>
                </a:lnTo>
                <a:cubicBezTo>
                  <a:pt x="1" y="105140"/>
                  <a:pt x="15474" y="110471"/>
                  <a:pt x="34154" y="110471"/>
                </a:cubicBezTo>
                <a:cubicBezTo>
                  <a:pt x="45744" y="110471"/>
                  <a:pt x="58569" y="108419"/>
                  <a:pt x="69698" y="101768"/>
                </a:cubicBezTo>
                <a:cubicBezTo>
                  <a:pt x="77727" y="96977"/>
                  <a:pt x="84000" y="95050"/>
                  <a:pt x="89631" y="95050"/>
                </a:cubicBezTo>
                <a:cubicBezTo>
                  <a:pt x="104388" y="95050"/>
                  <a:pt x="114744" y="108287"/>
                  <a:pt x="140761" y="117934"/>
                </a:cubicBezTo>
                <a:cubicBezTo>
                  <a:pt x="147990" y="120617"/>
                  <a:pt x="154305" y="121664"/>
                  <a:pt x="160177" y="121664"/>
                </a:cubicBezTo>
                <a:cubicBezTo>
                  <a:pt x="181037" y="121664"/>
                  <a:pt x="196328" y="108460"/>
                  <a:pt x="227278" y="108460"/>
                </a:cubicBezTo>
                <a:cubicBezTo>
                  <a:pt x="230911" y="108460"/>
                  <a:pt x="234759" y="108642"/>
                  <a:pt x="238857" y="109048"/>
                </a:cubicBezTo>
                <a:cubicBezTo>
                  <a:pt x="240758" y="109237"/>
                  <a:pt x="242612" y="109327"/>
                  <a:pt x="244420" y="109327"/>
                </a:cubicBezTo>
                <a:cubicBezTo>
                  <a:pt x="289069" y="109327"/>
                  <a:pt x="305584" y="54072"/>
                  <a:pt x="305584" y="54072"/>
                </a:cubicBezTo>
                <a:lnTo>
                  <a:pt x="305584" y="33917"/>
                </a:lnTo>
                <a:cubicBezTo>
                  <a:pt x="282994" y="28243"/>
                  <a:pt x="264927" y="11033"/>
                  <a:pt x="242792" y="3726"/>
                </a:cubicBezTo>
                <a:cubicBezTo>
                  <a:pt x="235229" y="1223"/>
                  <a:pt x="227273" y="0"/>
                  <a:pt x="219307" y="0"/>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5"/>
          <p:cNvSpPr/>
          <p:nvPr/>
        </p:nvSpPr>
        <p:spPr>
          <a:xfrm rot="5400000">
            <a:off x="-1596150" y="-854219"/>
            <a:ext cx="3561783" cy="3029652"/>
          </a:xfrm>
          <a:custGeom>
            <a:rect b="b" l="l" r="r" t="t"/>
            <a:pathLst>
              <a:path extrusionOk="0" h="52038" w="61178">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5"/>
          <p:cNvSpPr/>
          <p:nvPr/>
        </p:nvSpPr>
        <p:spPr>
          <a:xfrm>
            <a:off x="7699300" y="2874875"/>
            <a:ext cx="1176089" cy="1535988"/>
          </a:xfrm>
          <a:custGeom>
            <a:rect b="b" l="l" r="r" t="t"/>
            <a:pathLst>
              <a:path extrusionOk="0" h="22564" w="17277">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5"/>
          <p:cNvSpPr txBox="1"/>
          <p:nvPr>
            <p:ph idx="1" type="body"/>
          </p:nvPr>
        </p:nvSpPr>
        <p:spPr>
          <a:xfrm>
            <a:off x="1101975" y="2260925"/>
            <a:ext cx="2954400" cy="1536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Clr>
                <a:srgbClr val="000000"/>
              </a:buClr>
              <a:buSzPts val="1400"/>
              <a:buFont typeface="Arial"/>
              <a:buChar char="●"/>
              <a:defRPr sz="1600"/>
            </a:lvl1pPr>
            <a:lvl2pPr indent="-317500" lvl="1" marL="914400">
              <a:spcBef>
                <a:spcPts val="0"/>
              </a:spcBef>
              <a:spcAft>
                <a:spcPts val="0"/>
              </a:spcAft>
              <a:buClr>
                <a:srgbClr val="000000"/>
              </a:buClr>
              <a:buSzPts val="1400"/>
              <a:buFont typeface="Arial"/>
              <a:buChar char="○"/>
              <a:defRPr sz="1200"/>
            </a:lvl2pPr>
            <a:lvl3pPr indent="-317500" lvl="2" marL="1371600">
              <a:spcBef>
                <a:spcPts val="0"/>
              </a:spcBef>
              <a:spcAft>
                <a:spcPts val="0"/>
              </a:spcAft>
              <a:buClr>
                <a:srgbClr val="000000"/>
              </a:buClr>
              <a:buSzPts val="1400"/>
              <a:buFont typeface="Arial"/>
              <a:buChar char="■"/>
              <a:defRPr sz="1200"/>
            </a:lvl3pPr>
            <a:lvl4pPr indent="-317500" lvl="3" marL="1828800">
              <a:spcBef>
                <a:spcPts val="0"/>
              </a:spcBef>
              <a:spcAft>
                <a:spcPts val="0"/>
              </a:spcAft>
              <a:buClr>
                <a:srgbClr val="000000"/>
              </a:buClr>
              <a:buSzPts val="1400"/>
              <a:buFont typeface="Arial"/>
              <a:buChar char="●"/>
              <a:defRPr sz="1200"/>
            </a:lvl4pPr>
            <a:lvl5pPr indent="-317500" lvl="4" marL="2286000">
              <a:spcBef>
                <a:spcPts val="0"/>
              </a:spcBef>
              <a:spcAft>
                <a:spcPts val="0"/>
              </a:spcAft>
              <a:buClr>
                <a:srgbClr val="000000"/>
              </a:buClr>
              <a:buSzPts val="1400"/>
              <a:buFont typeface="Arial"/>
              <a:buChar char="○"/>
              <a:defRPr sz="1200"/>
            </a:lvl5pPr>
            <a:lvl6pPr indent="-317500" lvl="5" marL="2743200">
              <a:spcBef>
                <a:spcPts val="0"/>
              </a:spcBef>
              <a:spcAft>
                <a:spcPts val="0"/>
              </a:spcAft>
              <a:buClr>
                <a:srgbClr val="000000"/>
              </a:buClr>
              <a:buSzPts val="1400"/>
              <a:buFont typeface="Arial"/>
              <a:buChar char="■"/>
              <a:defRPr sz="1200"/>
            </a:lvl6pPr>
            <a:lvl7pPr indent="-317500" lvl="6" marL="3200400">
              <a:spcBef>
                <a:spcPts val="0"/>
              </a:spcBef>
              <a:spcAft>
                <a:spcPts val="0"/>
              </a:spcAft>
              <a:buClr>
                <a:srgbClr val="000000"/>
              </a:buClr>
              <a:buSzPts val="1400"/>
              <a:buFont typeface="Arial"/>
              <a:buChar char="●"/>
              <a:defRPr sz="1200"/>
            </a:lvl7pPr>
            <a:lvl8pPr indent="-317500" lvl="7" marL="3657600">
              <a:spcBef>
                <a:spcPts val="0"/>
              </a:spcBef>
              <a:spcAft>
                <a:spcPts val="0"/>
              </a:spcAft>
              <a:buClr>
                <a:srgbClr val="000000"/>
              </a:buClr>
              <a:buSzPts val="1400"/>
              <a:buFont typeface="Arial"/>
              <a:buChar char="○"/>
              <a:defRPr sz="1200"/>
            </a:lvl8pPr>
            <a:lvl9pPr indent="-317500" lvl="8" marL="4114800">
              <a:spcBef>
                <a:spcPts val="0"/>
              </a:spcBef>
              <a:spcAft>
                <a:spcPts val="0"/>
              </a:spcAft>
              <a:buClr>
                <a:srgbClr val="000000"/>
              </a:buClr>
              <a:buSzPts val="1400"/>
              <a:buFont typeface="Arial"/>
              <a:buChar char="■"/>
              <a:defRPr sz="1200"/>
            </a:lvl9pPr>
          </a:lstStyle>
          <a:p/>
        </p:txBody>
      </p:sp>
      <p:sp>
        <p:nvSpPr>
          <p:cNvPr id="101" name="Google Shape;101;p5"/>
          <p:cNvSpPr txBox="1"/>
          <p:nvPr>
            <p:ph idx="2" type="body"/>
          </p:nvPr>
        </p:nvSpPr>
        <p:spPr>
          <a:xfrm>
            <a:off x="5071000" y="2260925"/>
            <a:ext cx="2954400" cy="1536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Clr>
                <a:srgbClr val="000000"/>
              </a:buClr>
              <a:buSzPts val="1400"/>
              <a:buFont typeface="Arial"/>
              <a:buChar char="●"/>
              <a:defRPr sz="1600"/>
            </a:lvl1pPr>
            <a:lvl2pPr indent="-317500" lvl="1" marL="914400">
              <a:spcBef>
                <a:spcPts val="0"/>
              </a:spcBef>
              <a:spcAft>
                <a:spcPts val="0"/>
              </a:spcAft>
              <a:buClr>
                <a:srgbClr val="000000"/>
              </a:buClr>
              <a:buSzPts val="1400"/>
              <a:buFont typeface="Arial"/>
              <a:buChar char="○"/>
              <a:defRPr sz="1200"/>
            </a:lvl2pPr>
            <a:lvl3pPr indent="-317500" lvl="2" marL="1371600">
              <a:spcBef>
                <a:spcPts val="0"/>
              </a:spcBef>
              <a:spcAft>
                <a:spcPts val="0"/>
              </a:spcAft>
              <a:buClr>
                <a:srgbClr val="000000"/>
              </a:buClr>
              <a:buSzPts val="1400"/>
              <a:buFont typeface="Arial"/>
              <a:buChar char="■"/>
              <a:defRPr sz="1200"/>
            </a:lvl3pPr>
            <a:lvl4pPr indent="-317500" lvl="3" marL="1828800">
              <a:spcBef>
                <a:spcPts val="0"/>
              </a:spcBef>
              <a:spcAft>
                <a:spcPts val="0"/>
              </a:spcAft>
              <a:buClr>
                <a:srgbClr val="000000"/>
              </a:buClr>
              <a:buSzPts val="1400"/>
              <a:buFont typeface="Arial"/>
              <a:buChar char="●"/>
              <a:defRPr sz="1200"/>
            </a:lvl4pPr>
            <a:lvl5pPr indent="-317500" lvl="4" marL="2286000">
              <a:spcBef>
                <a:spcPts val="0"/>
              </a:spcBef>
              <a:spcAft>
                <a:spcPts val="0"/>
              </a:spcAft>
              <a:buClr>
                <a:srgbClr val="000000"/>
              </a:buClr>
              <a:buSzPts val="1400"/>
              <a:buFont typeface="Arial"/>
              <a:buChar char="○"/>
              <a:defRPr sz="1200"/>
            </a:lvl5pPr>
            <a:lvl6pPr indent="-317500" lvl="5" marL="2743200">
              <a:spcBef>
                <a:spcPts val="0"/>
              </a:spcBef>
              <a:spcAft>
                <a:spcPts val="0"/>
              </a:spcAft>
              <a:buClr>
                <a:srgbClr val="000000"/>
              </a:buClr>
              <a:buSzPts val="1400"/>
              <a:buFont typeface="Arial"/>
              <a:buChar char="■"/>
              <a:defRPr sz="1200"/>
            </a:lvl6pPr>
            <a:lvl7pPr indent="-317500" lvl="6" marL="3200400">
              <a:spcBef>
                <a:spcPts val="0"/>
              </a:spcBef>
              <a:spcAft>
                <a:spcPts val="0"/>
              </a:spcAft>
              <a:buClr>
                <a:srgbClr val="000000"/>
              </a:buClr>
              <a:buSzPts val="1400"/>
              <a:buFont typeface="Arial"/>
              <a:buChar char="●"/>
              <a:defRPr sz="1200"/>
            </a:lvl7pPr>
            <a:lvl8pPr indent="-317500" lvl="7" marL="3657600">
              <a:spcBef>
                <a:spcPts val="0"/>
              </a:spcBef>
              <a:spcAft>
                <a:spcPts val="0"/>
              </a:spcAft>
              <a:buClr>
                <a:srgbClr val="000000"/>
              </a:buClr>
              <a:buSzPts val="1400"/>
              <a:buFont typeface="Arial"/>
              <a:buChar char="○"/>
              <a:defRPr sz="1200"/>
            </a:lvl8pPr>
            <a:lvl9pPr indent="-317500" lvl="8" marL="4114800">
              <a:spcBef>
                <a:spcPts val="0"/>
              </a:spcBef>
              <a:spcAft>
                <a:spcPts val="0"/>
              </a:spcAft>
              <a:buClr>
                <a:srgbClr val="000000"/>
              </a:buClr>
              <a:buSzPts val="1400"/>
              <a:buFont typeface="Arial"/>
              <a:buChar char="■"/>
              <a:defRPr sz="1200"/>
            </a:lvl9pPr>
          </a:lstStyle>
          <a:p/>
        </p:txBody>
      </p:sp>
      <p:sp>
        <p:nvSpPr>
          <p:cNvPr id="102" name="Google Shape;102;p5"/>
          <p:cNvSpPr txBox="1"/>
          <p:nvPr>
            <p:ph type="title"/>
          </p:nvPr>
        </p:nvSpPr>
        <p:spPr>
          <a:xfrm>
            <a:off x="713250" y="523025"/>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103" name="Google Shape;103;p5"/>
          <p:cNvSpPr txBox="1"/>
          <p:nvPr>
            <p:ph idx="3" type="subTitle"/>
          </p:nvPr>
        </p:nvSpPr>
        <p:spPr>
          <a:xfrm>
            <a:off x="1118600" y="1666100"/>
            <a:ext cx="2954400" cy="467400"/>
          </a:xfrm>
          <a:prstGeom prst="rect">
            <a:avLst/>
          </a:prstGeom>
        </p:spPr>
        <p:txBody>
          <a:bodyPr anchorCtr="0" anchor="t" bIns="91425" lIns="91425" spcFirstLastPara="1" rIns="91425" wrap="square" tIns="91425">
            <a:noAutofit/>
          </a:bodyPr>
          <a:lstStyle>
            <a:lvl1pPr lvl="0" algn="ctr">
              <a:spcBef>
                <a:spcPts val="0"/>
              </a:spcBef>
              <a:spcAft>
                <a:spcPts val="0"/>
              </a:spcAft>
              <a:buSzPts val="2200"/>
              <a:buFont typeface="Hammersmith One"/>
              <a:buNone/>
              <a:defRPr b="1" sz="2200">
                <a:solidFill>
                  <a:schemeClr val="dk1"/>
                </a:solidFill>
                <a:latin typeface="Hammersmith One"/>
                <a:ea typeface="Hammersmith One"/>
                <a:cs typeface="Hammersmith One"/>
                <a:sym typeface="Hammersmith 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4" name="Google Shape;104;p5"/>
          <p:cNvSpPr txBox="1"/>
          <p:nvPr>
            <p:ph idx="4" type="subTitle"/>
          </p:nvPr>
        </p:nvSpPr>
        <p:spPr>
          <a:xfrm>
            <a:off x="5071000" y="1666100"/>
            <a:ext cx="2954400" cy="4674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200"/>
              <a:buFont typeface="Hammersmith One"/>
              <a:buNone/>
              <a:defRPr b="1" sz="2200">
                <a:solidFill>
                  <a:schemeClr val="dk1"/>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05" name="Google Shape;105;p5"/>
          <p:cNvSpPr/>
          <p:nvPr/>
        </p:nvSpPr>
        <p:spPr>
          <a:xfrm flipH="1" rot="-1390808">
            <a:off x="4052075" y="2819900"/>
            <a:ext cx="1938821" cy="3305584"/>
          </a:xfrm>
          <a:custGeom>
            <a:rect b="b" l="l" r="r" t="t"/>
            <a:pathLst>
              <a:path extrusionOk="0" h="32752" w="1921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2">
  <p:cSld name="CUSTOM_32">
    <p:spTree>
      <p:nvGrpSpPr>
        <p:cNvPr id="1018" name="Shape 1018"/>
        <p:cNvGrpSpPr/>
        <p:nvPr/>
      </p:nvGrpSpPr>
      <p:grpSpPr>
        <a:xfrm>
          <a:off x="0" y="0"/>
          <a:ext cx="0" cy="0"/>
          <a:chOff x="0" y="0"/>
          <a:chExt cx="0" cy="0"/>
        </a:xfrm>
      </p:grpSpPr>
      <p:sp>
        <p:nvSpPr>
          <p:cNvPr id="1019" name="Google Shape;1019;p41"/>
          <p:cNvSpPr/>
          <p:nvPr/>
        </p:nvSpPr>
        <p:spPr>
          <a:xfrm rot="-455554">
            <a:off x="6637849" y="-126684"/>
            <a:ext cx="3253668" cy="5480763"/>
          </a:xfrm>
          <a:custGeom>
            <a:rect b="b" l="l" r="r" t="t"/>
            <a:pathLst>
              <a:path extrusionOk="0" h="136664" w="142469">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0" name="Google Shape;1020;p41"/>
          <p:cNvSpPr/>
          <p:nvPr/>
        </p:nvSpPr>
        <p:spPr>
          <a:xfrm rot="-7977677">
            <a:off x="5635995" y="1509394"/>
            <a:ext cx="1601627" cy="1536805"/>
          </a:xfrm>
          <a:custGeom>
            <a:rect b="b" l="l" r="r" t="t"/>
            <a:pathLst>
              <a:path extrusionOk="0" h="19749" w="20582">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1" name="Google Shape;1021;p41"/>
          <p:cNvSpPr/>
          <p:nvPr/>
        </p:nvSpPr>
        <p:spPr>
          <a:xfrm rot="8880872">
            <a:off x="-2066784" y="-214836"/>
            <a:ext cx="4047011" cy="2490084"/>
          </a:xfrm>
          <a:custGeom>
            <a:rect b="b" l="l" r="r" t="t"/>
            <a:pathLst>
              <a:path extrusionOk="0" h="36694" w="59643">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2" name="Google Shape;1022;p41"/>
          <p:cNvSpPr txBox="1"/>
          <p:nvPr>
            <p:ph type="title"/>
          </p:nvPr>
        </p:nvSpPr>
        <p:spPr>
          <a:xfrm>
            <a:off x="713225" y="528150"/>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1023" name="Google Shape;1023;p41"/>
          <p:cNvSpPr txBox="1"/>
          <p:nvPr>
            <p:ph idx="1" type="subTitle"/>
          </p:nvPr>
        </p:nvSpPr>
        <p:spPr>
          <a:xfrm>
            <a:off x="713225" y="1168075"/>
            <a:ext cx="4989900" cy="3431400"/>
          </a:xfrm>
          <a:prstGeom prst="rect">
            <a:avLst/>
          </a:prstGeom>
        </p:spPr>
        <p:txBody>
          <a:bodyPr anchorCtr="0" anchor="t" bIns="91425" lIns="91425" spcFirstLastPara="1" rIns="91425" wrap="square" tIns="91425">
            <a:noAutofit/>
          </a:bodyPr>
          <a:lstStyle>
            <a:lvl1pPr lvl="0" rtl="0">
              <a:spcBef>
                <a:spcPts val="0"/>
              </a:spcBef>
              <a:spcAft>
                <a:spcPts val="0"/>
              </a:spcAft>
              <a:buSzPts val="1600"/>
              <a:buChar char="●"/>
              <a:defRPr b="1" sz="1600"/>
            </a:lvl1pPr>
            <a:lvl2pPr lvl="1" rtl="0">
              <a:spcBef>
                <a:spcPts val="0"/>
              </a:spcBef>
              <a:spcAft>
                <a:spcPts val="0"/>
              </a:spcAft>
              <a:buClr>
                <a:schemeClr val="lt1"/>
              </a:buClr>
              <a:buSzPts val="1000"/>
              <a:buFont typeface="Anaheim"/>
              <a:buChar char="○"/>
              <a:defRPr/>
            </a:lvl2pPr>
            <a:lvl3pPr lvl="2" rtl="0">
              <a:spcBef>
                <a:spcPts val="0"/>
              </a:spcBef>
              <a:spcAft>
                <a:spcPts val="0"/>
              </a:spcAft>
              <a:buClr>
                <a:schemeClr val="lt1"/>
              </a:buClr>
              <a:buSzPts val="1000"/>
              <a:buFont typeface="Anaheim"/>
              <a:buChar char="■"/>
              <a:defRPr/>
            </a:lvl3pPr>
            <a:lvl4pPr lvl="3" rtl="0">
              <a:spcBef>
                <a:spcPts val="0"/>
              </a:spcBef>
              <a:spcAft>
                <a:spcPts val="0"/>
              </a:spcAft>
              <a:buClr>
                <a:schemeClr val="lt1"/>
              </a:buClr>
              <a:buSzPts val="1000"/>
              <a:buFont typeface="Anaheim"/>
              <a:buChar char="●"/>
              <a:defRPr/>
            </a:lvl4pPr>
            <a:lvl5pPr lvl="4" rtl="0">
              <a:spcBef>
                <a:spcPts val="0"/>
              </a:spcBef>
              <a:spcAft>
                <a:spcPts val="0"/>
              </a:spcAft>
              <a:buClr>
                <a:schemeClr val="lt1"/>
              </a:buClr>
              <a:buSzPts val="1000"/>
              <a:buFont typeface="Anaheim"/>
              <a:buChar char="○"/>
              <a:defRPr/>
            </a:lvl5pPr>
            <a:lvl6pPr lvl="5" rtl="0">
              <a:spcBef>
                <a:spcPts val="0"/>
              </a:spcBef>
              <a:spcAft>
                <a:spcPts val="0"/>
              </a:spcAft>
              <a:buClr>
                <a:schemeClr val="lt1"/>
              </a:buClr>
              <a:buSzPts val="1000"/>
              <a:buFont typeface="Anaheim"/>
              <a:buChar char="■"/>
              <a:defRPr/>
            </a:lvl6pPr>
            <a:lvl7pPr lvl="6" rtl="0">
              <a:spcBef>
                <a:spcPts val="0"/>
              </a:spcBef>
              <a:spcAft>
                <a:spcPts val="0"/>
              </a:spcAft>
              <a:buClr>
                <a:schemeClr val="lt1"/>
              </a:buClr>
              <a:buSzPts val="1000"/>
              <a:buFont typeface="Anaheim"/>
              <a:buChar char="●"/>
              <a:defRPr/>
            </a:lvl7pPr>
            <a:lvl8pPr lvl="7" rtl="0">
              <a:spcBef>
                <a:spcPts val="0"/>
              </a:spcBef>
              <a:spcAft>
                <a:spcPts val="0"/>
              </a:spcAft>
              <a:buClr>
                <a:schemeClr val="lt1"/>
              </a:buClr>
              <a:buSzPts val="1000"/>
              <a:buFont typeface="Anaheim"/>
              <a:buChar char="○"/>
              <a:defRPr/>
            </a:lvl8pPr>
            <a:lvl9pPr lvl="8" rtl="0">
              <a:spcBef>
                <a:spcPts val="0"/>
              </a:spcBef>
              <a:spcAft>
                <a:spcPts val="0"/>
              </a:spcAft>
              <a:buClr>
                <a:schemeClr val="lt1"/>
              </a:buClr>
              <a:buSzPts val="1000"/>
              <a:buFont typeface="Anaheim"/>
              <a:buChar char="■"/>
              <a:defRPr/>
            </a:lvl9pPr>
          </a:lstStyle>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3">
  <p:cSld name="CUSTOM_34">
    <p:spTree>
      <p:nvGrpSpPr>
        <p:cNvPr id="1024" name="Shape 1024"/>
        <p:cNvGrpSpPr/>
        <p:nvPr/>
      </p:nvGrpSpPr>
      <p:grpSpPr>
        <a:xfrm>
          <a:off x="0" y="0"/>
          <a:ext cx="0" cy="0"/>
          <a:chOff x="0" y="0"/>
          <a:chExt cx="0" cy="0"/>
        </a:xfrm>
      </p:grpSpPr>
      <p:sp>
        <p:nvSpPr>
          <p:cNvPr id="1025" name="Google Shape;1025;p42"/>
          <p:cNvSpPr/>
          <p:nvPr/>
        </p:nvSpPr>
        <p:spPr>
          <a:xfrm rot="-4971949">
            <a:off x="-1978224" y="-993266"/>
            <a:ext cx="4547689" cy="4131091"/>
          </a:xfrm>
          <a:custGeom>
            <a:rect b="b" l="l" r="r" t="t"/>
            <a:pathLst>
              <a:path extrusionOk="0" h="59210" w="65181">
                <a:moveTo>
                  <a:pt x="23617" y="9808"/>
                </a:moveTo>
                <a:cubicBezTo>
                  <a:pt x="25785" y="15712"/>
                  <a:pt x="27153" y="21883"/>
                  <a:pt x="35092" y="17079"/>
                </a:cubicBezTo>
                <a:cubicBezTo>
                  <a:pt x="42998" y="12309"/>
                  <a:pt x="55740" y="12376"/>
                  <a:pt x="59276" y="17546"/>
                </a:cubicBezTo>
                <a:cubicBezTo>
                  <a:pt x="62812" y="22717"/>
                  <a:pt x="56140" y="30055"/>
                  <a:pt x="55940" y="36393"/>
                </a:cubicBezTo>
                <a:cubicBezTo>
                  <a:pt x="55740" y="42731"/>
                  <a:pt x="65180" y="49603"/>
                  <a:pt x="57741" y="54406"/>
                </a:cubicBezTo>
                <a:cubicBezTo>
                  <a:pt x="50303" y="59210"/>
                  <a:pt x="31556" y="57108"/>
                  <a:pt x="33224" y="47535"/>
                </a:cubicBezTo>
                <a:cubicBezTo>
                  <a:pt x="34892" y="37928"/>
                  <a:pt x="25719" y="35026"/>
                  <a:pt x="17579" y="31256"/>
                </a:cubicBezTo>
                <a:cubicBezTo>
                  <a:pt x="9440" y="27520"/>
                  <a:pt x="0" y="13744"/>
                  <a:pt x="7706" y="6872"/>
                </a:cubicBezTo>
                <a:cubicBezTo>
                  <a:pt x="15411" y="1"/>
                  <a:pt x="21449" y="3870"/>
                  <a:pt x="23617" y="9808"/>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026" name="Google Shape;1026;p42"/>
          <p:cNvGrpSpPr/>
          <p:nvPr/>
        </p:nvGrpSpPr>
        <p:grpSpPr>
          <a:xfrm flipH="1">
            <a:off x="6866680" y="-80437"/>
            <a:ext cx="2277317" cy="5304377"/>
            <a:chOff x="224725" y="566950"/>
            <a:chExt cx="1850875" cy="4311100"/>
          </a:xfrm>
        </p:grpSpPr>
        <p:sp>
          <p:nvSpPr>
            <p:cNvPr id="1027" name="Google Shape;1027;p42"/>
            <p:cNvSpPr/>
            <p:nvPr/>
          </p:nvSpPr>
          <p:spPr>
            <a:xfrm>
              <a:off x="1914975" y="566950"/>
              <a:ext cx="160625" cy="2033000"/>
            </a:xfrm>
            <a:custGeom>
              <a:rect b="b" l="l" r="r" t="t"/>
              <a:pathLst>
                <a:path extrusionOk="0" h="81320" w="6425">
                  <a:moveTo>
                    <a:pt x="126" y="1"/>
                  </a:moveTo>
                  <a:cubicBezTo>
                    <a:pt x="81" y="1"/>
                    <a:pt x="44" y="24"/>
                    <a:pt x="27" y="57"/>
                  </a:cubicBezTo>
                  <a:cubicBezTo>
                    <a:pt x="27" y="84"/>
                    <a:pt x="27" y="110"/>
                    <a:pt x="27" y="137"/>
                  </a:cubicBezTo>
                  <a:cubicBezTo>
                    <a:pt x="27" y="164"/>
                    <a:pt x="27"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45" y="15394"/>
                    <a:pt x="2945" y="15447"/>
                    <a:pt x="2945" y="15501"/>
                  </a:cubicBezTo>
                  <a:cubicBezTo>
                    <a:pt x="2998" y="17321"/>
                    <a:pt x="1848" y="19248"/>
                    <a:pt x="108" y="20292"/>
                  </a:cubicBezTo>
                  <a:cubicBezTo>
                    <a:pt x="54" y="20292"/>
                    <a:pt x="27" y="20318"/>
                    <a:pt x="27" y="20372"/>
                  </a:cubicBezTo>
                  <a:cubicBezTo>
                    <a:pt x="1" y="20425"/>
                    <a:pt x="27" y="20479"/>
                    <a:pt x="81" y="20506"/>
                  </a:cubicBezTo>
                  <a:cubicBezTo>
                    <a:pt x="1794" y="21496"/>
                    <a:pt x="2865" y="23316"/>
                    <a:pt x="2945" y="25324"/>
                  </a:cubicBezTo>
                  <a:cubicBezTo>
                    <a:pt x="2945" y="25350"/>
                    <a:pt x="2972" y="25404"/>
                    <a:pt x="2998" y="25431"/>
                  </a:cubicBezTo>
                  <a:cubicBezTo>
                    <a:pt x="4952" y="26394"/>
                    <a:pt x="6157" y="28348"/>
                    <a:pt x="6157" y="30543"/>
                  </a:cubicBezTo>
                  <a:cubicBezTo>
                    <a:pt x="6157" y="32711"/>
                    <a:pt x="4952" y="34665"/>
                    <a:pt x="2998" y="35628"/>
                  </a:cubicBezTo>
                  <a:cubicBezTo>
                    <a:pt x="2945" y="35655"/>
                    <a:pt x="2918" y="35709"/>
                    <a:pt x="2945" y="35762"/>
                  </a:cubicBezTo>
                  <a:cubicBezTo>
                    <a:pt x="3106"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1" y="81297"/>
                    <a:pt x="104" y="81320"/>
                    <a:pt x="145" y="81320"/>
                  </a:cubicBezTo>
                  <a:cubicBezTo>
                    <a:pt x="170" y="81320"/>
                    <a:pt x="194" y="81311"/>
                    <a:pt x="215" y="81290"/>
                  </a:cubicBezTo>
                  <a:cubicBezTo>
                    <a:pt x="2008" y="80273"/>
                    <a:pt x="3106" y="78427"/>
                    <a:pt x="3186" y="76366"/>
                  </a:cubicBezTo>
                  <a:cubicBezTo>
                    <a:pt x="5166" y="75322"/>
                    <a:pt x="6424" y="73314"/>
                    <a:pt x="6424" y="71066"/>
                  </a:cubicBezTo>
                  <a:cubicBezTo>
                    <a:pt x="6424" y="68818"/>
                    <a:pt x="5166" y="66784"/>
                    <a:pt x="3186" y="65766"/>
                  </a:cubicBezTo>
                  <a:cubicBezTo>
                    <a:pt x="3106" y="63786"/>
                    <a:pt x="2062" y="61992"/>
                    <a:pt x="375" y="60922"/>
                  </a:cubicBezTo>
                  <a:cubicBezTo>
                    <a:pt x="2062" y="59878"/>
                    <a:pt x="3106" y="58085"/>
                    <a:pt x="3186" y="56104"/>
                  </a:cubicBezTo>
                  <a:cubicBezTo>
                    <a:pt x="5166" y="55060"/>
                    <a:pt x="6424" y="53053"/>
                    <a:pt x="6424" y="50804"/>
                  </a:cubicBezTo>
                  <a:cubicBezTo>
                    <a:pt x="6424" y="48556"/>
                    <a:pt x="5166" y="46522"/>
                    <a:pt x="3186" y="45505"/>
                  </a:cubicBezTo>
                  <a:cubicBezTo>
                    <a:pt x="3159" y="43604"/>
                    <a:pt x="2088" y="41731"/>
                    <a:pt x="375" y="40660"/>
                  </a:cubicBezTo>
                  <a:cubicBezTo>
                    <a:pt x="1901" y="39723"/>
                    <a:pt x="3320" y="37877"/>
                    <a:pt x="3186" y="35816"/>
                  </a:cubicBezTo>
                  <a:cubicBezTo>
                    <a:pt x="5193" y="34799"/>
                    <a:pt x="6424" y="32764"/>
                    <a:pt x="6424" y="30543"/>
                  </a:cubicBezTo>
                  <a:cubicBezTo>
                    <a:pt x="6424" y="28295"/>
                    <a:pt x="5166" y="26260"/>
                    <a:pt x="3186" y="25243"/>
                  </a:cubicBezTo>
                  <a:cubicBezTo>
                    <a:pt x="3106" y="23236"/>
                    <a:pt x="2062" y="21443"/>
                    <a:pt x="375" y="20399"/>
                  </a:cubicBezTo>
                  <a:cubicBezTo>
                    <a:pt x="2088" y="19328"/>
                    <a:pt x="3186" y="17454"/>
                    <a:pt x="3186" y="15608"/>
                  </a:cubicBezTo>
                  <a:cubicBezTo>
                    <a:pt x="3186" y="15608"/>
                    <a:pt x="3186" y="15581"/>
                    <a:pt x="3186" y="15554"/>
                  </a:cubicBezTo>
                  <a:cubicBezTo>
                    <a:pt x="5166" y="14537"/>
                    <a:pt x="6424" y="12503"/>
                    <a:pt x="6424" y="10255"/>
                  </a:cubicBezTo>
                  <a:cubicBezTo>
                    <a:pt x="6424" y="8033"/>
                    <a:pt x="5166" y="5999"/>
                    <a:pt x="3186" y="4982"/>
                  </a:cubicBezTo>
                  <a:lnTo>
                    <a:pt x="3186" y="4955"/>
                  </a:lnTo>
                  <a:cubicBezTo>
                    <a:pt x="3186" y="3028"/>
                    <a:pt x="2008" y="1074"/>
                    <a:pt x="215" y="30"/>
                  </a:cubicBezTo>
                  <a:cubicBezTo>
                    <a:pt x="184" y="10"/>
                    <a:pt x="153" y="1"/>
                    <a:pt x="12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8" name="Google Shape;1028;p42"/>
            <p:cNvSpPr/>
            <p:nvPr/>
          </p:nvSpPr>
          <p:spPr>
            <a:xfrm>
              <a:off x="1761075" y="818875"/>
              <a:ext cx="160625" cy="2032875"/>
            </a:xfrm>
            <a:custGeom>
              <a:rect b="b" l="l" r="r" t="t"/>
              <a:pathLst>
                <a:path extrusionOk="0" h="81315" w="6425">
                  <a:moveTo>
                    <a:pt x="149" y="1"/>
                  </a:moveTo>
                  <a:cubicBezTo>
                    <a:pt x="110" y="1"/>
                    <a:pt x="71" y="20"/>
                    <a:pt x="54" y="70"/>
                  </a:cubicBezTo>
                  <a:cubicBezTo>
                    <a:pt x="27" y="70"/>
                    <a:pt x="27" y="97"/>
                    <a:pt x="27" y="124"/>
                  </a:cubicBezTo>
                  <a:cubicBezTo>
                    <a:pt x="27" y="178"/>
                    <a:pt x="54" y="204"/>
                    <a:pt x="81" y="231"/>
                  </a:cubicBezTo>
                  <a:cubicBezTo>
                    <a:pt x="1821" y="1248"/>
                    <a:pt x="2972" y="3175"/>
                    <a:pt x="2945" y="5022"/>
                  </a:cubicBezTo>
                  <a:cubicBezTo>
                    <a:pt x="2945" y="5076"/>
                    <a:pt x="2972" y="5129"/>
                    <a:pt x="2998" y="5156"/>
                  </a:cubicBezTo>
                  <a:cubicBezTo>
                    <a:pt x="4952" y="6119"/>
                    <a:pt x="6183" y="8073"/>
                    <a:pt x="6183" y="10268"/>
                  </a:cubicBezTo>
                  <a:cubicBezTo>
                    <a:pt x="6183" y="12436"/>
                    <a:pt x="4952" y="14390"/>
                    <a:pt x="2998" y="15354"/>
                  </a:cubicBezTo>
                  <a:cubicBezTo>
                    <a:pt x="2972" y="15380"/>
                    <a:pt x="2945" y="15461"/>
                    <a:pt x="2945" y="15487"/>
                  </a:cubicBezTo>
                  <a:cubicBezTo>
                    <a:pt x="2998" y="17334"/>
                    <a:pt x="1847" y="19235"/>
                    <a:pt x="108" y="20278"/>
                  </a:cubicBezTo>
                  <a:cubicBezTo>
                    <a:pt x="81" y="20278"/>
                    <a:pt x="27" y="20305"/>
                    <a:pt x="27" y="20359"/>
                  </a:cubicBezTo>
                  <a:cubicBezTo>
                    <a:pt x="27" y="20412"/>
                    <a:pt x="27" y="20466"/>
                    <a:pt x="81" y="20493"/>
                  </a:cubicBezTo>
                  <a:cubicBezTo>
                    <a:pt x="1821" y="21510"/>
                    <a:pt x="2891" y="23303"/>
                    <a:pt x="2945" y="25310"/>
                  </a:cubicBezTo>
                  <a:cubicBezTo>
                    <a:pt x="2945" y="25364"/>
                    <a:pt x="2972" y="25391"/>
                    <a:pt x="2998" y="25417"/>
                  </a:cubicBezTo>
                  <a:cubicBezTo>
                    <a:pt x="4952" y="26381"/>
                    <a:pt x="6183" y="28362"/>
                    <a:pt x="6183" y="30530"/>
                  </a:cubicBezTo>
                  <a:cubicBezTo>
                    <a:pt x="6183" y="32698"/>
                    <a:pt x="4952" y="34652"/>
                    <a:pt x="2998" y="35642"/>
                  </a:cubicBezTo>
                  <a:cubicBezTo>
                    <a:pt x="2972" y="35642"/>
                    <a:pt x="2945" y="35695"/>
                    <a:pt x="2945" y="35749"/>
                  </a:cubicBezTo>
                  <a:cubicBezTo>
                    <a:pt x="3105" y="37837"/>
                    <a:pt x="1633" y="39630"/>
                    <a:pt x="108" y="40540"/>
                  </a:cubicBezTo>
                  <a:cubicBezTo>
                    <a:pt x="81" y="40540"/>
                    <a:pt x="27" y="40594"/>
                    <a:pt x="27" y="40620"/>
                  </a:cubicBezTo>
                  <a:cubicBezTo>
                    <a:pt x="27" y="40674"/>
                    <a:pt x="27" y="40727"/>
                    <a:pt x="81" y="40754"/>
                  </a:cubicBezTo>
                  <a:cubicBezTo>
                    <a:pt x="1821" y="41771"/>
                    <a:pt x="2945" y="43645"/>
                    <a:pt x="2945" y="45545"/>
                  </a:cubicBezTo>
                  <a:cubicBezTo>
                    <a:pt x="2945" y="45545"/>
                    <a:pt x="2945" y="45545"/>
                    <a:pt x="2945" y="45572"/>
                  </a:cubicBezTo>
                  <a:cubicBezTo>
                    <a:pt x="2945" y="45626"/>
                    <a:pt x="2972" y="45652"/>
                    <a:pt x="2998" y="45679"/>
                  </a:cubicBezTo>
                  <a:cubicBezTo>
                    <a:pt x="4952" y="46669"/>
                    <a:pt x="6183" y="48623"/>
                    <a:pt x="6183" y="50791"/>
                  </a:cubicBezTo>
                  <a:cubicBezTo>
                    <a:pt x="6183" y="52959"/>
                    <a:pt x="4952" y="54913"/>
                    <a:pt x="2998" y="55904"/>
                  </a:cubicBezTo>
                  <a:cubicBezTo>
                    <a:pt x="2972" y="55930"/>
                    <a:pt x="2945" y="55957"/>
                    <a:pt x="2945" y="56011"/>
                  </a:cubicBezTo>
                  <a:cubicBezTo>
                    <a:pt x="2891" y="57991"/>
                    <a:pt x="1847" y="59785"/>
                    <a:pt x="108" y="60802"/>
                  </a:cubicBezTo>
                  <a:cubicBezTo>
                    <a:pt x="81" y="60828"/>
                    <a:pt x="27" y="60855"/>
                    <a:pt x="27" y="60882"/>
                  </a:cubicBezTo>
                  <a:cubicBezTo>
                    <a:pt x="27" y="60935"/>
                    <a:pt x="27" y="60989"/>
                    <a:pt x="81" y="61016"/>
                  </a:cubicBezTo>
                  <a:cubicBezTo>
                    <a:pt x="1821" y="62033"/>
                    <a:pt x="2891" y="63826"/>
                    <a:pt x="2945" y="65834"/>
                  </a:cubicBezTo>
                  <a:cubicBezTo>
                    <a:pt x="2945" y="65887"/>
                    <a:pt x="2972" y="65914"/>
                    <a:pt x="2998" y="65941"/>
                  </a:cubicBezTo>
                  <a:cubicBezTo>
                    <a:pt x="4952" y="66931"/>
                    <a:pt x="6183" y="68885"/>
                    <a:pt x="6183" y="71053"/>
                  </a:cubicBezTo>
                  <a:cubicBezTo>
                    <a:pt x="6183" y="73221"/>
                    <a:pt x="4952" y="75175"/>
                    <a:pt x="2998" y="76165"/>
                  </a:cubicBezTo>
                  <a:cubicBezTo>
                    <a:pt x="2972" y="76192"/>
                    <a:pt x="2945" y="76219"/>
                    <a:pt x="2945" y="76272"/>
                  </a:cubicBezTo>
                  <a:cubicBezTo>
                    <a:pt x="2891" y="78280"/>
                    <a:pt x="1821" y="80073"/>
                    <a:pt x="81" y="81090"/>
                  </a:cubicBezTo>
                  <a:cubicBezTo>
                    <a:pt x="27" y="81117"/>
                    <a:pt x="1" y="81197"/>
                    <a:pt x="54" y="81251"/>
                  </a:cubicBezTo>
                  <a:cubicBezTo>
                    <a:pt x="74" y="81290"/>
                    <a:pt x="122" y="81315"/>
                    <a:pt x="167" y="81315"/>
                  </a:cubicBezTo>
                  <a:cubicBezTo>
                    <a:pt x="184" y="81315"/>
                    <a:pt x="200" y="81311"/>
                    <a:pt x="215" y="81304"/>
                  </a:cubicBezTo>
                  <a:cubicBezTo>
                    <a:pt x="2008" y="80260"/>
                    <a:pt x="3105" y="78413"/>
                    <a:pt x="3186" y="76352"/>
                  </a:cubicBezTo>
                  <a:cubicBezTo>
                    <a:pt x="5193" y="75309"/>
                    <a:pt x="6424" y="73301"/>
                    <a:pt x="6424" y="71053"/>
                  </a:cubicBezTo>
                  <a:cubicBezTo>
                    <a:pt x="6424" y="68805"/>
                    <a:pt x="5193" y="66797"/>
                    <a:pt x="3186" y="65753"/>
                  </a:cubicBezTo>
                  <a:cubicBezTo>
                    <a:pt x="3132" y="63773"/>
                    <a:pt x="2088" y="61979"/>
                    <a:pt x="402" y="60909"/>
                  </a:cubicBezTo>
                  <a:cubicBezTo>
                    <a:pt x="2088" y="59865"/>
                    <a:pt x="3132" y="58072"/>
                    <a:pt x="3186" y="56091"/>
                  </a:cubicBezTo>
                  <a:cubicBezTo>
                    <a:pt x="5193" y="55047"/>
                    <a:pt x="6424" y="53040"/>
                    <a:pt x="6424" y="50791"/>
                  </a:cubicBezTo>
                  <a:cubicBezTo>
                    <a:pt x="6424" y="48543"/>
                    <a:pt x="5193" y="46536"/>
                    <a:pt x="3186" y="45492"/>
                  </a:cubicBezTo>
                  <a:cubicBezTo>
                    <a:pt x="3186" y="43591"/>
                    <a:pt x="2088" y="41718"/>
                    <a:pt x="402" y="40647"/>
                  </a:cubicBezTo>
                  <a:cubicBezTo>
                    <a:pt x="1901" y="39710"/>
                    <a:pt x="3320" y="37890"/>
                    <a:pt x="3186" y="35829"/>
                  </a:cubicBezTo>
                  <a:cubicBezTo>
                    <a:pt x="5193" y="34785"/>
                    <a:pt x="6424" y="32751"/>
                    <a:pt x="6424" y="30530"/>
                  </a:cubicBezTo>
                  <a:cubicBezTo>
                    <a:pt x="6424" y="28281"/>
                    <a:pt x="5193" y="26247"/>
                    <a:pt x="3186" y="25230"/>
                  </a:cubicBezTo>
                  <a:cubicBezTo>
                    <a:pt x="3105" y="23223"/>
                    <a:pt x="2062" y="21429"/>
                    <a:pt x="402" y="20386"/>
                  </a:cubicBezTo>
                  <a:cubicBezTo>
                    <a:pt x="2115" y="19315"/>
                    <a:pt x="3212" y="17415"/>
                    <a:pt x="3186" y="15541"/>
                  </a:cubicBezTo>
                  <a:cubicBezTo>
                    <a:pt x="5193" y="14524"/>
                    <a:pt x="6424" y="12490"/>
                    <a:pt x="6424" y="10268"/>
                  </a:cubicBezTo>
                  <a:cubicBezTo>
                    <a:pt x="6424" y="8020"/>
                    <a:pt x="5193" y="5986"/>
                    <a:pt x="3186" y="4969"/>
                  </a:cubicBezTo>
                  <a:lnTo>
                    <a:pt x="3186" y="4942"/>
                  </a:lnTo>
                  <a:cubicBezTo>
                    <a:pt x="3186" y="3041"/>
                    <a:pt x="2008" y="1061"/>
                    <a:pt x="215" y="17"/>
                  </a:cubicBezTo>
                  <a:cubicBezTo>
                    <a:pt x="195" y="7"/>
                    <a:pt x="172" y="1"/>
                    <a:pt x="14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9" name="Google Shape;1029;p42"/>
            <p:cNvSpPr/>
            <p:nvPr/>
          </p:nvSpPr>
          <p:spPr>
            <a:xfrm>
              <a:off x="1607850" y="566950"/>
              <a:ext cx="159950" cy="2033000"/>
            </a:xfrm>
            <a:custGeom>
              <a:rect b="b" l="l" r="r" t="t"/>
              <a:pathLst>
                <a:path extrusionOk="0" h="81320" w="6398">
                  <a:moveTo>
                    <a:pt x="119" y="1"/>
                  </a:moveTo>
                  <a:cubicBezTo>
                    <a:pt x="81" y="1"/>
                    <a:pt x="44" y="24"/>
                    <a:pt x="27" y="57"/>
                  </a:cubicBezTo>
                  <a:cubicBezTo>
                    <a:pt x="0"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71" y="17347"/>
                    <a:pt x="1847" y="19248"/>
                    <a:pt x="81" y="20292"/>
                  </a:cubicBezTo>
                  <a:cubicBezTo>
                    <a:pt x="54" y="20292"/>
                    <a:pt x="27" y="20318"/>
                    <a:pt x="0"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0"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64" y="58004"/>
                    <a:pt x="1820" y="59798"/>
                    <a:pt x="81" y="60815"/>
                  </a:cubicBezTo>
                  <a:cubicBezTo>
                    <a:pt x="54" y="60815"/>
                    <a:pt x="27" y="60868"/>
                    <a:pt x="0" y="60895"/>
                  </a:cubicBezTo>
                  <a:cubicBezTo>
                    <a:pt x="0" y="60949"/>
                    <a:pt x="27" y="61002"/>
                    <a:pt x="81" y="61029"/>
                  </a:cubicBezTo>
                  <a:cubicBezTo>
                    <a:pt x="1820" y="62046"/>
                    <a:pt x="2864"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64" y="78266"/>
                    <a:pt x="1820" y="80086"/>
                    <a:pt x="81" y="81076"/>
                  </a:cubicBezTo>
                  <a:cubicBezTo>
                    <a:pt x="27" y="81130"/>
                    <a:pt x="0" y="81183"/>
                    <a:pt x="27" y="81264"/>
                  </a:cubicBezTo>
                  <a:cubicBezTo>
                    <a:pt x="44" y="81297"/>
                    <a:pt x="81" y="81320"/>
                    <a:pt x="119" y="81320"/>
                  </a:cubicBezTo>
                  <a:cubicBezTo>
                    <a:pt x="143" y="81320"/>
                    <a:pt x="167" y="81311"/>
                    <a:pt x="188" y="81290"/>
                  </a:cubicBezTo>
                  <a:cubicBezTo>
                    <a:pt x="1981"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61" y="41731"/>
                    <a:pt x="375" y="40660"/>
                  </a:cubicBezTo>
                  <a:cubicBezTo>
                    <a:pt x="1901" y="39723"/>
                    <a:pt x="3292" y="37877"/>
                    <a:pt x="3185" y="35816"/>
                  </a:cubicBezTo>
                  <a:cubicBezTo>
                    <a:pt x="5166" y="34799"/>
                    <a:pt x="6397" y="32764"/>
                    <a:pt x="6397" y="30543"/>
                  </a:cubicBezTo>
                  <a:cubicBezTo>
                    <a:pt x="6397" y="28295"/>
                    <a:pt x="5166" y="26260"/>
                    <a:pt x="3185" y="25243"/>
                  </a:cubicBezTo>
                  <a:cubicBezTo>
                    <a:pt x="3078" y="23236"/>
                    <a:pt x="2061" y="21443"/>
                    <a:pt x="375" y="20399"/>
                  </a:cubicBezTo>
                  <a:cubicBezTo>
                    <a:pt x="2061" y="19328"/>
                    <a:pt x="3185" y="17454"/>
                    <a:pt x="3185" y="15608"/>
                  </a:cubicBezTo>
                  <a:cubicBezTo>
                    <a:pt x="3185" y="15608"/>
                    <a:pt x="3185" y="1558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0" name="Google Shape;1030;p42"/>
            <p:cNvSpPr/>
            <p:nvPr/>
          </p:nvSpPr>
          <p:spPr>
            <a:xfrm>
              <a:off x="1453950" y="818875"/>
              <a:ext cx="160600" cy="2032875"/>
            </a:xfrm>
            <a:custGeom>
              <a:rect b="b" l="l" r="r" t="t"/>
              <a:pathLst>
                <a:path extrusionOk="0" h="81315" w="6424">
                  <a:moveTo>
                    <a:pt x="136" y="1"/>
                  </a:moveTo>
                  <a:cubicBezTo>
                    <a:pt x="95" y="1"/>
                    <a:pt x="61" y="20"/>
                    <a:pt x="27" y="70"/>
                  </a:cubicBezTo>
                  <a:cubicBezTo>
                    <a:pt x="27" y="70"/>
                    <a:pt x="27" y="97"/>
                    <a:pt x="27" y="124"/>
                  </a:cubicBezTo>
                  <a:cubicBezTo>
                    <a:pt x="27" y="178"/>
                    <a:pt x="27"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34"/>
                    <a:pt x="2944" y="15487"/>
                  </a:cubicBezTo>
                  <a:cubicBezTo>
                    <a:pt x="2944" y="15514"/>
                    <a:pt x="2944" y="15568"/>
                    <a:pt x="2944" y="15595"/>
                  </a:cubicBezTo>
                  <a:cubicBezTo>
                    <a:pt x="2944" y="17415"/>
                    <a:pt x="1820" y="19261"/>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44" y="35642"/>
                    <a:pt x="2918"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72"/>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27" y="81251"/>
                  </a:cubicBezTo>
                  <a:cubicBezTo>
                    <a:pt x="66" y="81290"/>
                    <a:pt x="120" y="81315"/>
                    <a:pt x="167" y="81315"/>
                  </a:cubicBezTo>
                  <a:cubicBezTo>
                    <a:pt x="184" y="81315"/>
                    <a:pt x="200" y="81311"/>
                    <a:pt x="214" y="81304"/>
                  </a:cubicBezTo>
                  <a:cubicBezTo>
                    <a:pt x="2008" y="80260"/>
                    <a:pt x="3105" y="78413"/>
                    <a:pt x="3185" y="76352"/>
                  </a:cubicBezTo>
                  <a:cubicBezTo>
                    <a:pt x="5166" y="75309"/>
                    <a:pt x="6424" y="73301"/>
                    <a:pt x="6424" y="71053"/>
                  </a:cubicBezTo>
                  <a:cubicBezTo>
                    <a:pt x="6424" y="68805"/>
                    <a:pt x="5166" y="66797"/>
                    <a:pt x="3185" y="65753"/>
                  </a:cubicBezTo>
                  <a:cubicBezTo>
                    <a:pt x="3105" y="63773"/>
                    <a:pt x="2061" y="61979"/>
                    <a:pt x="375" y="60909"/>
                  </a:cubicBezTo>
                  <a:cubicBezTo>
                    <a:pt x="2061" y="59865"/>
                    <a:pt x="3105" y="58072"/>
                    <a:pt x="3185" y="56091"/>
                  </a:cubicBezTo>
                  <a:cubicBezTo>
                    <a:pt x="5166" y="55047"/>
                    <a:pt x="6424" y="53040"/>
                    <a:pt x="6424" y="50791"/>
                  </a:cubicBezTo>
                  <a:cubicBezTo>
                    <a:pt x="6424" y="48543"/>
                    <a:pt x="5193" y="46536"/>
                    <a:pt x="3185" y="45492"/>
                  </a:cubicBezTo>
                  <a:cubicBezTo>
                    <a:pt x="3159" y="43591"/>
                    <a:pt x="2088" y="41718"/>
                    <a:pt x="375" y="40647"/>
                  </a:cubicBezTo>
                  <a:cubicBezTo>
                    <a:pt x="1901" y="39710"/>
                    <a:pt x="3319" y="37890"/>
                    <a:pt x="3185" y="35829"/>
                  </a:cubicBezTo>
                  <a:cubicBezTo>
                    <a:pt x="5193" y="34785"/>
                    <a:pt x="6424" y="32751"/>
                    <a:pt x="6424" y="30530"/>
                  </a:cubicBezTo>
                  <a:cubicBezTo>
                    <a:pt x="6424" y="28281"/>
                    <a:pt x="5166" y="26247"/>
                    <a:pt x="3185" y="25230"/>
                  </a:cubicBezTo>
                  <a:cubicBezTo>
                    <a:pt x="3105" y="23223"/>
                    <a:pt x="2061" y="21429"/>
                    <a:pt x="375"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cubicBezTo>
                    <a:pt x="3185" y="3041"/>
                    <a:pt x="2008" y="1061"/>
                    <a:pt x="214" y="17"/>
                  </a:cubicBezTo>
                  <a:cubicBezTo>
                    <a:pt x="185" y="7"/>
                    <a:pt x="159" y="1"/>
                    <a:pt x="13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1" name="Google Shape;1031;p42"/>
            <p:cNvSpPr/>
            <p:nvPr/>
          </p:nvSpPr>
          <p:spPr>
            <a:xfrm>
              <a:off x="1300050" y="566950"/>
              <a:ext cx="160600" cy="2033000"/>
            </a:xfrm>
            <a:custGeom>
              <a:rect b="b" l="l" r="r" t="t"/>
              <a:pathLst>
                <a:path extrusionOk="0" h="81320" w="6424">
                  <a:moveTo>
                    <a:pt x="146" y="1"/>
                  </a:moveTo>
                  <a:cubicBezTo>
                    <a:pt x="107" y="1"/>
                    <a:pt x="70" y="24"/>
                    <a:pt x="54" y="57"/>
                  </a:cubicBezTo>
                  <a:cubicBezTo>
                    <a:pt x="27" y="84"/>
                    <a:pt x="27" y="110"/>
                    <a:pt x="27" y="137"/>
                  </a:cubicBezTo>
                  <a:cubicBezTo>
                    <a:pt x="27" y="164"/>
                    <a:pt x="54" y="217"/>
                    <a:pt x="80" y="244"/>
                  </a:cubicBezTo>
                  <a:cubicBezTo>
                    <a:pt x="1820" y="1261"/>
                    <a:pt x="2971" y="3188"/>
                    <a:pt x="2944" y="5035"/>
                  </a:cubicBezTo>
                  <a:cubicBezTo>
                    <a:pt x="2944" y="5089"/>
                    <a:pt x="2971" y="5142"/>
                    <a:pt x="3025" y="5169"/>
                  </a:cubicBezTo>
                  <a:cubicBezTo>
                    <a:pt x="4952" y="6133"/>
                    <a:pt x="6183" y="8086"/>
                    <a:pt x="6183" y="10255"/>
                  </a:cubicBezTo>
                  <a:cubicBezTo>
                    <a:pt x="6183" y="12449"/>
                    <a:pt x="4952" y="14403"/>
                    <a:pt x="3025" y="15367"/>
                  </a:cubicBezTo>
                  <a:cubicBezTo>
                    <a:pt x="2971" y="15394"/>
                    <a:pt x="2944" y="15447"/>
                    <a:pt x="2944" y="15501"/>
                  </a:cubicBezTo>
                  <a:cubicBezTo>
                    <a:pt x="2998" y="17321"/>
                    <a:pt x="1847" y="19248"/>
                    <a:pt x="107" y="20292"/>
                  </a:cubicBezTo>
                  <a:cubicBezTo>
                    <a:pt x="80" y="20292"/>
                    <a:pt x="54" y="20318"/>
                    <a:pt x="27" y="20372"/>
                  </a:cubicBezTo>
                  <a:cubicBezTo>
                    <a:pt x="27" y="20425"/>
                    <a:pt x="27" y="20479"/>
                    <a:pt x="80" y="20506"/>
                  </a:cubicBezTo>
                  <a:cubicBezTo>
                    <a:pt x="1820" y="21496"/>
                    <a:pt x="2891" y="23316"/>
                    <a:pt x="2944" y="25324"/>
                  </a:cubicBezTo>
                  <a:cubicBezTo>
                    <a:pt x="2944" y="25350"/>
                    <a:pt x="2971" y="25404"/>
                    <a:pt x="3025" y="25431"/>
                  </a:cubicBezTo>
                  <a:cubicBezTo>
                    <a:pt x="4952" y="26394"/>
                    <a:pt x="6183" y="28348"/>
                    <a:pt x="6183" y="30543"/>
                  </a:cubicBezTo>
                  <a:cubicBezTo>
                    <a:pt x="6183" y="32711"/>
                    <a:pt x="4952" y="34665"/>
                    <a:pt x="3025" y="35628"/>
                  </a:cubicBezTo>
                  <a:cubicBezTo>
                    <a:pt x="2971" y="35655"/>
                    <a:pt x="2944" y="35709"/>
                    <a:pt x="2944" y="35762"/>
                  </a:cubicBezTo>
                  <a:cubicBezTo>
                    <a:pt x="3105" y="37823"/>
                    <a:pt x="1633" y="39643"/>
                    <a:pt x="107" y="40553"/>
                  </a:cubicBezTo>
                  <a:cubicBezTo>
                    <a:pt x="80" y="40553"/>
                    <a:pt x="54" y="40580"/>
                    <a:pt x="27" y="40633"/>
                  </a:cubicBezTo>
                  <a:cubicBezTo>
                    <a:pt x="27" y="40687"/>
                    <a:pt x="27" y="40741"/>
                    <a:pt x="80" y="40767"/>
                  </a:cubicBezTo>
                  <a:cubicBezTo>
                    <a:pt x="1820" y="41784"/>
                    <a:pt x="2944" y="43658"/>
                    <a:pt x="2944" y="45532"/>
                  </a:cubicBezTo>
                  <a:cubicBezTo>
                    <a:pt x="2944" y="45558"/>
                    <a:pt x="2944" y="45558"/>
                    <a:pt x="2944" y="45585"/>
                  </a:cubicBezTo>
                  <a:cubicBezTo>
                    <a:pt x="2944" y="45612"/>
                    <a:pt x="2971" y="45665"/>
                    <a:pt x="3025" y="45692"/>
                  </a:cubicBezTo>
                  <a:cubicBezTo>
                    <a:pt x="4952" y="46656"/>
                    <a:pt x="6183" y="48636"/>
                    <a:pt x="6183" y="50804"/>
                  </a:cubicBezTo>
                  <a:cubicBezTo>
                    <a:pt x="6183" y="52972"/>
                    <a:pt x="4952" y="54926"/>
                    <a:pt x="3025" y="55917"/>
                  </a:cubicBezTo>
                  <a:cubicBezTo>
                    <a:pt x="2971" y="55917"/>
                    <a:pt x="2944" y="55970"/>
                    <a:pt x="2944" y="56024"/>
                  </a:cubicBezTo>
                  <a:cubicBezTo>
                    <a:pt x="2891" y="58004"/>
                    <a:pt x="1847" y="59798"/>
                    <a:pt x="107" y="60815"/>
                  </a:cubicBezTo>
                  <a:cubicBezTo>
                    <a:pt x="80" y="60815"/>
                    <a:pt x="54" y="60868"/>
                    <a:pt x="27" y="60895"/>
                  </a:cubicBezTo>
                  <a:cubicBezTo>
                    <a:pt x="27" y="60949"/>
                    <a:pt x="27" y="61002"/>
                    <a:pt x="80" y="61029"/>
                  </a:cubicBezTo>
                  <a:cubicBezTo>
                    <a:pt x="1820" y="62046"/>
                    <a:pt x="2891" y="63839"/>
                    <a:pt x="2944" y="65847"/>
                  </a:cubicBezTo>
                  <a:cubicBezTo>
                    <a:pt x="2944" y="65900"/>
                    <a:pt x="2971" y="65927"/>
                    <a:pt x="3025" y="65954"/>
                  </a:cubicBezTo>
                  <a:cubicBezTo>
                    <a:pt x="4952" y="66944"/>
                    <a:pt x="6183" y="68898"/>
                    <a:pt x="6183" y="71066"/>
                  </a:cubicBezTo>
                  <a:cubicBezTo>
                    <a:pt x="6183" y="73234"/>
                    <a:pt x="4952" y="75188"/>
                    <a:pt x="3025" y="76178"/>
                  </a:cubicBezTo>
                  <a:cubicBezTo>
                    <a:pt x="2971" y="76178"/>
                    <a:pt x="2944" y="76232"/>
                    <a:pt x="2944" y="76285"/>
                  </a:cubicBezTo>
                  <a:cubicBezTo>
                    <a:pt x="2891" y="78266"/>
                    <a:pt x="1820" y="80086"/>
                    <a:pt x="80" y="81076"/>
                  </a:cubicBezTo>
                  <a:cubicBezTo>
                    <a:pt x="27" y="81130"/>
                    <a:pt x="0" y="81183"/>
                    <a:pt x="54" y="81264"/>
                  </a:cubicBezTo>
                  <a:cubicBezTo>
                    <a:pt x="70" y="81297"/>
                    <a:pt x="107" y="81320"/>
                    <a:pt x="146" y="81320"/>
                  </a:cubicBezTo>
                  <a:cubicBezTo>
                    <a:pt x="169" y="81320"/>
                    <a:pt x="194" y="81311"/>
                    <a:pt x="214" y="81290"/>
                  </a:cubicBezTo>
                  <a:cubicBezTo>
                    <a:pt x="2007" y="80273"/>
                    <a:pt x="3105" y="78427"/>
                    <a:pt x="3185" y="76366"/>
                  </a:cubicBezTo>
                  <a:cubicBezTo>
                    <a:pt x="5193" y="75322"/>
                    <a:pt x="6424" y="73314"/>
                    <a:pt x="6424" y="71066"/>
                  </a:cubicBezTo>
                  <a:cubicBezTo>
                    <a:pt x="6424" y="68818"/>
                    <a:pt x="5193" y="66784"/>
                    <a:pt x="3185" y="65766"/>
                  </a:cubicBezTo>
                  <a:cubicBezTo>
                    <a:pt x="3132" y="63786"/>
                    <a:pt x="2088" y="61992"/>
                    <a:pt x="402" y="60922"/>
                  </a:cubicBezTo>
                  <a:cubicBezTo>
                    <a:pt x="2088" y="59878"/>
                    <a:pt x="3132" y="58085"/>
                    <a:pt x="3185" y="56104"/>
                  </a:cubicBezTo>
                  <a:cubicBezTo>
                    <a:pt x="5193" y="55060"/>
                    <a:pt x="6424" y="53053"/>
                    <a:pt x="6424" y="50804"/>
                  </a:cubicBezTo>
                  <a:cubicBezTo>
                    <a:pt x="6424" y="48556"/>
                    <a:pt x="5193" y="46522"/>
                    <a:pt x="3185" y="45505"/>
                  </a:cubicBezTo>
                  <a:cubicBezTo>
                    <a:pt x="3185" y="43604"/>
                    <a:pt x="2088" y="41731"/>
                    <a:pt x="402" y="40660"/>
                  </a:cubicBezTo>
                  <a:cubicBezTo>
                    <a:pt x="1927" y="39723"/>
                    <a:pt x="3319" y="37903"/>
                    <a:pt x="3212" y="35816"/>
                  </a:cubicBezTo>
                  <a:cubicBezTo>
                    <a:pt x="5193" y="34799"/>
                    <a:pt x="6424" y="32764"/>
                    <a:pt x="6424" y="30543"/>
                  </a:cubicBezTo>
                  <a:cubicBezTo>
                    <a:pt x="6424" y="28295"/>
                    <a:pt x="5193" y="26260"/>
                    <a:pt x="3185" y="25243"/>
                  </a:cubicBezTo>
                  <a:cubicBezTo>
                    <a:pt x="3105" y="23236"/>
                    <a:pt x="2061" y="21443"/>
                    <a:pt x="402" y="20399"/>
                  </a:cubicBezTo>
                  <a:cubicBezTo>
                    <a:pt x="2088" y="19328"/>
                    <a:pt x="3185" y="17454"/>
                    <a:pt x="3185" y="15608"/>
                  </a:cubicBezTo>
                  <a:cubicBezTo>
                    <a:pt x="3185" y="15608"/>
                    <a:pt x="3185" y="15581"/>
                    <a:pt x="3185" y="15554"/>
                  </a:cubicBezTo>
                  <a:cubicBezTo>
                    <a:pt x="5193" y="14537"/>
                    <a:pt x="6424" y="12503"/>
                    <a:pt x="6424" y="10255"/>
                  </a:cubicBezTo>
                  <a:cubicBezTo>
                    <a:pt x="6424" y="8033"/>
                    <a:pt x="5193" y="5999"/>
                    <a:pt x="3185" y="4982"/>
                  </a:cubicBezTo>
                  <a:lnTo>
                    <a:pt x="3185" y="4955"/>
                  </a:lnTo>
                  <a:cubicBezTo>
                    <a:pt x="3185" y="3028"/>
                    <a:pt x="2007" y="1074"/>
                    <a:pt x="214" y="30"/>
                  </a:cubicBezTo>
                  <a:cubicBezTo>
                    <a:pt x="194" y="10"/>
                    <a:pt x="169" y="1"/>
                    <a:pt x="14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2" name="Google Shape;1032;p42"/>
            <p:cNvSpPr/>
            <p:nvPr/>
          </p:nvSpPr>
          <p:spPr>
            <a:xfrm>
              <a:off x="1146800" y="818875"/>
              <a:ext cx="159950" cy="2032875"/>
            </a:xfrm>
            <a:custGeom>
              <a:rect b="b" l="l" r="r" t="t"/>
              <a:pathLst>
                <a:path extrusionOk="0" h="81315" w="6398">
                  <a:moveTo>
                    <a:pt x="123" y="1"/>
                  </a:moveTo>
                  <a:cubicBezTo>
                    <a:pt x="83" y="1"/>
                    <a:pt x="44" y="20"/>
                    <a:pt x="28" y="70"/>
                  </a:cubicBezTo>
                  <a:cubicBezTo>
                    <a:pt x="28" y="70"/>
                    <a:pt x="1" y="97"/>
                    <a:pt x="1" y="124"/>
                  </a:cubicBezTo>
                  <a:cubicBezTo>
                    <a:pt x="1" y="178"/>
                    <a:pt x="28" y="204"/>
                    <a:pt x="81" y="231"/>
                  </a:cubicBezTo>
                  <a:cubicBezTo>
                    <a:pt x="1821" y="1248"/>
                    <a:pt x="2972" y="3175"/>
                    <a:pt x="2918" y="5022"/>
                  </a:cubicBezTo>
                  <a:cubicBezTo>
                    <a:pt x="2918" y="5076"/>
                    <a:pt x="2945" y="5129"/>
                    <a:pt x="2998" y="5156"/>
                  </a:cubicBezTo>
                  <a:cubicBezTo>
                    <a:pt x="4952" y="6119"/>
                    <a:pt x="6157" y="8073"/>
                    <a:pt x="6157" y="10268"/>
                  </a:cubicBezTo>
                  <a:cubicBezTo>
                    <a:pt x="6157" y="12436"/>
                    <a:pt x="4952" y="14390"/>
                    <a:pt x="2998" y="15354"/>
                  </a:cubicBezTo>
                  <a:cubicBezTo>
                    <a:pt x="2945" y="15380"/>
                    <a:pt x="2918" y="15434"/>
                    <a:pt x="2918" y="15487"/>
                  </a:cubicBezTo>
                  <a:cubicBezTo>
                    <a:pt x="2998" y="17334"/>
                    <a:pt x="1848" y="19235"/>
                    <a:pt x="81" y="20278"/>
                  </a:cubicBezTo>
                  <a:cubicBezTo>
                    <a:pt x="54" y="20278"/>
                    <a:pt x="28" y="20305"/>
                    <a:pt x="1" y="20359"/>
                  </a:cubicBezTo>
                  <a:cubicBezTo>
                    <a:pt x="1" y="20412"/>
                    <a:pt x="28" y="20466"/>
                    <a:pt x="81" y="20493"/>
                  </a:cubicBezTo>
                  <a:cubicBezTo>
                    <a:pt x="1794" y="21510"/>
                    <a:pt x="2865" y="23303"/>
                    <a:pt x="2918" y="25310"/>
                  </a:cubicBezTo>
                  <a:cubicBezTo>
                    <a:pt x="2918" y="25364"/>
                    <a:pt x="2945"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079" y="37837"/>
                    <a:pt x="1633" y="39630"/>
                    <a:pt x="81" y="40540"/>
                  </a:cubicBezTo>
                  <a:cubicBezTo>
                    <a:pt x="54" y="40540"/>
                    <a:pt x="28" y="40594"/>
                    <a:pt x="1" y="40620"/>
                  </a:cubicBezTo>
                  <a:cubicBezTo>
                    <a:pt x="1" y="40674"/>
                    <a:pt x="28"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81" y="60802"/>
                  </a:cubicBezTo>
                  <a:cubicBezTo>
                    <a:pt x="54" y="60828"/>
                    <a:pt x="28" y="60855"/>
                    <a:pt x="1" y="60882"/>
                  </a:cubicBezTo>
                  <a:cubicBezTo>
                    <a:pt x="1" y="60935"/>
                    <a:pt x="28"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8" y="81117"/>
                    <a:pt x="1" y="81197"/>
                    <a:pt x="28" y="81251"/>
                  </a:cubicBezTo>
                  <a:cubicBezTo>
                    <a:pt x="47" y="81290"/>
                    <a:pt x="95" y="81315"/>
                    <a:pt x="151" y="81315"/>
                  </a:cubicBezTo>
                  <a:cubicBezTo>
                    <a:pt x="172" y="81315"/>
                    <a:pt x="193" y="81311"/>
                    <a:pt x="215" y="81304"/>
                  </a:cubicBezTo>
                  <a:cubicBezTo>
                    <a:pt x="1981" y="80260"/>
                    <a:pt x="3106" y="78413"/>
                    <a:pt x="3186" y="76352"/>
                  </a:cubicBezTo>
                  <a:cubicBezTo>
                    <a:pt x="5167" y="75309"/>
                    <a:pt x="6398" y="73301"/>
                    <a:pt x="6398" y="71053"/>
                  </a:cubicBezTo>
                  <a:cubicBezTo>
                    <a:pt x="6398" y="68805"/>
                    <a:pt x="5167" y="66797"/>
                    <a:pt x="3186" y="65753"/>
                  </a:cubicBezTo>
                  <a:cubicBezTo>
                    <a:pt x="3106" y="63773"/>
                    <a:pt x="2062" y="61979"/>
                    <a:pt x="375" y="60909"/>
                  </a:cubicBezTo>
                  <a:cubicBezTo>
                    <a:pt x="2062" y="59865"/>
                    <a:pt x="3106" y="58072"/>
                    <a:pt x="3186" y="56091"/>
                  </a:cubicBezTo>
                  <a:cubicBezTo>
                    <a:pt x="5167" y="55047"/>
                    <a:pt x="6398" y="53040"/>
                    <a:pt x="6398" y="50791"/>
                  </a:cubicBezTo>
                  <a:cubicBezTo>
                    <a:pt x="6398" y="48543"/>
                    <a:pt x="5167" y="46536"/>
                    <a:pt x="3186" y="45492"/>
                  </a:cubicBezTo>
                  <a:cubicBezTo>
                    <a:pt x="3159" y="43591"/>
                    <a:pt x="2088" y="41718"/>
                    <a:pt x="375" y="40647"/>
                  </a:cubicBezTo>
                  <a:cubicBezTo>
                    <a:pt x="1901" y="39710"/>
                    <a:pt x="3293" y="37890"/>
                    <a:pt x="3186" y="35829"/>
                  </a:cubicBezTo>
                  <a:cubicBezTo>
                    <a:pt x="5167" y="34785"/>
                    <a:pt x="6398" y="32751"/>
                    <a:pt x="6398" y="30530"/>
                  </a:cubicBezTo>
                  <a:cubicBezTo>
                    <a:pt x="6398" y="28281"/>
                    <a:pt x="5167" y="26247"/>
                    <a:pt x="3186" y="25230"/>
                  </a:cubicBezTo>
                  <a:cubicBezTo>
                    <a:pt x="3079" y="23223"/>
                    <a:pt x="2062" y="21429"/>
                    <a:pt x="375" y="20386"/>
                  </a:cubicBezTo>
                  <a:cubicBezTo>
                    <a:pt x="2088" y="19315"/>
                    <a:pt x="3186" y="17415"/>
                    <a:pt x="3186" y="15541"/>
                  </a:cubicBezTo>
                  <a:cubicBezTo>
                    <a:pt x="5167" y="14524"/>
                    <a:pt x="6398" y="12490"/>
                    <a:pt x="6398" y="10268"/>
                  </a:cubicBezTo>
                  <a:cubicBezTo>
                    <a:pt x="6398" y="8020"/>
                    <a:pt x="5167" y="5986"/>
                    <a:pt x="3186" y="4969"/>
                  </a:cubicBezTo>
                  <a:lnTo>
                    <a:pt x="3186" y="4942"/>
                  </a:lnTo>
                  <a:cubicBezTo>
                    <a:pt x="3186" y="3041"/>
                    <a:pt x="1981" y="1061"/>
                    <a:pt x="188" y="17"/>
                  </a:cubicBezTo>
                  <a:cubicBezTo>
                    <a:pt x="169" y="7"/>
                    <a:pt x="145" y="1"/>
                    <a:pt x="123"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3" name="Google Shape;1033;p42"/>
            <p:cNvSpPr/>
            <p:nvPr/>
          </p:nvSpPr>
          <p:spPr>
            <a:xfrm>
              <a:off x="992900" y="566950"/>
              <a:ext cx="160625" cy="2033000"/>
            </a:xfrm>
            <a:custGeom>
              <a:rect b="b" l="l" r="r" t="t"/>
              <a:pathLst>
                <a:path extrusionOk="0" h="81320" w="6425">
                  <a:moveTo>
                    <a:pt x="145" y="1"/>
                  </a:moveTo>
                  <a:cubicBezTo>
                    <a:pt x="104" y="1"/>
                    <a:pt x="60" y="24"/>
                    <a:pt x="27" y="57"/>
                  </a:cubicBezTo>
                  <a:cubicBezTo>
                    <a:pt x="27" y="84"/>
                    <a:pt x="27" y="110"/>
                    <a:pt x="27" y="137"/>
                  </a:cubicBezTo>
                  <a:cubicBezTo>
                    <a:pt x="27" y="164"/>
                    <a:pt x="54"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72" y="15394"/>
                    <a:pt x="2945" y="15447"/>
                    <a:pt x="2945" y="15501"/>
                  </a:cubicBezTo>
                  <a:cubicBezTo>
                    <a:pt x="2998" y="17347"/>
                    <a:pt x="1847" y="19248"/>
                    <a:pt x="108" y="20292"/>
                  </a:cubicBezTo>
                  <a:cubicBezTo>
                    <a:pt x="54" y="20292"/>
                    <a:pt x="27" y="20318"/>
                    <a:pt x="27" y="20372"/>
                  </a:cubicBezTo>
                  <a:cubicBezTo>
                    <a:pt x="1" y="20425"/>
                    <a:pt x="27" y="20479"/>
                    <a:pt x="81" y="20506"/>
                  </a:cubicBezTo>
                  <a:cubicBezTo>
                    <a:pt x="1794" y="21496"/>
                    <a:pt x="2865" y="23289"/>
                    <a:pt x="2945" y="25324"/>
                  </a:cubicBezTo>
                  <a:cubicBezTo>
                    <a:pt x="2945" y="25350"/>
                    <a:pt x="2972" y="25404"/>
                    <a:pt x="2998" y="25431"/>
                  </a:cubicBezTo>
                  <a:cubicBezTo>
                    <a:pt x="4952" y="26394"/>
                    <a:pt x="6157" y="28348"/>
                    <a:pt x="6157" y="30543"/>
                  </a:cubicBezTo>
                  <a:cubicBezTo>
                    <a:pt x="6157" y="32711"/>
                    <a:pt x="4952" y="34665"/>
                    <a:pt x="2998" y="35628"/>
                  </a:cubicBezTo>
                  <a:cubicBezTo>
                    <a:pt x="2972" y="35655"/>
                    <a:pt x="2945" y="35709"/>
                    <a:pt x="2945" y="35762"/>
                  </a:cubicBezTo>
                  <a:cubicBezTo>
                    <a:pt x="3105"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0" y="81297"/>
                    <a:pt x="104" y="81320"/>
                    <a:pt x="145" y="81320"/>
                  </a:cubicBezTo>
                  <a:cubicBezTo>
                    <a:pt x="170" y="81320"/>
                    <a:pt x="194" y="81311"/>
                    <a:pt x="215" y="81290"/>
                  </a:cubicBezTo>
                  <a:cubicBezTo>
                    <a:pt x="2008" y="80273"/>
                    <a:pt x="3105" y="78427"/>
                    <a:pt x="3186" y="76366"/>
                  </a:cubicBezTo>
                  <a:cubicBezTo>
                    <a:pt x="5193" y="75322"/>
                    <a:pt x="6424" y="73314"/>
                    <a:pt x="6424" y="71066"/>
                  </a:cubicBezTo>
                  <a:cubicBezTo>
                    <a:pt x="6424" y="68818"/>
                    <a:pt x="5193" y="66784"/>
                    <a:pt x="3186" y="65766"/>
                  </a:cubicBezTo>
                  <a:cubicBezTo>
                    <a:pt x="3105" y="63786"/>
                    <a:pt x="2088" y="61992"/>
                    <a:pt x="402" y="60922"/>
                  </a:cubicBezTo>
                  <a:cubicBezTo>
                    <a:pt x="2088" y="59878"/>
                    <a:pt x="3105" y="58085"/>
                    <a:pt x="3186" y="56104"/>
                  </a:cubicBezTo>
                  <a:cubicBezTo>
                    <a:pt x="5193" y="55060"/>
                    <a:pt x="6424" y="53053"/>
                    <a:pt x="6424" y="50804"/>
                  </a:cubicBezTo>
                  <a:cubicBezTo>
                    <a:pt x="6424" y="48556"/>
                    <a:pt x="5193" y="46522"/>
                    <a:pt x="3186" y="45505"/>
                  </a:cubicBezTo>
                  <a:cubicBezTo>
                    <a:pt x="3159" y="43604"/>
                    <a:pt x="2088" y="41731"/>
                    <a:pt x="402" y="40660"/>
                  </a:cubicBezTo>
                  <a:cubicBezTo>
                    <a:pt x="1901" y="39723"/>
                    <a:pt x="3320" y="37877"/>
                    <a:pt x="3186" y="35816"/>
                  </a:cubicBezTo>
                  <a:cubicBezTo>
                    <a:pt x="5193" y="34799"/>
                    <a:pt x="6424" y="32764"/>
                    <a:pt x="6424" y="30543"/>
                  </a:cubicBezTo>
                  <a:cubicBezTo>
                    <a:pt x="6424" y="28295"/>
                    <a:pt x="5193" y="26260"/>
                    <a:pt x="3186" y="25243"/>
                  </a:cubicBezTo>
                  <a:cubicBezTo>
                    <a:pt x="3105" y="23236"/>
                    <a:pt x="2062" y="21443"/>
                    <a:pt x="402" y="20399"/>
                  </a:cubicBezTo>
                  <a:cubicBezTo>
                    <a:pt x="2088" y="19328"/>
                    <a:pt x="3186" y="17454"/>
                    <a:pt x="3186" y="15608"/>
                  </a:cubicBezTo>
                  <a:cubicBezTo>
                    <a:pt x="3186" y="15608"/>
                    <a:pt x="3186" y="15581"/>
                    <a:pt x="3186" y="15554"/>
                  </a:cubicBezTo>
                  <a:cubicBezTo>
                    <a:pt x="5193" y="14537"/>
                    <a:pt x="6424" y="12503"/>
                    <a:pt x="6424" y="10255"/>
                  </a:cubicBezTo>
                  <a:cubicBezTo>
                    <a:pt x="6424" y="8033"/>
                    <a:pt x="5193" y="5999"/>
                    <a:pt x="3186" y="4982"/>
                  </a:cubicBezTo>
                  <a:lnTo>
                    <a:pt x="3186" y="4955"/>
                  </a:lnTo>
                  <a:cubicBezTo>
                    <a:pt x="3186" y="3028"/>
                    <a:pt x="2008" y="1074"/>
                    <a:pt x="215" y="30"/>
                  </a:cubicBezTo>
                  <a:cubicBezTo>
                    <a:pt x="194" y="10"/>
                    <a:pt x="170" y="1"/>
                    <a:pt x="145"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4" name="Google Shape;1034;p42"/>
            <p:cNvSpPr/>
            <p:nvPr/>
          </p:nvSpPr>
          <p:spPr>
            <a:xfrm>
              <a:off x="839675" y="818875"/>
              <a:ext cx="159950" cy="2032875"/>
            </a:xfrm>
            <a:custGeom>
              <a:rect b="b" l="l" r="r" t="t"/>
              <a:pathLst>
                <a:path extrusionOk="0" h="81315" w="6398">
                  <a:moveTo>
                    <a:pt x="122" y="1"/>
                  </a:moveTo>
                  <a:cubicBezTo>
                    <a:pt x="83" y="1"/>
                    <a:pt x="44" y="20"/>
                    <a:pt x="27" y="70"/>
                  </a:cubicBezTo>
                  <a:cubicBezTo>
                    <a:pt x="0" y="70"/>
                    <a:pt x="0" y="97"/>
                    <a:pt x="0" y="124"/>
                  </a:cubicBezTo>
                  <a:cubicBezTo>
                    <a:pt x="0" y="178"/>
                    <a:pt x="27" y="204"/>
                    <a:pt x="54" y="231"/>
                  </a:cubicBezTo>
                  <a:cubicBezTo>
                    <a:pt x="1794" y="1248"/>
                    <a:pt x="2971" y="3175"/>
                    <a:pt x="2918" y="5022"/>
                  </a:cubicBezTo>
                  <a:cubicBezTo>
                    <a:pt x="2918" y="5076"/>
                    <a:pt x="2945" y="5129"/>
                    <a:pt x="2998" y="5156"/>
                  </a:cubicBezTo>
                  <a:cubicBezTo>
                    <a:pt x="4925" y="6119"/>
                    <a:pt x="6156" y="8073"/>
                    <a:pt x="6156" y="10268"/>
                  </a:cubicBezTo>
                  <a:cubicBezTo>
                    <a:pt x="6156" y="12436"/>
                    <a:pt x="4925" y="14390"/>
                    <a:pt x="2998" y="15354"/>
                  </a:cubicBezTo>
                  <a:cubicBezTo>
                    <a:pt x="2945" y="15380"/>
                    <a:pt x="2918" y="15434"/>
                    <a:pt x="2918" y="15487"/>
                  </a:cubicBezTo>
                  <a:cubicBezTo>
                    <a:pt x="2971" y="17334"/>
                    <a:pt x="1847" y="19235"/>
                    <a:pt x="81" y="20278"/>
                  </a:cubicBezTo>
                  <a:cubicBezTo>
                    <a:pt x="54" y="20278"/>
                    <a:pt x="27" y="20305"/>
                    <a:pt x="0" y="20359"/>
                  </a:cubicBezTo>
                  <a:cubicBezTo>
                    <a:pt x="0" y="20412"/>
                    <a:pt x="27" y="20466"/>
                    <a:pt x="54" y="20493"/>
                  </a:cubicBezTo>
                  <a:cubicBezTo>
                    <a:pt x="1794" y="21510"/>
                    <a:pt x="2864" y="23303"/>
                    <a:pt x="2918" y="25310"/>
                  </a:cubicBezTo>
                  <a:cubicBezTo>
                    <a:pt x="2918" y="25364"/>
                    <a:pt x="2945" y="25391"/>
                    <a:pt x="2998" y="25417"/>
                  </a:cubicBezTo>
                  <a:cubicBezTo>
                    <a:pt x="4925" y="26381"/>
                    <a:pt x="6156" y="28362"/>
                    <a:pt x="6156" y="30530"/>
                  </a:cubicBezTo>
                  <a:cubicBezTo>
                    <a:pt x="6156" y="32698"/>
                    <a:pt x="4925" y="34652"/>
                    <a:pt x="2998" y="35642"/>
                  </a:cubicBezTo>
                  <a:cubicBezTo>
                    <a:pt x="2945" y="35642"/>
                    <a:pt x="2918" y="35695"/>
                    <a:pt x="2918" y="35749"/>
                  </a:cubicBezTo>
                  <a:cubicBezTo>
                    <a:pt x="3078" y="37837"/>
                    <a:pt x="1606" y="39630"/>
                    <a:pt x="81" y="40540"/>
                  </a:cubicBezTo>
                  <a:cubicBezTo>
                    <a:pt x="54" y="40540"/>
                    <a:pt x="27" y="40594"/>
                    <a:pt x="0" y="40620"/>
                  </a:cubicBezTo>
                  <a:cubicBezTo>
                    <a:pt x="0" y="40674"/>
                    <a:pt x="27" y="40727"/>
                    <a:pt x="54" y="40754"/>
                  </a:cubicBezTo>
                  <a:cubicBezTo>
                    <a:pt x="1794" y="41771"/>
                    <a:pt x="2918" y="43645"/>
                    <a:pt x="2918" y="45545"/>
                  </a:cubicBezTo>
                  <a:cubicBezTo>
                    <a:pt x="2918" y="45545"/>
                    <a:pt x="2918" y="45545"/>
                    <a:pt x="2918" y="45572"/>
                  </a:cubicBezTo>
                  <a:cubicBezTo>
                    <a:pt x="2918" y="45626"/>
                    <a:pt x="2945" y="45652"/>
                    <a:pt x="2998" y="45679"/>
                  </a:cubicBezTo>
                  <a:cubicBezTo>
                    <a:pt x="4925" y="46669"/>
                    <a:pt x="6156" y="48623"/>
                    <a:pt x="6156" y="50791"/>
                  </a:cubicBezTo>
                  <a:cubicBezTo>
                    <a:pt x="6156" y="52959"/>
                    <a:pt x="4925" y="54913"/>
                    <a:pt x="2998" y="55904"/>
                  </a:cubicBezTo>
                  <a:cubicBezTo>
                    <a:pt x="2945" y="55930"/>
                    <a:pt x="2918" y="55957"/>
                    <a:pt x="2918" y="56011"/>
                  </a:cubicBezTo>
                  <a:cubicBezTo>
                    <a:pt x="2864" y="57991"/>
                    <a:pt x="1820" y="59785"/>
                    <a:pt x="81" y="60802"/>
                  </a:cubicBezTo>
                  <a:cubicBezTo>
                    <a:pt x="54" y="60828"/>
                    <a:pt x="27" y="60855"/>
                    <a:pt x="0" y="60882"/>
                  </a:cubicBezTo>
                  <a:cubicBezTo>
                    <a:pt x="0" y="60935"/>
                    <a:pt x="27" y="60989"/>
                    <a:pt x="54" y="61016"/>
                  </a:cubicBezTo>
                  <a:cubicBezTo>
                    <a:pt x="1794" y="62033"/>
                    <a:pt x="2864" y="63826"/>
                    <a:pt x="2918" y="65834"/>
                  </a:cubicBezTo>
                  <a:cubicBezTo>
                    <a:pt x="2918" y="65887"/>
                    <a:pt x="2945" y="65914"/>
                    <a:pt x="2998" y="65941"/>
                  </a:cubicBezTo>
                  <a:cubicBezTo>
                    <a:pt x="4925" y="66931"/>
                    <a:pt x="6156" y="68885"/>
                    <a:pt x="6156" y="71053"/>
                  </a:cubicBezTo>
                  <a:cubicBezTo>
                    <a:pt x="6156" y="73221"/>
                    <a:pt x="4925" y="75175"/>
                    <a:pt x="2998" y="76165"/>
                  </a:cubicBezTo>
                  <a:cubicBezTo>
                    <a:pt x="2945" y="76192"/>
                    <a:pt x="2918" y="76219"/>
                    <a:pt x="2918" y="76272"/>
                  </a:cubicBezTo>
                  <a:cubicBezTo>
                    <a:pt x="2864" y="78280"/>
                    <a:pt x="1794" y="80073"/>
                    <a:pt x="81" y="81090"/>
                  </a:cubicBezTo>
                  <a:cubicBezTo>
                    <a:pt x="0" y="81117"/>
                    <a:pt x="0" y="81197"/>
                    <a:pt x="27" y="81251"/>
                  </a:cubicBezTo>
                  <a:cubicBezTo>
                    <a:pt x="47" y="81290"/>
                    <a:pt x="95" y="81315"/>
                    <a:pt x="140" y="81315"/>
                  </a:cubicBezTo>
                  <a:cubicBezTo>
                    <a:pt x="157" y="81315"/>
                    <a:pt x="173" y="81311"/>
                    <a:pt x="188" y="81304"/>
                  </a:cubicBezTo>
                  <a:cubicBezTo>
                    <a:pt x="1981" y="80260"/>
                    <a:pt x="3105" y="78413"/>
                    <a:pt x="3159" y="76352"/>
                  </a:cubicBezTo>
                  <a:cubicBezTo>
                    <a:pt x="5166" y="75309"/>
                    <a:pt x="6397" y="73301"/>
                    <a:pt x="6397" y="71053"/>
                  </a:cubicBezTo>
                  <a:cubicBezTo>
                    <a:pt x="6397" y="68805"/>
                    <a:pt x="5166" y="66797"/>
                    <a:pt x="3159" y="65753"/>
                  </a:cubicBezTo>
                  <a:cubicBezTo>
                    <a:pt x="3105" y="63773"/>
                    <a:pt x="2061" y="61979"/>
                    <a:pt x="375" y="60909"/>
                  </a:cubicBezTo>
                  <a:cubicBezTo>
                    <a:pt x="2061" y="59865"/>
                    <a:pt x="3105" y="58072"/>
                    <a:pt x="3159" y="56091"/>
                  </a:cubicBezTo>
                  <a:cubicBezTo>
                    <a:pt x="5166" y="55047"/>
                    <a:pt x="6397" y="53040"/>
                    <a:pt x="6397" y="50791"/>
                  </a:cubicBezTo>
                  <a:cubicBezTo>
                    <a:pt x="6397" y="48543"/>
                    <a:pt x="5166" y="46536"/>
                    <a:pt x="3159" y="45492"/>
                  </a:cubicBezTo>
                  <a:cubicBezTo>
                    <a:pt x="3159" y="43591"/>
                    <a:pt x="2061" y="41718"/>
                    <a:pt x="375" y="40647"/>
                  </a:cubicBezTo>
                  <a:cubicBezTo>
                    <a:pt x="1901" y="39710"/>
                    <a:pt x="3292" y="37890"/>
                    <a:pt x="3185" y="35829"/>
                  </a:cubicBezTo>
                  <a:cubicBezTo>
                    <a:pt x="5166" y="34785"/>
                    <a:pt x="6397" y="32751"/>
                    <a:pt x="6397" y="30530"/>
                  </a:cubicBezTo>
                  <a:cubicBezTo>
                    <a:pt x="6397" y="28281"/>
                    <a:pt x="5166" y="26247"/>
                    <a:pt x="3159" y="25230"/>
                  </a:cubicBezTo>
                  <a:cubicBezTo>
                    <a:pt x="3078" y="23223"/>
                    <a:pt x="2035" y="21429"/>
                    <a:pt x="375" y="20386"/>
                  </a:cubicBezTo>
                  <a:cubicBezTo>
                    <a:pt x="2061" y="19315"/>
                    <a:pt x="3159" y="17441"/>
                    <a:pt x="3159" y="15595"/>
                  </a:cubicBezTo>
                  <a:cubicBezTo>
                    <a:pt x="3159" y="15595"/>
                    <a:pt x="3159" y="15568"/>
                    <a:pt x="3159" y="15541"/>
                  </a:cubicBezTo>
                  <a:cubicBezTo>
                    <a:pt x="5166" y="14524"/>
                    <a:pt x="6397" y="12490"/>
                    <a:pt x="6397" y="10268"/>
                  </a:cubicBezTo>
                  <a:cubicBezTo>
                    <a:pt x="6397" y="8020"/>
                    <a:pt x="5166" y="5986"/>
                    <a:pt x="3159" y="4969"/>
                  </a:cubicBezTo>
                  <a:lnTo>
                    <a:pt x="3159" y="4942"/>
                  </a:lnTo>
                  <a:cubicBezTo>
                    <a:pt x="3159" y="3041"/>
                    <a:pt x="1981" y="1061"/>
                    <a:pt x="188" y="17"/>
                  </a:cubicBezTo>
                  <a:cubicBezTo>
                    <a:pt x="168" y="7"/>
                    <a:pt x="145" y="1"/>
                    <a:pt x="12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5" name="Google Shape;1035;p42"/>
            <p:cNvSpPr/>
            <p:nvPr/>
          </p:nvSpPr>
          <p:spPr>
            <a:xfrm>
              <a:off x="685775" y="566950"/>
              <a:ext cx="159950" cy="2033000"/>
            </a:xfrm>
            <a:custGeom>
              <a:rect b="b" l="l" r="r" t="t"/>
              <a:pathLst>
                <a:path extrusionOk="0" h="81320" w="6398">
                  <a:moveTo>
                    <a:pt x="119" y="1"/>
                  </a:moveTo>
                  <a:cubicBezTo>
                    <a:pt x="81" y="1"/>
                    <a:pt x="44" y="24"/>
                    <a:pt x="27" y="57"/>
                  </a:cubicBezTo>
                  <a:cubicBezTo>
                    <a:pt x="27"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98" y="17347"/>
                    <a:pt x="1847" y="19248"/>
                    <a:pt x="81" y="20292"/>
                  </a:cubicBezTo>
                  <a:cubicBezTo>
                    <a:pt x="54" y="20292"/>
                    <a:pt x="27" y="20318"/>
                    <a:pt x="27"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27"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91" y="58004"/>
                    <a:pt x="1820" y="59798"/>
                    <a:pt x="81" y="60815"/>
                  </a:cubicBezTo>
                  <a:cubicBezTo>
                    <a:pt x="54" y="60815"/>
                    <a:pt x="27" y="60868"/>
                    <a:pt x="27" y="60895"/>
                  </a:cubicBezTo>
                  <a:cubicBezTo>
                    <a:pt x="0" y="60949"/>
                    <a:pt x="27" y="61002"/>
                    <a:pt x="81" y="61029"/>
                  </a:cubicBezTo>
                  <a:cubicBezTo>
                    <a:pt x="1820" y="62046"/>
                    <a:pt x="2891"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91" y="78293"/>
                    <a:pt x="1820" y="80086"/>
                    <a:pt x="81" y="81076"/>
                  </a:cubicBezTo>
                  <a:cubicBezTo>
                    <a:pt x="27" y="81130"/>
                    <a:pt x="0" y="81183"/>
                    <a:pt x="27" y="81264"/>
                  </a:cubicBezTo>
                  <a:cubicBezTo>
                    <a:pt x="60" y="81297"/>
                    <a:pt x="93" y="81320"/>
                    <a:pt x="133" y="81320"/>
                  </a:cubicBezTo>
                  <a:cubicBezTo>
                    <a:pt x="157" y="81320"/>
                    <a:pt x="184" y="81311"/>
                    <a:pt x="214" y="81290"/>
                  </a:cubicBezTo>
                  <a:cubicBezTo>
                    <a:pt x="2008"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88" y="41731"/>
                    <a:pt x="375" y="40660"/>
                  </a:cubicBezTo>
                  <a:cubicBezTo>
                    <a:pt x="1901" y="39723"/>
                    <a:pt x="3292" y="37903"/>
                    <a:pt x="3185" y="35816"/>
                  </a:cubicBezTo>
                  <a:cubicBezTo>
                    <a:pt x="5166" y="34799"/>
                    <a:pt x="6397" y="32764"/>
                    <a:pt x="6397" y="30543"/>
                  </a:cubicBezTo>
                  <a:cubicBezTo>
                    <a:pt x="6397" y="28295"/>
                    <a:pt x="5166" y="26260"/>
                    <a:pt x="3185" y="25243"/>
                  </a:cubicBezTo>
                  <a:cubicBezTo>
                    <a:pt x="3078" y="23236"/>
                    <a:pt x="2061" y="21443"/>
                    <a:pt x="375" y="20399"/>
                  </a:cubicBezTo>
                  <a:cubicBezTo>
                    <a:pt x="2088" y="19328"/>
                    <a:pt x="3185" y="1740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6" name="Google Shape;1036;p42"/>
            <p:cNvSpPr/>
            <p:nvPr/>
          </p:nvSpPr>
          <p:spPr>
            <a:xfrm>
              <a:off x="531875" y="818875"/>
              <a:ext cx="160600" cy="2032875"/>
            </a:xfrm>
            <a:custGeom>
              <a:rect b="b" l="l" r="r" t="t"/>
              <a:pathLst>
                <a:path extrusionOk="0" h="81315" w="6424">
                  <a:moveTo>
                    <a:pt x="147" y="1"/>
                  </a:moveTo>
                  <a:cubicBezTo>
                    <a:pt x="106" y="1"/>
                    <a:pt x="61" y="20"/>
                    <a:pt x="27" y="70"/>
                  </a:cubicBezTo>
                  <a:cubicBezTo>
                    <a:pt x="27" y="70"/>
                    <a:pt x="27" y="97"/>
                    <a:pt x="27" y="124"/>
                  </a:cubicBezTo>
                  <a:cubicBezTo>
                    <a:pt x="27" y="178"/>
                    <a:pt x="54"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61"/>
                    <a:pt x="2944" y="15487"/>
                  </a:cubicBezTo>
                  <a:cubicBezTo>
                    <a:pt x="2998" y="17334"/>
                    <a:pt x="1847" y="19235"/>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71" y="35642"/>
                    <a:pt x="2944"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45"/>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54" y="81251"/>
                  </a:cubicBezTo>
                  <a:cubicBezTo>
                    <a:pt x="73" y="81290"/>
                    <a:pt x="122" y="81315"/>
                    <a:pt x="167" y="81315"/>
                  </a:cubicBezTo>
                  <a:cubicBezTo>
                    <a:pt x="184" y="81315"/>
                    <a:pt x="200" y="81311"/>
                    <a:pt x="214" y="81304"/>
                  </a:cubicBezTo>
                  <a:cubicBezTo>
                    <a:pt x="2008" y="80260"/>
                    <a:pt x="3105" y="78413"/>
                    <a:pt x="3185" y="76352"/>
                  </a:cubicBezTo>
                  <a:cubicBezTo>
                    <a:pt x="5193" y="75309"/>
                    <a:pt x="6424" y="73301"/>
                    <a:pt x="6424" y="71053"/>
                  </a:cubicBezTo>
                  <a:cubicBezTo>
                    <a:pt x="6424" y="68805"/>
                    <a:pt x="5193" y="66797"/>
                    <a:pt x="3185" y="65753"/>
                  </a:cubicBezTo>
                  <a:cubicBezTo>
                    <a:pt x="3105" y="63773"/>
                    <a:pt x="2088" y="61979"/>
                    <a:pt x="402" y="60909"/>
                  </a:cubicBezTo>
                  <a:cubicBezTo>
                    <a:pt x="2088" y="59865"/>
                    <a:pt x="3105" y="58072"/>
                    <a:pt x="3185" y="56091"/>
                  </a:cubicBezTo>
                  <a:cubicBezTo>
                    <a:pt x="5193" y="55047"/>
                    <a:pt x="6424" y="53040"/>
                    <a:pt x="6424" y="50791"/>
                  </a:cubicBezTo>
                  <a:cubicBezTo>
                    <a:pt x="6424" y="48543"/>
                    <a:pt x="5193" y="46536"/>
                    <a:pt x="3185" y="45492"/>
                  </a:cubicBezTo>
                  <a:cubicBezTo>
                    <a:pt x="3185" y="43591"/>
                    <a:pt x="2088" y="41718"/>
                    <a:pt x="402" y="40647"/>
                  </a:cubicBezTo>
                  <a:cubicBezTo>
                    <a:pt x="1900" y="39710"/>
                    <a:pt x="3319" y="37890"/>
                    <a:pt x="3185" y="35829"/>
                  </a:cubicBezTo>
                  <a:cubicBezTo>
                    <a:pt x="5193" y="34785"/>
                    <a:pt x="6424" y="32751"/>
                    <a:pt x="6424" y="30530"/>
                  </a:cubicBezTo>
                  <a:cubicBezTo>
                    <a:pt x="6424" y="28281"/>
                    <a:pt x="5193" y="26247"/>
                    <a:pt x="3185" y="25230"/>
                  </a:cubicBezTo>
                  <a:cubicBezTo>
                    <a:pt x="3105" y="23223"/>
                    <a:pt x="2061" y="21429"/>
                    <a:pt x="402"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lnTo>
                    <a:pt x="3185" y="4942"/>
                  </a:lnTo>
                  <a:cubicBezTo>
                    <a:pt x="3185" y="3041"/>
                    <a:pt x="2008" y="1061"/>
                    <a:pt x="214" y="17"/>
                  </a:cubicBezTo>
                  <a:cubicBezTo>
                    <a:pt x="195" y="7"/>
                    <a:pt x="171" y="1"/>
                    <a:pt x="147"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7" name="Google Shape;1037;p42"/>
            <p:cNvSpPr/>
            <p:nvPr/>
          </p:nvSpPr>
          <p:spPr>
            <a:xfrm>
              <a:off x="378625" y="566950"/>
              <a:ext cx="159950" cy="2033000"/>
            </a:xfrm>
            <a:custGeom>
              <a:rect b="b" l="l" r="r" t="t"/>
              <a:pathLst>
                <a:path extrusionOk="0" h="81320" w="6398">
                  <a:moveTo>
                    <a:pt x="120" y="1"/>
                  </a:moveTo>
                  <a:cubicBezTo>
                    <a:pt x="81" y="1"/>
                    <a:pt x="44" y="24"/>
                    <a:pt x="28" y="57"/>
                  </a:cubicBezTo>
                  <a:cubicBezTo>
                    <a:pt x="1" y="84"/>
                    <a:pt x="1" y="110"/>
                    <a:pt x="1" y="137"/>
                  </a:cubicBezTo>
                  <a:cubicBezTo>
                    <a:pt x="1" y="164"/>
                    <a:pt x="28" y="217"/>
                    <a:pt x="54" y="244"/>
                  </a:cubicBezTo>
                  <a:cubicBezTo>
                    <a:pt x="1821" y="1261"/>
                    <a:pt x="2972" y="3188"/>
                    <a:pt x="2918" y="5035"/>
                  </a:cubicBezTo>
                  <a:cubicBezTo>
                    <a:pt x="2918" y="5116"/>
                    <a:pt x="2945" y="5142"/>
                    <a:pt x="2999" y="5169"/>
                  </a:cubicBezTo>
                  <a:cubicBezTo>
                    <a:pt x="4952" y="6133"/>
                    <a:pt x="6157" y="8086"/>
                    <a:pt x="6157" y="10255"/>
                  </a:cubicBezTo>
                  <a:cubicBezTo>
                    <a:pt x="6157" y="12449"/>
                    <a:pt x="4952" y="14403"/>
                    <a:pt x="2999" y="15367"/>
                  </a:cubicBezTo>
                  <a:cubicBezTo>
                    <a:pt x="2945" y="15394"/>
                    <a:pt x="2918" y="15447"/>
                    <a:pt x="2918" y="15501"/>
                  </a:cubicBezTo>
                  <a:cubicBezTo>
                    <a:pt x="2972" y="17347"/>
                    <a:pt x="1848" y="19248"/>
                    <a:pt x="81" y="20292"/>
                  </a:cubicBezTo>
                  <a:cubicBezTo>
                    <a:pt x="54" y="20292"/>
                    <a:pt x="28" y="20318"/>
                    <a:pt x="1" y="20372"/>
                  </a:cubicBezTo>
                  <a:cubicBezTo>
                    <a:pt x="1" y="20425"/>
                    <a:pt x="28" y="20479"/>
                    <a:pt x="54" y="20506"/>
                  </a:cubicBezTo>
                  <a:cubicBezTo>
                    <a:pt x="1794" y="21496"/>
                    <a:pt x="2865" y="23316"/>
                    <a:pt x="2918" y="25324"/>
                  </a:cubicBezTo>
                  <a:cubicBezTo>
                    <a:pt x="2918" y="25350"/>
                    <a:pt x="2945" y="25404"/>
                    <a:pt x="2999" y="25431"/>
                  </a:cubicBezTo>
                  <a:cubicBezTo>
                    <a:pt x="4952" y="26394"/>
                    <a:pt x="6157" y="28348"/>
                    <a:pt x="6157" y="30543"/>
                  </a:cubicBezTo>
                  <a:cubicBezTo>
                    <a:pt x="6157" y="32711"/>
                    <a:pt x="4952" y="34665"/>
                    <a:pt x="2999" y="35628"/>
                  </a:cubicBezTo>
                  <a:cubicBezTo>
                    <a:pt x="2945" y="35655"/>
                    <a:pt x="2918" y="35709"/>
                    <a:pt x="2918" y="35762"/>
                  </a:cubicBezTo>
                  <a:cubicBezTo>
                    <a:pt x="3079" y="37823"/>
                    <a:pt x="1607" y="39643"/>
                    <a:pt x="81" y="40553"/>
                  </a:cubicBezTo>
                  <a:cubicBezTo>
                    <a:pt x="54" y="40553"/>
                    <a:pt x="28" y="40580"/>
                    <a:pt x="1" y="40633"/>
                  </a:cubicBezTo>
                  <a:cubicBezTo>
                    <a:pt x="1" y="40687"/>
                    <a:pt x="28" y="40741"/>
                    <a:pt x="54" y="40767"/>
                  </a:cubicBezTo>
                  <a:cubicBezTo>
                    <a:pt x="1794" y="41784"/>
                    <a:pt x="2918" y="43658"/>
                    <a:pt x="2918" y="45532"/>
                  </a:cubicBezTo>
                  <a:cubicBezTo>
                    <a:pt x="2918" y="45558"/>
                    <a:pt x="2918" y="45558"/>
                    <a:pt x="2918" y="45585"/>
                  </a:cubicBezTo>
                  <a:cubicBezTo>
                    <a:pt x="2918" y="45612"/>
                    <a:pt x="2945" y="45665"/>
                    <a:pt x="2999" y="45692"/>
                  </a:cubicBezTo>
                  <a:cubicBezTo>
                    <a:pt x="4952" y="46656"/>
                    <a:pt x="6157" y="48636"/>
                    <a:pt x="6157" y="50804"/>
                  </a:cubicBezTo>
                  <a:cubicBezTo>
                    <a:pt x="6157" y="52972"/>
                    <a:pt x="4952" y="54926"/>
                    <a:pt x="2999" y="55917"/>
                  </a:cubicBezTo>
                  <a:cubicBezTo>
                    <a:pt x="2945" y="55917"/>
                    <a:pt x="2918" y="55970"/>
                    <a:pt x="2918" y="56024"/>
                  </a:cubicBezTo>
                  <a:cubicBezTo>
                    <a:pt x="2865" y="58004"/>
                    <a:pt x="1821" y="59798"/>
                    <a:pt x="81" y="60815"/>
                  </a:cubicBezTo>
                  <a:cubicBezTo>
                    <a:pt x="54" y="60815"/>
                    <a:pt x="28" y="60868"/>
                    <a:pt x="1" y="60895"/>
                  </a:cubicBezTo>
                  <a:cubicBezTo>
                    <a:pt x="1" y="60949"/>
                    <a:pt x="28" y="61002"/>
                    <a:pt x="54" y="61029"/>
                  </a:cubicBezTo>
                  <a:cubicBezTo>
                    <a:pt x="1794" y="62046"/>
                    <a:pt x="2865" y="63839"/>
                    <a:pt x="2918" y="65847"/>
                  </a:cubicBezTo>
                  <a:cubicBezTo>
                    <a:pt x="2918" y="65900"/>
                    <a:pt x="2945" y="65927"/>
                    <a:pt x="2999" y="65954"/>
                  </a:cubicBezTo>
                  <a:cubicBezTo>
                    <a:pt x="4952" y="66944"/>
                    <a:pt x="6157" y="68898"/>
                    <a:pt x="6157" y="71066"/>
                  </a:cubicBezTo>
                  <a:cubicBezTo>
                    <a:pt x="6157" y="73234"/>
                    <a:pt x="4952" y="75188"/>
                    <a:pt x="2999" y="76178"/>
                  </a:cubicBezTo>
                  <a:cubicBezTo>
                    <a:pt x="2945" y="76178"/>
                    <a:pt x="2918" y="76232"/>
                    <a:pt x="2918" y="76285"/>
                  </a:cubicBezTo>
                  <a:cubicBezTo>
                    <a:pt x="2865" y="78293"/>
                    <a:pt x="1821" y="80086"/>
                    <a:pt x="81" y="81076"/>
                  </a:cubicBezTo>
                  <a:cubicBezTo>
                    <a:pt x="1" y="81130"/>
                    <a:pt x="1" y="81183"/>
                    <a:pt x="28" y="81264"/>
                  </a:cubicBezTo>
                  <a:cubicBezTo>
                    <a:pt x="44" y="81297"/>
                    <a:pt x="81" y="81320"/>
                    <a:pt x="120" y="81320"/>
                  </a:cubicBezTo>
                  <a:cubicBezTo>
                    <a:pt x="143" y="81320"/>
                    <a:pt x="168" y="81311"/>
                    <a:pt x="188" y="81290"/>
                  </a:cubicBezTo>
                  <a:cubicBezTo>
                    <a:pt x="1981" y="80273"/>
                    <a:pt x="3106" y="78427"/>
                    <a:pt x="3159" y="76366"/>
                  </a:cubicBezTo>
                  <a:cubicBezTo>
                    <a:pt x="5167" y="75322"/>
                    <a:pt x="6398" y="73314"/>
                    <a:pt x="6398" y="71066"/>
                  </a:cubicBezTo>
                  <a:cubicBezTo>
                    <a:pt x="6398" y="68818"/>
                    <a:pt x="5167" y="66784"/>
                    <a:pt x="3159" y="65766"/>
                  </a:cubicBezTo>
                  <a:cubicBezTo>
                    <a:pt x="3106" y="63786"/>
                    <a:pt x="2062" y="61992"/>
                    <a:pt x="376" y="60922"/>
                  </a:cubicBezTo>
                  <a:cubicBezTo>
                    <a:pt x="2062" y="59878"/>
                    <a:pt x="3106" y="58085"/>
                    <a:pt x="3159" y="56104"/>
                  </a:cubicBezTo>
                  <a:cubicBezTo>
                    <a:pt x="5167" y="55060"/>
                    <a:pt x="6398" y="53053"/>
                    <a:pt x="6398" y="50804"/>
                  </a:cubicBezTo>
                  <a:cubicBezTo>
                    <a:pt x="6398" y="48556"/>
                    <a:pt x="5167" y="46522"/>
                    <a:pt x="3159" y="45505"/>
                  </a:cubicBezTo>
                  <a:cubicBezTo>
                    <a:pt x="3159" y="43604"/>
                    <a:pt x="2062" y="41731"/>
                    <a:pt x="376" y="40660"/>
                  </a:cubicBezTo>
                  <a:cubicBezTo>
                    <a:pt x="1901" y="39723"/>
                    <a:pt x="3293" y="37903"/>
                    <a:pt x="3186" y="35816"/>
                  </a:cubicBezTo>
                  <a:cubicBezTo>
                    <a:pt x="5167" y="34799"/>
                    <a:pt x="6398" y="32764"/>
                    <a:pt x="6398" y="30543"/>
                  </a:cubicBezTo>
                  <a:cubicBezTo>
                    <a:pt x="6398" y="28295"/>
                    <a:pt x="5167" y="26260"/>
                    <a:pt x="3159" y="25243"/>
                  </a:cubicBezTo>
                  <a:cubicBezTo>
                    <a:pt x="3079" y="23236"/>
                    <a:pt x="2035" y="21443"/>
                    <a:pt x="376" y="20399"/>
                  </a:cubicBezTo>
                  <a:cubicBezTo>
                    <a:pt x="2089" y="19328"/>
                    <a:pt x="3186" y="17401"/>
                    <a:pt x="3186" y="15554"/>
                  </a:cubicBezTo>
                  <a:cubicBezTo>
                    <a:pt x="5167" y="14537"/>
                    <a:pt x="6398" y="12503"/>
                    <a:pt x="6398" y="10255"/>
                  </a:cubicBezTo>
                  <a:cubicBezTo>
                    <a:pt x="6398" y="8033"/>
                    <a:pt x="5167" y="5999"/>
                    <a:pt x="3186" y="4982"/>
                  </a:cubicBezTo>
                  <a:lnTo>
                    <a:pt x="3186" y="4955"/>
                  </a:lnTo>
                  <a:cubicBezTo>
                    <a:pt x="3186" y="3028"/>
                    <a:pt x="1981" y="1074"/>
                    <a:pt x="188" y="30"/>
                  </a:cubicBezTo>
                  <a:cubicBezTo>
                    <a:pt x="168" y="10"/>
                    <a:pt x="143" y="1"/>
                    <a:pt x="12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8" name="Google Shape;1038;p42"/>
            <p:cNvSpPr/>
            <p:nvPr/>
          </p:nvSpPr>
          <p:spPr>
            <a:xfrm>
              <a:off x="224725" y="818875"/>
              <a:ext cx="159950" cy="2032875"/>
            </a:xfrm>
            <a:custGeom>
              <a:rect b="b" l="l" r="r" t="t"/>
              <a:pathLst>
                <a:path extrusionOk="0" h="81315" w="6398">
                  <a:moveTo>
                    <a:pt x="129" y="1"/>
                  </a:moveTo>
                  <a:cubicBezTo>
                    <a:pt x="83" y="1"/>
                    <a:pt x="44" y="20"/>
                    <a:pt x="27" y="70"/>
                  </a:cubicBezTo>
                  <a:cubicBezTo>
                    <a:pt x="27" y="70"/>
                    <a:pt x="1" y="97"/>
                    <a:pt x="1" y="124"/>
                  </a:cubicBezTo>
                  <a:cubicBezTo>
                    <a:pt x="1" y="178"/>
                    <a:pt x="27" y="204"/>
                    <a:pt x="81" y="231"/>
                  </a:cubicBezTo>
                  <a:cubicBezTo>
                    <a:pt x="1821" y="1248"/>
                    <a:pt x="2972" y="3175"/>
                    <a:pt x="2918" y="5022"/>
                  </a:cubicBezTo>
                  <a:cubicBezTo>
                    <a:pt x="2945" y="5076"/>
                    <a:pt x="2945" y="5129"/>
                    <a:pt x="2998" y="5156"/>
                  </a:cubicBezTo>
                  <a:cubicBezTo>
                    <a:pt x="4952" y="6119"/>
                    <a:pt x="6157" y="8073"/>
                    <a:pt x="6157" y="10268"/>
                  </a:cubicBezTo>
                  <a:cubicBezTo>
                    <a:pt x="6157" y="12436"/>
                    <a:pt x="4952" y="14390"/>
                    <a:pt x="2998" y="15354"/>
                  </a:cubicBezTo>
                  <a:cubicBezTo>
                    <a:pt x="2945" y="15380"/>
                    <a:pt x="2918" y="15461"/>
                    <a:pt x="2918" y="15487"/>
                  </a:cubicBezTo>
                  <a:cubicBezTo>
                    <a:pt x="2998" y="17334"/>
                    <a:pt x="1848" y="19235"/>
                    <a:pt x="108" y="20278"/>
                  </a:cubicBezTo>
                  <a:cubicBezTo>
                    <a:pt x="54" y="20278"/>
                    <a:pt x="27" y="20305"/>
                    <a:pt x="27" y="20359"/>
                  </a:cubicBezTo>
                  <a:cubicBezTo>
                    <a:pt x="1" y="20412"/>
                    <a:pt x="27" y="20466"/>
                    <a:pt x="81" y="20493"/>
                  </a:cubicBezTo>
                  <a:cubicBezTo>
                    <a:pt x="1794" y="21510"/>
                    <a:pt x="2865" y="23303"/>
                    <a:pt x="2918" y="25310"/>
                  </a:cubicBezTo>
                  <a:cubicBezTo>
                    <a:pt x="2945" y="25364"/>
                    <a:pt x="2972"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106" y="37837"/>
                    <a:pt x="1633" y="39630"/>
                    <a:pt x="108" y="40540"/>
                  </a:cubicBezTo>
                  <a:cubicBezTo>
                    <a:pt x="54" y="40540"/>
                    <a:pt x="27" y="40594"/>
                    <a:pt x="27" y="40620"/>
                  </a:cubicBezTo>
                  <a:cubicBezTo>
                    <a:pt x="1" y="40674"/>
                    <a:pt x="27"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108" y="60802"/>
                  </a:cubicBezTo>
                  <a:cubicBezTo>
                    <a:pt x="54" y="60828"/>
                    <a:pt x="27" y="60855"/>
                    <a:pt x="27" y="60882"/>
                  </a:cubicBezTo>
                  <a:cubicBezTo>
                    <a:pt x="1" y="60935"/>
                    <a:pt x="27"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7" y="81117"/>
                    <a:pt x="1" y="81197"/>
                    <a:pt x="27" y="81251"/>
                  </a:cubicBezTo>
                  <a:cubicBezTo>
                    <a:pt x="67" y="81290"/>
                    <a:pt x="106" y="81315"/>
                    <a:pt x="156" y="81315"/>
                  </a:cubicBezTo>
                  <a:cubicBezTo>
                    <a:pt x="174" y="81315"/>
                    <a:pt x="193" y="81311"/>
                    <a:pt x="215" y="81304"/>
                  </a:cubicBezTo>
                  <a:cubicBezTo>
                    <a:pt x="2008" y="80260"/>
                    <a:pt x="3106" y="78413"/>
                    <a:pt x="3186" y="76352"/>
                  </a:cubicBezTo>
                  <a:cubicBezTo>
                    <a:pt x="5166" y="75309"/>
                    <a:pt x="6398" y="73301"/>
                    <a:pt x="6398" y="71053"/>
                  </a:cubicBezTo>
                  <a:cubicBezTo>
                    <a:pt x="6398" y="68805"/>
                    <a:pt x="5166" y="66797"/>
                    <a:pt x="3186" y="65753"/>
                  </a:cubicBezTo>
                  <a:cubicBezTo>
                    <a:pt x="3106" y="63773"/>
                    <a:pt x="2062" y="61979"/>
                    <a:pt x="375" y="60909"/>
                  </a:cubicBezTo>
                  <a:cubicBezTo>
                    <a:pt x="2062" y="59865"/>
                    <a:pt x="3106" y="58072"/>
                    <a:pt x="3186" y="56091"/>
                  </a:cubicBezTo>
                  <a:cubicBezTo>
                    <a:pt x="5166" y="55047"/>
                    <a:pt x="6398" y="53040"/>
                    <a:pt x="6398" y="50791"/>
                  </a:cubicBezTo>
                  <a:cubicBezTo>
                    <a:pt x="6398" y="48543"/>
                    <a:pt x="5166" y="46536"/>
                    <a:pt x="3186" y="45492"/>
                  </a:cubicBezTo>
                  <a:cubicBezTo>
                    <a:pt x="3159" y="43591"/>
                    <a:pt x="2088" y="41718"/>
                    <a:pt x="375" y="40647"/>
                  </a:cubicBezTo>
                  <a:cubicBezTo>
                    <a:pt x="1901" y="39710"/>
                    <a:pt x="3320" y="37890"/>
                    <a:pt x="3186" y="35829"/>
                  </a:cubicBezTo>
                  <a:cubicBezTo>
                    <a:pt x="5166" y="34785"/>
                    <a:pt x="6398" y="32751"/>
                    <a:pt x="6398" y="30530"/>
                  </a:cubicBezTo>
                  <a:cubicBezTo>
                    <a:pt x="6398" y="28281"/>
                    <a:pt x="5166" y="26247"/>
                    <a:pt x="3186" y="25230"/>
                  </a:cubicBezTo>
                  <a:cubicBezTo>
                    <a:pt x="3079" y="23223"/>
                    <a:pt x="2062" y="21429"/>
                    <a:pt x="375" y="20386"/>
                  </a:cubicBezTo>
                  <a:cubicBezTo>
                    <a:pt x="2088" y="19315"/>
                    <a:pt x="3186" y="17441"/>
                    <a:pt x="3186" y="15595"/>
                  </a:cubicBezTo>
                  <a:cubicBezTo>
                    <a:pt x="3186" y="15595"/>
                    <a:pt x="3186" y="15568"/>
                    <a:pt x="3186" y="15541"/>
                  </a:cubicBezTo>
                  <a:cubicBezTo>
                    <a:pt x="5166" y="14524"/>
                    <a:pt x="6398" y="12490"/>
                    <a:pt x="6398" y="10268"/>
                  </a:cubicBezTo>
                  <a:cubicBezTo>
                    <a:pt x="6398" y="8020"/>
                    <a:pt x="5166" y="5986"/>
                    <a:pt x="3186" y="4969"/>
                  </a:cubicBezTo>
                  <a:lnTo>
                    <a:pt x="3186" y="4942"/>
                  </a:lnTo>
                  <a:cubicBezTo>
                    <a:pt x="3186" y="3041"/>
                    <a:pt x="1981" y="1061"/>
                    <a:pt x="215" y="17"/>
                  </a:cubicBezTo>
                  <a:cubicBezTo>
                    <a:pt x="185" y="7"/>
                    <a:pt x="156" y="1"/>
                    <a:pt x="1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9" name="Google Shape;1039;p42"/>
            <p:cNvSpPr/>
            <p:nvPr/>
          </p:nvSpPr>
          <p:spPr>
            <a:xfrm>
              <a:off x="1914975" y="2593575"/>
              <a:ext cx="160625" cy="2032875"/>
            </a:xfrm>
            <a:custGeom>
              <a:rect b="b" l="l" r="r" t="t"/>
              <a:pathLst>
                <a:path extrusionOk="0" h="81315" w="6425">
                  <a:moveTo>
                    <a:pt x="151" y="1"/>
                  </a:moveTo>
                  <a:cubicBezTo>
                    <a:pt x="95" y="1"/>
                    <a:pt x="47" y="26"/>
                    <a:pt x="27" y="65"/>
                  </a:cubicBezTo>
                  <a:cubicBezTo>
                    <a:pt x="27" y="92"/>
                    <a:pt x="27" y="118"/>
                    <a:pt x="27" y="118"/>
                  </a:cubicBezTo>
                  <a:cubicBezTo>
                    <a:pt x="27" y="172"/>
                    <a:pt x="27"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45" y="15402"/>
                    <a:pt x="2945" y="15428"/>
                    <a:pt x="2945" y="15482"/>
                  </a:cubicBezTo>
                  <a:cubicBezTo>
                    <a:pt x="2998" y="17355"/>
                    <a:pt x="1848"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45" y="35663"/>
                    <a:pt x="2918" y="35717"/>
                    <a:pt x="2945" y="35770"/>
                  </a:cubicBezTo>
                  <a:cubicBezTo>
                    <a:pt x="3106"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45"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6" y="78408"/>
                    <a:pt x="3186" y="76347"/>
                  </a:cubicBezTo>
                  <a:cubicBezTo>
                    <a:pt x="5166" y="75330"/>
                    <a:pt x="6424" y="73296"/>
                    <a:pt x="6424" y="71047"/>
                  </a:cubicBezTo>
                  <a:cubicBezTo>
                    <a:pt x="6424" y="68826"/>
                    <a:pt x="5166" y="66792"/>
                    <a:pt x="3186" y="65748"/>
                  </a:cubicBezTo>
                  <a:cubicBezTo>
                    <a:pt x="3106" y="63767"/>
                    <a:pt x="2062" y="61974"/>
                    <a:pt x="375" y="60930"/>
                  </a:cubicBezTo>
                  <a:cubicBezTo>
                    <a:pt x="2062" y="59859"/>
                    <a:pt x="3106" y="58093"/>
                    <a:pt x="3186" y="56085"/>
                  </a:cubicBezTo>
                  <a:cubicBezTo>
                    <a:pt x="5166" y="55068"/>
                    <a:pt x="6424" y="53034"/>
                    <a:pt x="6424" y="50786"/>
                  </a:cubicBezTo>
                  <a:cubicBezTo>
                    <a:pt x="6424" y="48537"/>
                    <a:pt x="5166" y="46530"/>
                    <a:pt x="3186" y="45486"/>
                  </a:cubicBezTo>
                  <a:cubicBezTo>
                    <a:pt x="3159" y="43586"/>
                    <a:pt x="2088" y="41739"/>
                    <a:pt x="375" y="40668"/>
                  </a:cubicBezTo>
                  <a:cubicBezTo>
                    <a:pt x="1901" y="39705"/>
                    <a:pt x="3320" y="37885"/>
                    <a:pt x="3186" y="35824"/>
                  </a:cubicBezTo>
                  <a:cubicBezTo>
                    <a:pt x="5193" y="34780"/>
                    <a:pt x="6424" y="32772"/>
                    <a:pt x="6424" y="30524"/>
                  </a:cubicBezTo>
                  <a:cubicBezTo>
                    <a:pt x="6424" y="28276"/>
                    <a:pt x="5166" y="26268"/>
                    <a:pt x="3186" y="25225"/>
                  </a:cubicBezTo>
                  <a:cubicBezTo>
                    <a:pt x="3106" y="23244"/>
                    <a:pt x="2062" y="21451"/>
                    <a:pt x="375" y="20407"/>
                  </a:cubicBezTo>
                  <a:cubicBezTo>
                    <a:pt x="2088" y="19336"/>
                    <a:pt x="3186" y="17436"/>
                    <a:pt x="3186" y="15616"/>
                  </a:cubicBezTo>
                  <a:cubicBezTo>
                    <a:pt x="3186" y="15589"/>
                    <a:pt x="3186" y="15562"/>
                    <a:pt x="3186" y="15562"/>
                  </a:cubicBezTo>
                  <a:cubicBezTo>
                    <a:pt x="5166" y="14518"/>
                    <a:pt x="6424" y="12511"/>
                    <a:pt x="6424" y="10263"/>
                  </a:cubicBezTo>
                  <a:cubicBezTo>
                    <a:pt x="6424" y="8014"/>
                    <a:pt x="5166" y="6007"/>
                    <a:pt x="3186" y="4963"/>
                  </a:cubicBezTo>
                  <a:cubicBezTo>
                    <a:pt x="3186" y="3036"/>
                    <a:pt x="2008" y="1055"/>
                    <a:pt x="215" y="11"/>
                  </a:cubicBezTo>
                  <a:cubicBezTo>
                    <a:pt x="193" y="4"/>
                    <a:pt x="172" y="1"/>
                    <a:pt x="151"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0" name="Google Shape;1040;p42"/>
            <p:cNvSpPr/>
            <p:nvPr/>
          </p:nvSpPr>
          <p:spPr>
            <a:xfrm>
              <a:off x="1761075" y="2845375"/>
              <a:ext cx="160625" cy="2032675"/>
            </a:xfrm>
            <a:custGeom>
              <a:rect b="b" l="l" r="r" t="t"/>
              <a:pathLst>
                <a:path extrusionOk="0" h="81307" w="6425">
                  <a:moveTo>
                    <a:pt x="146" y="1"/>
                  </a:moveTo>
                  <a:cubicBezTo>
                    <a:pt x="108" y="1"/>
                    <a:pt x="71" y="24"/>
                    <a:pt x="54" y="57"/>
                  </a:cubicBezTo>
                  <a:cubicBezTo>
                    <a:pt x="27" y="84"/>
                    <a:pt x="27" y="110"/>
                    <a:pt x="27" y="137"/>
                  </a:cubicBezTo>
                  <a:cubicBezTo>
                    <a:pt x="27" y="164"/>
                    <a:pt x="54" y="217"/>
                    <a:pt x="81" y="244"/>
                  </a:cubicBezTo>
                  <a:cubicBezTo>
                    <a:pt x="1821" y="1234"/>
                    <a:pt x="2972" y="3162"/>
                    <a:pt x="2945" y="5035"/>
                  </a:cubicBezTo>
                  <a:cubicBezTo>
                    <a:pt x="2945" y="5089"/>
                    <a:pt x="2972" y="5142"/>
                    <a:pt x="2998" y="5142"/>
                  </a:cubicBezTo>
                  <a:cubicBezTo>
                    <a:pt x="4952" y="6133"/>
                    <a:pt x="6183" y="8086"/>
                    <a:pt x="6183" y="10254"/>
                  </a:cubicBezTo>
                  <a:cubicBezTo>
                    <a:pt x="6183" y="12422"/>
                    <a:pt x="4952" y="14376"/>
                    <a:pt x="2998" y="15367"/>
                  </a:cubicBezTo>
                  <a:cubicBezTo>
                    <a:pt x="2972" y="15393"/>
                    <a:pt x="2945" y="15447"/>
                    <a:pt x="2945" y="15474"/>
                  </a:cubicBezTo>
                  <a:cubicBezTo>
                    <a:pt x="2998" y="17321"/>
                    <a:pt x="1847" y="19248"/>
                    <a:pt x="108" y="20265"/>
                  </a:cubicBezTo>
                  <a:cubicBezTo>
                    <a:pt x="81" y="20292"/>
                    <a:pt x="27" y="20318"/>
                    <a:pt x="27" y="20345"/>
                  </a:cubicBezTo>
                  <a:cubicBezTo>
                    <a:pt x="27" y="20425"/>
                    <a:pt x="27" y="20479"/>
                    <a:pt x="81" y="20506"/>
                  </a:cubicBezTo>
                  <a:cubicBezTo>
                    <a:pt x="1821" y="21496"/>
                    <a:pt x="2891" y="23289"/>
                    <a:pt x="2945" y="25297"/>
                  </a:cubicBezTo>
                  <a:cubicBezTo>
                    <a:pt x="2945" y="25350"/>
                    <a:pt x="2972" y="25404"/>
                    <a:pt x="2998" y="25404"/>
                  </a:cubicBezTo>
                  <a:cubicBezTo>
                    <a:pt x="4952" y="26394"/>
                    <a:pt x="6183" y="28348"/>
                    <a:pt x="6183" y="30516"/>
                  </a:cubicBezTo>
                  <a:cubicBezTo>
                    <a:pt x="6183" y="32684"/>
                    <a:pt x="4952" y="34665"/>
                    <a:pt x="2998" y="35628"/>
                  </a:cubicBezTo>
                  <a:cubicBezTo>
                    <a:pt x="2972" y="35655"/>
                    <a:pt x="2945" y="35709"/>
                    <a:pt x="2945" y="35762"/>
                  </a:cubicBezTo>
                  <a:cubicBezTo>
                    <a:pt x="3105" y="37823"/>
                    <a:pt x="1633" y="39643"/>
                    <a:pt x="108" y="40526"/>
                  </a:cubicBezTo>
                  <a:cubicBezTo>
                    <a:pt x="81" y="40553"/>
                    <a:pt x="27" y="40580"/>
                    <a:pt x="27" y="40633"/>
                  </a:cubicBezTo>
                  <a:cubicBezTo>
                    <a:pt x="27" y="40687"/>
                    <a:pt x="27" y="40741"/>
                    <a:pt x="81" y="40767"/>
                  </a:cubicBezTo>
                  <a:cubicBezTo>
                    <a:pt x="1821" y="41784"/>
                    <a:pt x="2945" y="43631"/>
                    <a:pt x="2945" y="45532"/>
                  </a:cubicBezTo>
                  <a:lnTo>
                    <a:pt x="2945" y="45558"/>
                  </a:lnTo>
                  <a:cubicBezTo>
                    <a:pt x="2945" y="45612"/>
                    <a:pt x="2972" y="45665"/>
                    <a:pt x="2998" y="45692"/>
                  </a:cubicBezTo>
                  <a:cubicBezTo>
                    <a:pt x="4952" y="46656"/>
                    <a:pt x="6183" y="48610"/>
                    <a:pt x="6183" y="50778"/>
                  </a:cubicBezTo>
                  <a:cubicBezTo>
                    <a:pt x="6183" y="52972"/>
                    <a:pt x="4952" y="54926"/>
                    <a:pt x="2998" y="55890"/>
                  </a:cubicBezTo>
                  <a:cubicBezTo>
                    <a:pt x="2972" y="55917"/>
                    <a:pt x="2945" y="55970"/>
                    <a:pt x="2945" y="55997"/>
                  </a:cubicBezTo>
                  <a:cubicBezTo>
                    <a:pt x="2891" y="58004"/>
                    <a:pt x="1847" y="59798"/>
                    <a:pt x="108" y="60815"/>
                  </a:cubicBezTo>
                  <a:cubicBezTo>
                    <a:pt x="81" y="60815"/>
                    <a:pt x="27" y="60841"/>
                    <a:pt x="27" y="60895"/>
                  </a:cubicBezTo>
                  <a:cubicBezTo>
                    <a:pt x="27" y="60949"/>
                    <a:pt x="27" y="61002"/>
                    <a:pt x="81" y="61029"/>
                  </a:cubicBezTo>
                  <a:cubicBezTo>
                    <a:pt x="1821" y="62046"/>
                    <a:pt x="2891" y="63839"/>
                    <a:pt x="2945" y="65847"/>
                  </a:cubicBezTo>
                  <a:cubicBezTo>
                    <a:pt x="2945" y="65873"/>
                    <a:pt x="2972" y="65927"/>
                    <a:pt x="2998" y="65954"/>
                  </a:cubicBezTo>
                  <a:cubicBezTo>
                    <a:pt x="4952" y="66917"/>
                    <a:pt x="6183" y="68871"/>
                    <a:pt x="6183" y="71066"/>
                  </a:cubicBezTo>
                  <a:cubicBezTo>
                    <a:pt x="6183" y="73234"/>
                    <a:pt x="4952" y="75188"/>
                    <a:pt x="2998" y="76151"/>
                  </a:cubicBezTo>
                  <a:cubicBezTo>
                    <a:pt x="2972" y="76178"/>
                    <a:pt x="2945" y="76232"/>
                    <a:pt x="2945" y="76285"/>
                  </a:cubicBezTo>
                  <a:cubicBezTo>
                    <a:pt x="2891" y="78266"/>
                    <a:pt x="1821" y="80059"/>
                    <a:pt x="81" y="81076"/>
                  </a:cubicBezTo>
                  <a:cubicBezTo>
                    <a:pt x="27" y="81103"/>
                    <a:pt x="1" y="81183"/>
                    <a:pt x="54" y="81237"/>
                  </a:cubicBezTo>
                  <a:cubicBezTo>
                    <a:pt x="71" y="81288"/>
                    <a:pt x="110" y="81306"/>
                    <a:pt x="149" y="81306"/>
                  </a:cubicBezTo>
                  <a:cubicBezTo>
                    <a:pt x="172" y="81306"/>
                    <a:pt x="195" y="81300"/>
                    <a:pt x="215" y="81290"/>
                  </a:cubicBezTo>
                  <a:cubicBezTo>
                    <a:pt x="2008" y="80247"/>
                    <a:pt x="3105" y="78400"/>
                    <a:pt x="3186" y="76366"/>
                  </a:cubicBezTo>
                  <a:cubicBezTo>
                    <a:pt x="5193" y="75322"/>
                    <a:pt x="6424" y="73288"/>
                    <a:pt x="6424" y="71066"/>
                  </a:cubicBezTo>
                  <a:cubicBezTo>
                    <a:pt x="6424" y="68818"/>
                    <a:pt x="5193" y="66783"/>
                    <a:pt x="3186" y="65766"/>
                  </a:cubicBezTo>
                  <a:cubicBezTo>
                    <a:pt x="3132" y="63759"/>
                    <a:pt x="2088" y="61992"/>
                    <a:pt x="402" y="60922"/>
                  </a:cubicBezTo>
                  <a:cubicBezTo>
                    <a:pt x="2088" y="59878"/>
                    <a:pt x="3132" y="58085"/>
                    <a:pt x="3186" y="56077"/>
                  </a:cubicBezTo>
                  <a:cubicBezTo>
                    <a:pt x="5193" y="55060"/>
                    <a:pt x="6424" y="53026"/>
                    <a:pt x="6424" y="50778"/>
                  </a:cubicBezTo>
                  <a:cubicBezTo>
                    <a:pt x="6424" y="48556"/>
                    <a:pt x="5193" y="46522"/>
                    <a:pt x="3186" y="45505"/>
                  </a:cubicBezTo>
                  <a:cubicBezTo>
                    <a:pt x="3186" y="43604"/>
                    <a:pt x="2088" y="41731"/>
                    <a:pt x="402" y="40660"/>
                  </a:cubicBezTo>
                  <a:cubicBezTo>
                    <a:pt x="1901" y="39697"/>
                    <a:pt x="3320" y="37877"/>
                    <a:pt x="3186" y="35816"/>
                  </a:cubicBezTo>
                  <a:cubicBezTo>
                    <a:pt x="5193" y="34799"/>
                    <a:pt x="6424" y="32764"/>
                    <a:pt x="6424" y="30516"/>
                  </a:cubicBezTo>
                  <a:cubicBezTo>
                    <a:pt x="6424" y="28268"/>
                    <a:pt x="5193" y="26260"/>
                    <a:pt x="3186" y="25216"/>
                  </a:cubicBezTo>
                  <a:cubicBezTo>
                    <a:pt x="3105" y="23236"/>
                    <a:pt x="2062" y="21442"/>
                    <a:pt x="402" y="20399"/>
                  </a:cubicBezTo>
                  <a:cubicBezTo>
                    <a:pt x="2115" y="19328"/>
                    <a:pt x="3212" y="17401"/>
                    <a:pt x="3186" y="15554"/>
                  </a:cubicBezTo>
                  <a:cubicBezTo>
                    <a:pt x="5193" y="14510"/>
                    <a:pt x="6424" y="12503"/>
                    <a:pt x="6424" y="10254"/>
                  </a:cubicBezTo>
                  <a:cubicBezTo>
                    <a:pt x="6424" y="8006"/>
                    <a:pt x="5193" y="5999"/>
                    <a:pt x="3186" y="4955"/>
                  </a:cubicBezTo>
                  <a:cubicBezTo>
                    <a:pt x="3186" y="3028"/>
                    <a:pt x="2008" y="1047"/>
                    <a:pt x="215" y="30"/>
                  </a:cubicBezTo>
                  <a:cubicBezTo>
                    <a:pt x="194" y="10"/>
                    <a:pt x="170" y="1"/>
                    <a:pt x="14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1" name="Google Shape;1041;p42"/>
            <p:cNvSpPr/>
            <p:nvPr/>
          </p:nvSpPr>
          <p:spPr>
            <a:xfrm>
              <a:off x="1607850" y="2593575"/>
              <a:ext cx="159950" cy="2032875"/>
            </a:xfrm>
            <a:custGeom>
              <a:rect b="b" l="l" r="r" t="t"/>
              <a:pathLst>
                <a:path extrusionOk="0" h="81315" w="6398">
                  <a:moveTo>
                    <a:pt x="140" y="1"/>
                  </a:moveTo>
                  <a:cubicBezTo>
                    <a:pt x="95" y="1"/>
                    <a:pt x="47" y="26"/>
                    <a:pt x="27" y="65"/>
                  </a:cubicBezTo>
                  <a:cubicBezTo>
                    <a:pt x="0"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71" y="17329"/>
                    <a:pt x="1847" y="19256"/>
                    <a:pt x="81" y="20273"/>
                  </a:cubicBezTo>
                  <a:cubicBezTo>
                    <a:pt x="54" y="20300"/>
                    <a:pt x="27" y="20326"/>
                    <a:pt x="0"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0" y="40615"/>
                  </a:cubicBezTo>
                  <a:cubicBezTo>
                    <a:pt x="0" y="40668"/>
                    <a:pt x="27" y="40749"/>
                    <a:pt x="81" y="40775"/>
                  </a:cubicBezTo>
                  <a:cubicBezTo>
                    <a:pt x="1820" y="41766"/>
                    <a:pt x="2918" y="43639"/>
                    <a:pt x="2918" y="45540"/>
                  </a:cubicBezTo>
                  <a:cubicBezTo>
                    <a:pt x="2918" y="45540"/>
                    <a:pt x="2918" y="45566"/>
                    <a:pt x="2918" y="45566"/>
                  </a:cubicBez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64" y="58012"/>
                    <a:pt x="1820" y="59806"/>
                    <a:pt x="81" y="60796"/>
                  </a:cubicBezTo>
                  <a:cubicBezTo>
                    <a:pt x="54" y="60823"/>
                    <a:pt x="27" y="60850"/>
                    <a:pt x="0" y="60903"/>
                  </a:cubicBezTo>
                  <a:cubicBezTo>
                    <a:pt x="0" y="60957"/>
                    <a:pt x="27" y="61010"/>
                    <a:pt x="81" y="61037"/>
                  </a:cubicBezTo>
                  <a:cubicBezTo>
                    <a:pt x="1820" y="62054"/>
                    <a:pt x="2864"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64" y="78274"/>
                    <a:pt x="1820" y="80067"/>
                    <a:pt x="81" y="81084"/>
                  </a:cubicBezTo>
                  <a:cubicBezTo>
                    <a:pt x="27" y="81111"/>
                    <a:pt x="0" y="81191"/>
                    <a:pt x="27" y="81245"/>
                  </a:cubicBezTo>
                  <a:cubicBezTo>
                    <a:pt x="44" y="81296"/>
                    <a:pt x="82" y="81315"/>
                    <a:pt x="122" y="81315"/>
                  </a:cubicBezTo>
                  <a:cubicBezTo>
                    <a:pt x="145" y="81315"/>
                    <a:pt x="168" y="81308"/>
                    <a:pt x="188" y="81299"/>
                  </a:cubicBezTo>
                  <a:cubicBezTo>
                    <a:pt x="1981"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61"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61" y="19336"/>
                    <a:pt x="3185" y="17436"/>
                    <a:pt x="3185" y="15616"/>
                  </a:cubicBezTo>
                  <a:cubicBezTo>
                    <a:pt x="3185" y="15589"/>
                    <a:pt x="3185" y="15562"/>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2" name="Google Shape;1042;p42"/>
            <p:cNvSpPr/>
            <p:nvPr/>
          </p:nvSpPr>
          <p:spPr>
            <a:xfrm>
              <a:off x="1453950" y="2845375"/>
              <a:ext cx="160600" cy="2032675"/>
            </a:xfrm>
            <a:custGeom>
              <a:rect b="b" l="l" r="r" t="t"/>
              <a:pathLst>
                <a:path extrusionOk="0" h="81307" w="6424">
                  <a:moveTo>
                    <a:pt x="133" y="1"/>
                  </a:moveTo>
                  <a:cubicBezTo>
                    <a:pt x="93" y="1"/>
                    <a:pt x="60" y="24"/>
                    <a:pt x="27" y="57"/>
                  </a:cubicBezTo>
                  <a:cubicBezTo>
                    <a:pt x="27" y="84"/>
                    <a:pt x="27" y="110"/>
                    <a:pt x="27" y="137"/>
                  </a:cubicBezTo>
                  <a:cubicBezTo>
                    <a:pt x="27" y="164"/>
                    <a:pt x="27" y="217"/>
                    <a:pt x="80" y="244"/>
                  </a:cubicBezTo>
                  <a:cubicBezTo>
                    <a:pt x="1820" y="1234"/>
                    <a:pt x="2971" y="3188"/>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20"/>
                    <a:pt x="2944" y="15474"/>
                  </a:cubicBezTo>
                  <a:cubicBezTo>
                    <a:pt x="2998" y="17347"/>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44" y="35655"/>
                    <a:pt x="2918"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cubicBezTo>
                    <a:pt x="2944" y="45558"/>
                    <a:pt x="2944" y="45558"/>
                    <a:pt x="2944" y="45558"/>
                  </a:cubicBez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27" y="81237"/>
                  </a:cubicBezTo>
                  <a:cubicBezTo>
                    <a:pt x="61" y="81288"/>
                    <a:pt x="106" y="81306"/>
                    <a:pt x="147" y="81306"/>
                  </a:cubicBezTo>
                  <a:cubicBezTo>
                    <a:pt x="172" y="81306"/>
                    <a:pt x="195" y="81300"/>
                    <a:pt x="214" y="81290"/>
                  </a:cubicBezTo>
                  <a:cubicBezTo>
                    <a:pt x="2008" y="80247"/>
                    <a:pt x="3105" y="78400"/>
                    <a:pt x="3185" y="76366"/>
                  </a:cubicBezTo>
                  <a:cubicBezTo>
                    <a:pt x="5166" y="75322"/>
                    <a:pt x="6424" y="73288"/>
                    <a:pt x="6424" y="71066"/>
                  </a:cubicBezTo>
                  <a:cubicBezTo>
                    <a:pt x="6424" y="68818"/>
                    <a:pt x="5166" y="66783"/>
                    <a:pt x="3185" y="65766"/>
                  </a:cubicBezTo>
                  <a:cubicBezTo>
                    <a:pt x="3105" y="63759"/>
                    <a:pt x="2061" y="61992"/>
                    <a:pt x="375" y="60922"/>
                  </a:cubicBezTo>
                  <a:cubicBezTo>
                    <a:pt x="2061" y="59878"/>
                    <a:pt x="3105" y="58085"/>
                    <a:pt x="3185" y="56077"/>
                  </a:cubicBezTo>
                  <a:cubicBezTo>
                    <a:pt x="5166" y="55060"/>
                    <a:pt x="6424" y="53026"/>
                    <a:pt x="6424" y="50778"/>
                  </a:cubicBezTo>
                  <a:cubicBezTo>
                    <a:pt x="6424" y="48556"/>
                    <a:pt x="5193" y="46522"/>
                    <a:pt x="3185" y="45505"/>
                  </a:cubicBezTo>
                  <a:cubicBezTo>
                    <a:pt x="3159" y="43604"/>
                    <a:pt x="2088" y="41731"/>
                    <a:pt x="375" y="40660"/>
                  </a:cubicBezTo>
                  <a:cubicBezTo>
                    <a:pt x="1901" y="39697"/>
                    <a:pt x="3319" y="37877"/>
                    <a:pt x="3185" y="35816"/>
                  </a:cubicBezTo>
                  <a:cubicBezTo>
                    <a:pt x="5193" y="34799"/>
                    <a:pt x="6424" y="32764"/>
                    <a:pt x="6424" y="30516"/>
                  </a:cubicBezTo>
                  <a:cubicBezTo>
                    <a:pt x="6424" y="28268"/>
                    <a:pt x="5166" y="26260"/>
                    <a:pt x="3185" y="25216"/>
                  </a:cubicBezTo>
                  <a:cubicBezTo>
                    <a:pt x="3105" y="23236"/>
                    <a:pt x="2061" y="21442"/>
                    <a:pt x="375"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84" y="10"/>
                    <a:pt x="157" y="1"/>
                    <a:pt x="133"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3" name="Google Shape;1043;p42"/>
            <p:cNvSpPr/>
            <p:nvPr/>
          </p:nvSpPr>
          <p:spPr>
            <a:xfrm>
              <a:off x="1300050" y="2593575"/>
              <a:ext cx="160600" cy="2032875"/>
            </a:xfrm>
            <a:custGeom>
              <a:rect b="b" l="l" r="r" t="t"/>
              <a:pathLst>
                <a:path extrusionOk="0" h="81315" w="6424">
                  <a:moveTo>
                    <a:pt x="167" y="1"/>
                  </a:moveTo>
                  <a:cubicBezTo>
                    <a:pt x="121" y="1"/>
                    <a:pt x="73" y="26"/>
                    <a:pt x="54" y="65"/>
                  </a:cubicBezTo>
                  <a:cubicBezTo>
                    <a:pt x="27" y="92"/>
                    <a:pt x="27" y="118"/>
                    <a:pt x="27" y="118"/>
                  </a:cubicBezTo>
                  <a:cubicBezTo>
                    <a:pt x="27" y="172"/>
                    <a:pt x="54" y="225"/>
                    <a:pt x="80" y="225"/>
                  </a:cubicBezTo>
                  <a:cubicBezTo>
                    <a:pt x="1820" y="1243"/>
                    <a:pt x="2971" y="3170"/>
                    <a:pt x="2944" y="5043"/>
                  </a:cubicBezTo>
                  <a:cubicBezTo>
                    <a:pt x="2944" y="5070"/>
                    <a:pt x="2971" y="5124"/>
                    <a:pt x="3025" y="5150"/>
                  </a:cubicBezTo>
                  <a:cubicBezTo>
                    <a:pt x="4952" y="6141"/>
                    <a:pt x="6183" y="8095"/>
                    <a:pt x="6183" y="10263"/>
                  </a:cubicBezTo>
                  <a:cubicBezTo>
                    <a:pt x="6183" y="12431"/>
                    <a:pt x="4952" y="14384"/>
                    <a:pt x="3025" y="15375"/>
                  </a:cubicBezTo>
                  <a:cubicBezTo>
                    <a:pt x="2971" y="15402"/>
                    <a:pt x="2944" y="15428"/>
                    <a:pt x="2944" y="15482"/>
                  </a:cubicBezTo>
                  <a:cubicBezTo>
                    <a:pt x="2998" y="17355"/>
                    <a:pt x="1847" y="19256"/>
                    <a:pt x="107" y="20273"/>
                  </a:cubicBezTo>
                  <a:cubicBezTo>
                    <a:pt x="80" y="20300"/>
                    <a:pt x="54" y="20326"/>
                    <a:pt x="27" y="20353"/>
                  </a:cubicBezTo>
                  <a:cubicBezTo>
                    <a:pt x="27" y="20407"/>
                    <a:pt x="27" y="20460"/>
                    <a:pt x="80" y="20514"/>
                  </a:cubicBezTo>
                  <a:cubicBezTo>
                    <a:pt x="1820" y="21504"/>
                    <a:pt x="2891" y="23297"/>
                    <a:pt x="2944" y="25305"/>
                  </a:cubicBezTo>
                  <a:cubicBezTo>
                    <a:pt x="2944" y="25358"/>
                    <a:pt x="2971" y="25385"/>
                    <a:pt x="3025" y="25412"/>
                  </a:cubicBezTo>
                  <a:cubicBezTo>
                    <a:pt x="4952" y="26402"/>
                    <a:pt x="6183" y="28356"/>
                    <a:pt x="6183" y="30524"/>
                  </a:cubicBezTo>
                  <a:cubicBezTo>
                    <a:pt x="6183" y="32692"/>
                    <a:pt x="4952" y="34646"/>
                    <a:pt x="3025" y="35636"/>
                  </a:cubicBezTo>
                  <a:cubicBezTo>
                    <a:pt x="2971" y="35663"/>
                    <a:pt x="2944" y="35717"/>
                    <a:pt x="2944" y="35770"/>
                  </a:cubicBezTo>
                  <a:cubicBezTo>
                    <a:pt x="3105" y="37831"/>
                    <a:pt x="1633" y="39651"/>
                    <a:pt x="107" y="40535"/>
                  </a:cubicBezTo>
                  <a:cubicBezTo>
                    <a:pt x="80" y="40561"/>
                    <a:pt x="54" y="40588"/>
                    <a:pt x="27" y="40615"/>
                  </a:cubicBezTo>
                  <a:cubicBezTo>
                    <a:pt x="27" y="40668"/>
                    <a:pt x="27" y="40749"/>
                    <a:pt x="80" y="40775"/>
                  </a:cubicBezTo>
                  <a:cubicBezTo>
                    <a:pt x="1820" y="41766"/>
                    <a:pt x="2944" y="43639"/>
                    <a:pt x="2944" y="45540"/>
                  </a:cubicBezTo>
                  <a:cubicBezTo>
                    <a:pt x="2944" y="45540"/>
                    <a:pt x="2944" y="45566"/>
                    <a:pt x="2944" y="45566"/>
                  </a:cubicBezTo>
                  <a:cubicBezTo>
                    <a:pt x="2944" y="45620"/>
                    <a:pt x="2971" y="45674"/>
                    <a:pt x="3025" y="45674"/>
                  </a:cubicBezTo>
                  <a:cubicBezTo>
                    <a:pt x="4952" y="46664"/>
                    <a:pt x="6183" y="48618"/>
                    <a:pt x="6183" y="50786"/>
                  </a:cubicBezTo>
                  <a:cubicBezTo>
                    <a:pt x="6183" y="52954"/>
                    <a:pt x="4952" y="54934"/>
                    <a:pt x="3025" y="55898"/>
                  </a:cubicBezTo>
                  <a:cubicBezTo>
                    <a:pt x="2971" y="55925"/>
                    <a:pt x="2944" y="55952"/>
                    <a:pt x="2944" y="56005"/>
                  </a:cubicBezTo>
                  <a:cubicBezTo>
                    <a:pt x="2891" y="58012"/>
                    <a:pt x="1847" y="59806"/>
                    <a:pt x="107" y="60796"/>
                  </a:cubicBezTo>
                  <a:cubicBezTo>
                    <a:pt x="80" y="60823"/>
                    <a:pt x="54" y="60850"/>
                    <a:pt x="27" y="60903"/>
                  </a:cubicBezTo>
                  <a:cubicBezTo>
                    <a:pt x="27" y="60957"/>
                    <a:pt x="27" y="61010"/>
                    <a:pt x="80" y="61037"/>
                  </a:cubicBezTo>
                  <a:cubicBezTo>
                    <a:pt x="1820" y="62054"/>
                    <a:pt x="2891" y="63847"/>
                    <a:pt x="2944" y="65828"/>
                  </a:cubicBezTo>
                  <a:cubicBezTo>
                    <a:pt x="2944" y="65882"/>
                    <a:pt x="2971" y="65935"/>
                    <a:pt x="3025" y="65962"/>
                  </a:cubicBezTo>
                  <a:cubicBezTo>
                    <a:pt x="4952" y="66925"/>
                    <a:pt x="6183" y="68879"/>
                    <a:pt x="6183" y="71047"/>
                  </a:cubicBezTo>
                  <a:cubicBezTo>
                    <a:pt x="6183" y="73242"/>
                    <a:pt x="4952" y="75196"/>
                    <a:pt x="3025" y="76160"/>
                  </a:cubicBezTo>
                  <a:cubicBezTo>
                    <a:pt x="2971" y="76186"/>
                    <a:pt x="2944" y="76240"/>
                    <a:pt x="2944" y="76267"/>
                  </a:cubicBezTo>
                  <a:cubicBezTo>
                    <a:pt x="2891" y="78274"/>
                    <a:pt x="1820" y="80067"/>
                    <a:pt x="80" y="81084"/>
                  </a:cubicBezTo>
                  <a:cubicBezTo>
                    <a:pt x="27" y="81111"/>
                    <a:pt x="0" y="81191"/>
                    <a:pt x="54" y="81245"/>
                  </a:cubicBezTo>
                  <a:cubicBezTo>
                    <a:pt x="71" y="81296"/>
                    <a:pt x="109" y="81315"/>
                    <a:pt x="149" y="81315"/>
                  </a:cubicBezTo>
                  <a:cubicBezTo>
                    <a:pt x="171" y="81315"/>
                    <a:pt x="195" y="81308"/>
                    <a:pt x="214" y="81299"/>
                  </a:cubicBezTo>
                  <a:cubicBezTo>
                    <a:pt x="2007" y="80255"/>
                    <a:pt x="3105" y="78408"/>
                    <a:pt x="3185" y="76347"/>
                  </a:cubicBezTo>
                  <a:cubicBezTo>
                    <a:pt x="5193" y="75330"/>
                    <a:pt x="6424" y="73296"/>
                    <a:pt x="6424" y="71047"/>
                  </a:cubicBezTo>
                  <a:cubicBezTo>
                    <a:pt x="6424" y="68826"/>
                    <a:pt x="5193" y="66792"/>
                    <a:pt x="3185" y="65748"/>
                  </a:cubicBezTo>
                  <a:cubicBezTo>
                    <a:pt x="3132" y="63767"/>
                    <a:pt x="2088" y="61974"/>
                    <a:pt x="402" y="60930"/>
                  </a:cubicBezTo>
                  <a:cubicBezTo>
                    <a:pt x="2088" y="59859"/>
                    <a:pt x="3132" y="58093"/>
                    <a:pt x="3185" y="56085"/>
                  </a:cubicBezTo>
                  <a:cubicBezTo>
                    <a:pt x="5193" y="55068"/>
                    <a:pt x="6424" y="53034"/>
                    <a:pt x="6424" y="50786"/>
                  </a:cubicBezTo>
                  <a:cubicBezTo>
                    <a:pt x="6424" y="48537"/>
                    <a:pt x="5193" y="46530"/>
                    <a:pt x="3185" y="45486"/>
                  </a:cubicBezTo>
                  <a:cubicBezTo>
                    <a:pt x="3185" y="43586"/>
                    <a:pt x="2088" y="41739"/>
                    <a:pt x="402" y="40668"/>
                  </a:cubicBezTo>
                  <a:cubicBezTo>
                    <a:pt x="1927" y="39705"/>
                    <a:pt x="3319" y="37885"/>
                    <a:pt x="3212" y="35824"/>
                  </a:cubicBezTo>
                  <a:cubicBezTo>
                    <a:pt x="5193" y="34780"/>
                    <a:pt x="6424" y="32772"/>
                    <a:pt x="6424" y="30524"/>
                  </a:cubicBezTo>
                  <a:cubicBezTo>
                    <a:pt x="6424" y="28276"/>
                    <a:pt x="5193" y="26268"/>
                    <a:pt x="3185" y="25225"/>
                  </a:cubicBezTo>
                  <a:cubicBezTo>
                    <a:pt x="3105" y="23244"/>
                    <a:pt x="2061" y="21451"/>
                    <a:pt x="402" y="20407"/>
                  </a:cubicBezTo>
                  <a:cubicBezTo>
                    <a:pt x="2088" y="19336"/>
                    <a:pt x="3185" y="17436"/>
                    <a:pt x="3185" y="15616"/>
                  </a:cubicBezTo>
                  <a:cubicBezTo>
                    <a:pt x="3185" y="15589"/>
                    <a:pt x="3185" y="15562"/>
                    <a:pt x="3185" y="15562"/>
                  </a:cubicBezTo>
                  <a:cubicBezTo>
                    <a:pt x="5193" y="14518"/>
                    <a:pt x="6424" y="12511"/>
                    <a:pt x="6424" y="10263"/>
                  </a:cubicBezTo>
                  <a:cubicBezTo>
                    <a:pt x="6424" y="8014"/>
                    <a:pt x="5193" y="6007"/>
                    <a:pt x="3185" y="4963"/>
                  </a:cubicBezTo>
                  <a:cubicBezTo>
                    <a:pt x="3185" y="3036"/>
                    <a:pt x="2007" y="1055"/>
                    <a:pt x="214" y="11"/>
                  </a:cubicBezTo>
                  <a:cubicBezTo>
                    <a:pt x="200" y="4"/>
                    <a:pt x="184" y="1"/>
                    <a:pt x="167"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4" name="Google Shape;1044;p42"/>
            <p:cNvSpPr/>
            <p:nvPr/>
          </p:nvSpPr>
          <p:spPr>
            <a:xfrm>
              <a:off x="1146800" y="2845375"/>
              <a:ext cx="159950" cy="2032675"/>
            </a:xfrm>
            <a:custGeom>
              <a:rect b="b" l="l" r="r" t="t"/>
              <a:pathLst>
                <a:path extrusionOk="0" h="81307" w="6398">
                  <a:moveTo>
                    <a:pt x="120" y="1"/>
                  </a:moveTo>
                  <a:cubicBezTo>
                    <a:pt x="81" y="1"/>
                    <a:pt x="44" y="24"/>
                    <a:pt x="28" y="57"/>
                  </a:cubicBezTo>
                  <a:cubicBezTo>
                    <a:pt x="28" y="84"/>
                    <a:pt x="1" y="110"/>
                    <a:pt x="1" y="137"/>
                  </a:cubicBezTo>
                  <a:cubicBezTo>
                    <a:pt x="1" y="164"/>
                    <a:pt x="28" y="217"/>
                    <a:pt x="81" y="244"/>
                  </a:cubicBezTo>
                  <a:cubicBezTo>
                    <a:pt x="1821" y="1234"/>
                    <a:pt x="2972" y="3162"/>
                    <a:pt x="2918" y="5035"/>
                  </a:cubicBezTo>
                  <a:cubicBezTo>
                    <a:pt x="2918" y="5089"/>
                    <a:pt x="2945" y="5142"/>
                    <a:pt x="2998" y="5142"/>
                  </a:cubicBezTo>
                  <a:cubicBezTo>
                    <a:pt x="4952" y="6133"/>
                    <a:pt x="6157" y="8086"/>
                    <a:pt x="6157" y="10254"/>
                  </a:cubicBezTo>
                  <a:cubicBezTo>
                    <a:pt x="6157" y="12422"/>
                    <a:pt x="4952" y="14376"/>
                    <a:pt x="2998" y="15367"/>
                  </a:cubicBezTo>
                  <a:cubicBezTo>
                    <a:pt x="2945" y="15393"/>
                    <a:pt x="2918" y="15420"/>
                    <a:pt x="2918" y="15474"/>
                  </a:cubicBezTo>
                  <a:cubicBezTo>
                    <a:pt x="2972" y="17321"/>
                    <a:pt x="1848" y="19248"/>
                    <a:pt x="81" y="20265"/>
                  </a:cubicBezTo>
                  <a:cubicBezTo>
                    <a:pt x="54" y="20292"/>
                    <a:pt x="28" y="20318"/>
                    <a:pt x="1" y="20345"/>
                  </a:cubicBezTo>
                  <a:cubicBezTo>
                    <a:pt x="1" y="20425"/>
                    <a:pt x="28" y="20479"/>
                    <a:pt x="81" y="20506"/>
                  </a:cubicBezTo>
                  <a:cubicBezTo>
                    <a:pt x="1794" y="21496"/>
                    <a:pt x="2865" y="23289"/>
                    <a:pt x="2918" y="25297"/>
                  </a:cubicBezTo>
                  <a:cubicBezTo>
                    <a:pt x="2918" y="25350"/>
                    <a:pt x="2945"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079" y="37823"/>
                    <a:pt x="1633" y="39643"/>
                    <a:pt x="81" y="40526"/>
                  </a:cubicBezTo>
                  <a:cubicBezTo>
                    <a:pt x="54" y="40553"/>
                    <a:pt x="28" y="40580"/>
                    <a:pt x="1" y="40633"/>
                  </a:cubicBezTo>
                  <a:cubicBezTo>
                    <a:pt x="1" y="40687"/>
                    <a:pt x="28" y="40741"/>
                    <a:pt x="81" y="40767"/>
                  </a:cubicBezTo>
                  <a:cubicBezTo>
                    <a:pt x="1821" y="41784"/>
                    <a:pt x="2918" y="43631"/>
                    <a:pt x="2918" y="45532"/>
                  </a:cubicBezTo>
                  <a:cubicBezTo>
                    <a:pt x="2918" y="45532"/>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81" y="60815"/>
                  </a:cubicBezTo>
                  <a:cubicBezTo>
                    <a:pt x="54" y="60815"/>
                    <a:pt x="28" y="60841"/>
                    <a:pt x="1" y="60895"/>
                  </a:cubicBezTo>
                  <a:cubicBezTo>
                    <a:pt x="1" y="60949"/>
                    <a:pt x="28"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8" y="81103"/>
                    <a:pt x="1" y="81183"/>
                    <a:pt x="28" y="81237"/>
                  </a:cubicBezTo>
                  <a:cubicBezTo>
                    <a:pt x="44" y="81288"/>
                    <a:pt x="83" y="81306"/>
                    <a:pt x="129" y="81306"/>
                  </a:cubicBezTo>
                  <a:cubicBezTo>
                    <a:pt x="156" y="81306"/>
                    <a:pt x="185" y="81300"/>
                    <a:pt x="215" y="81290"/>
                  </a:cubicBezTo>
                  <a:cubicBezTo>
                    <a:pt x="1981" y="80247"/>
                    <a:pt x="3106" y="78400"/>
                    <a:pt x="3186" y="76366"/>
                  </a:cubicBezTo>
                  <a:cubicBezTo>
                    <a:pt x="5167" y="75322"/>
                    <a:pt x="6398" y="73288"/>
                    <a:pt x="6398" y="71066"/>
                  </a:cubicBezTo>
                  <a:cubicBezTo>
                    <a:pt x="6398" y="68818"/>
                    <a:pt x="5167" y="66783"/>
                    <a:pt x="3186" y="65766"/>
                  </a:cubicBezTo>
                  <a:cubicBezTo>
                    <a:pt x="3106" y="63759"/>
                    <a:pt x="2062" y="61992"/>
                    <a:pt x="375" y="60922"/>
                  </a:cubicBezTo>
                  <a:cubicBezTo>
                    <a:pt x="2062" y="59878"/>
                    <a:pt x="3106" y="58085"/>
                    <a:pt x="3186" y="56077"/>
                  </a:cubicBezTo>
                  <a:cubicBezTo>
                    <a:pt x="5167" y="55060"/>
                    <a:pt x="6398" y="53026"/>
                    <a:pt x="6398" y="50778"/>
                  </a:cubicBezTo>
                  <a:cubicBezTo>
                    <a:pt x="6398" y="48556"/>
                    <a:pt x="5167" y="46522"/>
                    <a:pt x="3186" y="45505"/>
                  </a:cubicBezTo>
                  <a:cubicBezTo>
                    <a:pt x="3159" y="43604"/>
                    <a:pt x="2088" y="41731"/>
                    <a:pt x="375" y="40660"/>
                  </a:cubicBezTo>
                  <a:cubicBezTo>
                    <a:pt x="1901" y="39697"/>
                    <a:pt x="3293" y="37877"/>
                    <a:pt x="3186" y="35816"/>
                  </a:cubicBezTo>
                  <a:cubicBezTo>
                    <a:pt x="5167" y="34799"/>
                    <a:pt x="6398" y="32764"/>
                    <a:pt x="6398" y="30516"/>
                  </a:cubicBezTo>
                  <a:cubicBezTo>
                    <a:pt x="6398" y="28268"/>
                    <a:pt x="5167" y="26260"/>
                    <a:pt x="3186" y="25216"/>
                  </a:cubicBezTo>
                  <a:cubicBezTo>
                    <a:pt x="3079" y="23236"/>
                    <a:pt x="2062" y="21442"/>
                    <a:pt x="375" y="20399"/>
                  </a:cubicBezTo>
                  <a:cubicBezTo>
                    <a:pt x="2088" y="19328"/>
                    <a:pt x="3186" y="17401"/>
                    <a:pt x="3186" y="15554"/>
                  </a:cubicBezTo>
                  <a:cubicBezTo>
                    <a:pt x="5167" y="14510"/>
                    <a:pt x="6398" y="12503"/>
                    <a:pt x="6398" y="10254"/>
                  </a:cubicBezTo>
                  <a:cubicBezTo>
                    <a:pt x="6398" y="8006"/>
                    <a:pt x="5167" y="5999"/>
                    <a:pt x="3186" y="4955"/>
                  </a:cubicBezTo>
                  <a:cubicBezTo>
                    <a:pt x="3186" y="3028"/>
                    <a:pt x="1981" y="1047"/>
                    <a:pt x="188" y="30"/>
                  </a:cubicBezTo>
                  <a:cubicBezTo>
                    <a:pt x="168" y="10"/>
                    <a:pt x="143" y="1"/>
                    <a:pt x="12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5" name="Google Shape;1045;p42"/>
            <p:cNvSpPr/>
            <p:nvPr/>
          </p:nvSpPr>
          <p:spPr>
            <a:xfrm>
              <a:off x="992900" y="2593575"/>
              <a:ext cx="160625" cy="2032875"/>
            </a:xfrm>
            <a:custGeom>
              <a:rect b="b" l="l" r="r" t="t"/>
              <a:pathLst>
                <a:path extrusionOk="0" h="81315" w="6425">
                  <a:moveTo>
                    <a:pt x="167" y="1"/>
                  </a:moveTo>
                  <a:cubicBezTo>
                    <a:pt x="120" y="1"/>
                    <a:pt x="67" y="26"/>
                    <a:pt x="27" y="65"/>
                  </a:cubicBezTo>
                  <a:cubicBezTo>
                    <a:pt x="27" y="92"/>
                    <a:pt x="27" y="118"/>
                    <a:pt x="27" y="118"/>
                  </a:cubicBezTo>
                  <a:cubicBezTo>
                    <a:pt x="27" y="172"/>
                    <a:pt x="54"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72" y="15402"/>
                    <a:pt x="2945" y="15428"/>
                    <a:pt x="2945" y="15482"/>
                  </a:cubicBezTo>
                  <a:cubicBezTo>
                    <a:pt x="2998" y="17329"/>
                    <a:pt x="1847"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72" y="35663"/>
                    <a:pt x="2945" y="35717"/>
                    <a:pt x="2945" y="35770"/>
                  </a:cubicBezTo>
                  <a:cubicBezTo>
                    <a:pt x="3105"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18"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5" y="78408"/>
                    <a:pt x="3186" y="76347"/>
                  </a:cubicBezTo>
                  <a:cubicBezTo>
                    <a:pt x="5193" y="75330"/>
                    <a:pt x="6424" y="73296"/>
                    <a:pt x="6424" y="71047"/>
                  </a:cubicBezTo>
                  <a:cubicBezTo>
                    <a:pt x="6424" y="68826"/>
                    <a:pt x="5193" y="66792"/>
                    <a:pt x="3186" y="65748"/>
                  </a:cubicBezTo>
                  <a:cubicBezTo>
                    <a:pt x="3105" y="63767"/>
                    <a:pt x="2088" y="61974"/>
                    <a:pt x="402" y="60930"/>
                  </a:cubicBezTo>
                  <a:cubicBezTo>
                    <a:pt x="2088" y="59859"/>
                    <a:pt x="3105" y="58093"/>
                    <a:pt x="3186" y="56085"/>
                  </a:cubicBezTo>
                  <a:cubicBezTo>
                    <a:pt x="5193" y="55068"/>
                    <a:pt x="6424" y="53034"/>
                    <a:pt x="6424" y="50786"/>
                  </a:cubicBezTo>
                  <a:cubicBezTo>
                    <a:pt x="6424" y="48537"/>
                    <a:pt x="5193" y="46530"/>
                    <a:pt x="3186" y="45486"/>
                  </a:cubicBezTo>
                  <a:cubicBezTo>
                    <a:pt x="3159" y="43586"/>
                    <a:pt x="2088" y="41739"/>
                    <a:pt x="402" y="40668"/>
                  </a:cubicBezTo>
                  <a:cubicBezTo>
                    <a:pt x="1901" y="39705"/>
                    <a:pt x="3320" y="37885"/>
                    <a:pt x="3186" y="35824"/>
                  </a:cubicBezTo>
                  <a:cubicBezTo>
                    <a:pt x="5193" y="34780"/>
                    <a:pt x="6424" y="32772"/>
                    <a:pt x="6424" y="30524"/>
                  </a:cubicBezTo>
                  <a:cubicBezTo>
                    <a:pt x="6424" y="28276"/>
                    <a:pt x="5193" y="26268"/>
                    <a:pt x="3186" y="25225"/>
                  </a:cubicBezTo>
                  <a:cubicBezTo>
                    <a:pt x="3105" y="23244"/>
                    <a:pt x="2062" y="21451"/>
                    <a:pt x="402" y="20407"/>
                  </a:cubicBezTo>
                  <a:cubicBezTo>
                    <a:pt x="2088" y="19336"/>
                    <a:pt x="3186" y="17436"/>
                    <a:pt x="3186" y="15616"/>
                  </a:cubicBezTo>
                  <a:cubicBezTo>
                    <a:pt x="3186" y="15589"/>
                    <a:pt x="3186" y="15562"/>
                    <a:pt x="3186" y="15562"/>
                  </a:cubicBezTo>
                  <a:cubicBezTo>
                    <a:pt x="5193" y="14518"/>
                    <a:pt x="6424" y="12511"/>
                    <a:pt x="6424" y="10263"/>
                  </a:cubicBezTo>
                  <a:cubicBezTo>
                    <a:pt x="6424" y="8014"/>
                    <a:pt x="5193" y="6007"/>
                    <a:pt x="3186" y="4963"/>
                  </a:cubicBezTo>
                  <a:cubicBezTo>
                    <a:pt x="3186" y="3036"/>
                    <a:pt x="2008" y="1055"/>
                    <a:pt x="215" y="11"/>
                  </a:cubicBezTo>
                  <a:cubicBezTo>
                    <a:pt x="200" y="4"/>
                    <a:pt x="184" y="1"/>
                    <a:pt x="167"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6" name="Google Shape;1046;p42"/>
            <p:cNvSpPr/>
            <p:nvPr/>
          </p:nvSpPr>
          <p:spPr>
            <a:xfrm>
              <a:off x="839675" y="2845375"/>
              <a:ext cx="159950" cy="2032675"/>
            </a:xfrm>
            <a:custGeom>
              <a:rect b="b" l="l" r="r" t="t"/>
              <a:pathLst>
                <a:path extrusionOk="0" h="81307" w="6398">
                  <a:moveTo>
                    <a:pt x="119" y="1"/>
                  </a:moveTo>
                  <a:cubicBezTo>
                    <a:pt x="81" y="1"/>
                    <a:pt x="44" y="24"/>
                    <a:pt x="27" y="57"/>
                  </a:cubicBezTo>
                  <a:cubicBezTo>
                    <a:pt x="0" y="84"/>
                    <a:pt x="0" y="110"/>
                    <a:pt x="0" y="137"/>
                  </a:cubicBezTo>
                  <a:cubicBezTo>
                    <a:pt x="0" y="164"/>
                    <a:pt x="27" y="217"/>
                    <a:pt x="54" y="244"/>
                  </a:cubicBezTo>
                  <a:cubicBezTo>
                    <a:pt x="1794" y="1234"/>
                    <a:pt x="2971" y="3162"/>
                    <a:pt x="2918" y="5035"/>
                  </a:cubicBezTo>
                  <a:cubicBezTo>
                    <a:pt x="2918" y="5089"/>
                    <a:pt x="2945" y="5142"/>
                    <a:pt x="2998" y="5142"/>
                  </a:cubicBezTo>
                  <a:cubicBezTo>
                    <a:pt x="4925" y="6133"/>
                    <a:pt x="6156" y="8086"/>
                    <a:pt x="6156" y="10254"/>
                  </a:cubicBezTo>
                  <a:cubicBezTo>
                    <a:pt x="6156" y="12422"/>
                    <a:pt x="4925" y="14376"/>
                    <a:pt x="2998" y="15367"/>
                  </a:cubicBezTo>
                  <a:cubicBezTo>
                    <a:pt x="2945" y="15393"/>
                    <a:pt x="2918" y="15420"/>
                    <a:pt x="2918" y="15474"/>
                  </a:cubicBezTo>
                  <a:cubicBezTo>
                    <a:pt x="2971" y="17321"/>
                    <a:pt x="1847" y="19248"/>
                    <a:pt x="81" y="20265"/>
                  </a:cubicBezTo>
                  <a:cubicBezTo>
                    <a:pt x="54" y="20292"/>
                    <a:pt x="27" y="20318"/>
                    <a:pt x="0" y="20345"/>
                  </a:cubicBezTo>
                  <a:cubicBezTo>
                    <a:pt x="0" y="20425"/>
                    <a:pt x="27" y="20479"/>
                    <a:pt x="54" y="20506"/>
                  </a:cubicBezTo>
                  <a:cubicBezTo>
                    <a:pt x="1794" y="21496"/>
                    <a:pt x="2864" y="23289"/>
                    <a:pt x="2918" y="25297"/>
                  </a:cubicBezTo>
                  <a:cubicBezTo>
                    <a:pt x="2918" y="25350"/>
                    <a:pt x="2945" y="25404"/>
                    <a:pt x="2998" y="25404"/>
                  </a:cubicBezTo>
                  <a:cubicBezTo>
                    <a:pt x="4925" y="26394"/>
                    <a:pt x="6156" y="28348"/>
                    <a:pt x="6156" y="30516"/>
                  </a:cubicBezTo>
                  <a:cubicBezTo>
                    <a:pt x="6156" y="32684"/>
                    <a:pt x="4925" y="34665"/>
                    <a:pt x="2998" y="35628"/>
                  </a:cubicBezTo>
                  <a:cubicBezTo>
                    <a:pt x="2945" y="35655"/>
                    <a:pt x="2918" y="35709"/>
                    <a:pt x="2918" y="35762"/>
                  </a:cubicBezTo>
                  <a:cubicBezTo>
                    <a:pt x="3078" y="37823"/>
                    <a:pt x="1606" y="39643"/>
                    <a:pt x="81" y="40526"/>
                  </a:cubicBezTo>
                  <a:cubicBezTo>
                    <a:pt x="54" y="40553"/>
                    <a:pt x="27" y="40580"/>
                    <a:pt x="0" y="40633"/>
                  </a:cubicBezTo>
                  <a:cubicBezTo>
                    <a:pt x="0" y="40687"/>
                    <a:pt x="27" y="40741"/>
                    <a:pt x="54" y="40767"/>
                  </a:cubicBezTo>
                  <a:cubicBezTo>
                    <a:pt x="1794" y="41784"/>
                    <a:pt x="2918" y="43631"/>
                    <a:pt x="2918" y="45532"/>
                  </a:cubicBezTo>
                  <a:cubicBezTo>
                    <a:pt x="2918" y="45558"/>
                    <a:pt x="2918" y="45558"/>
                    <a:pt x="2918" y="45558"/>
                  </a:cubicBezTo>
                  <a:cubicBezTo>
                    <a:pt x="2918" y="45612"/>
                    <a:pt x="2945" y="45665"/>
                    <a:pt x="2998" y="45692"/>
                  </a:cubicBezTo>
                  <a:cubicBezTo>
                    <a:pt x="4925" y="46656"/>
                    <a:pt x="6156" y="48610"/>
                    <a:pt x="6156" y="50778"/>
                  </a:cubicBezTo>
                  <a:cubicBezTo>
                    <a:pt x="6156" y="52972"/>
                    <a:pt x="4925" y="54926"/>
                    <a:pt x="2998" y="55890"/>
                  </a:cubicBezTo>
                  <a:cubicBezTo>
                    <a:pt x="2945" y="55917"/>
                    <a:pt x="2918" y="55970"/>
                    <a:pt x="2918" y="55997"/>
                  </a:cubicBezTo>
                  <a:cubicBezTo>
                    <a:pt x="2864" y="58004"/>
                    <a:pt x="1820" y="59798"/>
                    <a:pt x="81" y="60815"/>
                  </a:cubicBezTo>
                  <a:cubicBezTo>
                    <a:pt x="54" y="60815"/>
                    <a:pt x="27" y="60841"/>
                    <a:pt x="0" y="60895"/>
                  </a:cubicBezTo>
                  <a:cubicBezTo>
                    <a:pt x="0" y="60949"/>
                    <a:pt x="27" y="61002"/>
                    <a:pt x="54" y="61029"/>
                  </a:cubicBezTo>
                  <a:cubicBezTo>
                    <a:pt x="1794" y="62046"/>
                    <a:pt x="2864" y="63839"/>
                    <a:pt x="2918" y="65847"/>
                  </a:cubicBezTo>
                  <a:cubicBezTo>
                    <a:pt x="2918" y="65873"/>
                    <a:pt x="2945" y="65927"/>
                    <a:pt x="2998" y="65954"/>
                  </a:cubicBezTo>
                  <a:cubicBezTo>
                    <a:pt x="4925" y="66917"/>
                    <a:pt x="6156" y="68871"/>
                    <a:pt x="6156" y="71066"/>
                  </a:cubicBezTo>
                  <a:cubicBezTo>
                    <a:pt x="6156" y="73234"/>
                    <a:pt x="4925" y="75188"/>
                    <a:pt x="2998" y="76151"/>
                  </a:cubicBezTo>
                  <a:cubicBezTo>
                    <a:pt x="2945" y="76178"/>
                    <a:pt x="2918" y="76232"/>
                    <a:pt x="2918" y="76285"/>
                  </a:cubicBezTo>
                  <a:cubicBezTo>
                    <a:pt x="2864" y="78266"/>
                    <a:pt x="1794" y="80059"/>
                    <a:pt x="81" y="81076"/>
                  </a:cubicBezTo>
                  <a:cubicBezTo>
                    <a:pt x="0" y="81103"/>
                    <a:pt x="0" y="81183"/>
                    <a:pt x="27" y="81237"/>
                  </a:cubicBezTo>
                  <a:cubicBezTo>
                    <a:pt x="44" y="81288"/>
                    <a:pt x="83" y="81306"/>
                    <a:pt x="122" y="81306"/>
                  </a:cubicBezTo>
                  <a:cubicBezTo>
                    <a:pt x="145" y="81306"/>
                    <a:pt x="168" y="81300"/>
                    <a:pt x="188" y="81290"/>
                  </a:cubicBezTo>
                  <a:cubicBezTo>
                    <a:pt x="1981" y="80247"/>
                    <a:pt x="3105" y="78400"/>
                    <a:pt x="3159" y="76366"/>
                  </a:cubicBezTo>
                  <a:cubicBezTo>
                    <a:pt x="5166" y="75322"/>
                    <a:pt x="6397" y="73288"/>
                    <a:pt x="6397" y="71066"/>
                  </a:cubicBezTo>
                  <a:cubicBezTo>
                    <a:pt x="6397" y="68818"/>
                    <a:pt x="5166" y="66783"/>
                    <a:pt x="3159" y="65766"/>
                  </a:cubicBezTo>
                  <a:cubicBezTo>
                    <a:pt x="3105" y="63759"/>
                    <a:pt x="2061" y="61992"/>
                    <a:pt x="375" y="60922"/>
                  </a:cubicBezTo>
                  <a:cubicBezTo>
                    <a:pt x="2061" y="59878"/>
                    <a:pt x="3105" y="58085"/>
                    <a:pt x="3159" y="56077"/>
                  </a:cubicBezTo>
                  <a:cubicBezTo>
                    <a:pt x="5166" y="55060"/>
                    <a:pt x="6397" y="53026"/>
                    <a:pt x="6397" y="50778"/>
                  </a:cubicBezTo>
                  <a:cubicBezTo>
                    <a:pt x="6397" y="48556"/>
                    <a:pt x="5166" y="46522"/>
                    <a:pt x="3159" y="45505"/>
                  </a:cubicBezTo>
                  <a:cubicBezTo>
                    <a:pt x="3159" y="43604"/>
                    <a:pt x="2061" y="41731"/>
                    <a:pt x="375" y="40660"/>
                  </a:cubicBezTo>
                  <a:cubicBezTo>
                    <a:pt x="1901" y="39697"/>
                    <a:pt x="3292" y="37877"/>
                    <a:pt x="3185" y="35816"/>
                  </a:cubicBezTo>
                  <a:cubicBezTo>
                    <a:pt x="5166" y="34799"/>
                    <a:pt x="6397" y="32764"/>
                    <a:pt x="6397" y="30516"/>
                  </a:cubicBezTo>
                  <a:cubicBezTo>
                    <a:pt x="6397" y="28268"/>
                    <a:pt x="5166" y="26260"/>
                    <a:pt x="3159" y="25216"/>
                  </a:cubicBezTo>
                  <a:cubicBezTo>
                    <a:pt x="3078" y="23236"/>
                    <a:pt x="2035" y="21442"/>
                    <a:pt x="375" y="20399"/>
                  </a:cubicBezTo>
                  <a:cubicBezTo>
                    <a:pt x="2061" y="19328"/>
                    <a:pt x="3159" y="17454"/>
                    <a:pt x="3159" y="15608"/>
                  </a:cubicBezTo>
                  <a:cubicBezTo>
                    <a:pt x="3159" y="15581"/>
                    <a:pt x="3159" y="15581"/>
                    <a:pt x="3159" y="15554"/>
                  </a:cubicBezTo>
                  <a:cubicBezTo>
                    <a:pt x="5166" y="14510"/>
                    <a:pt x="6397" y="12503"/>
                    <a:pt x="6397" y="10254"/>
                  </a:cubicBezTo>
                  <a:cubicBezTo>
                    <a:pt x="6397" y="8006"/>
                    <a:pt x="5166" y="5999"/>
                    <a:pt x="3159" y="4955"/>
                  </a:cubicBezTo>
                  <a:cubicBezTo>
                    <a:pt x="3159" y="3028"/>
                    <a:pt x="1981" y="1047"/>
                    <a:pt x="188" y="30"/>
                  </a:cubicBezTo>
                  <a:cubicBezTo>
                    <a:pt x="167" y="10"/>
                    <a:pt x="143" y="1"/>
                    <a:pt x="11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7" name="Google Shape;1047;p42"/>
            <p:cNvSpPr/>
            <p:nvPr/>
          </p:nvSpPr>
          <p:spPr>
            <a:xfrm>
              <a:off x="685775" y="2593575"/>
              <a:ext cx="159950" cy="2032875"/>
            </a:xfrm>
            <a:custGeom>
              <a:rect b="b" l="l" r="r" t="t"/>
              <a:pathLst>
                <a:path extrusionOk="0" h="81315" w="6398">
                  <a:moveTo>
                    <a:pt x="140" y="1"/>
                  </a:moveTo>
                  <a:cubicBezTo>
                    <a:pt x="95" y="1"/>
                    <a:pt x="47" y="26"/>
                    <a:pt x="27" y="65"/>
                  </a:cubicBezTo>
                  <a:cubicBezTo>
                    <a:pt x="27"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98" y="17329"/>
                    <a:pt x="1847" y="19256"/>
                    <a:pt x="81" y="20273"/>
                  </a:cubicBezTo>
                  <a:cubicBezTo>
                    <a:pt x="54" y="20300"/>
                    <a:pt x="27" y="20326"/>
                    <a:pt x="27"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27" y="40615"/>
                  </a:cubicBezTo>
                  <a:cubicBezTo>
                    <a:pt x="0" y="40668"/>
                    <a:pt x="27" y="40749"/>
                    <a:pt x="81" y="40775"/>
                  </a:cubicBezTo>
                  <a:cubicBezTo>
                    <a:pt x="1820" y="41766"/>
                    <a:pt x="2918" y="43639"/>
                    <a:pt x="2918" y="45540"/>
                  </a:cubicBezTo>
                  <a:lnTo>
                    <a:pt x="2918" y="45566"/>
                  </a:ln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91" y="58012"/>
                    <a:pt x="1820" y="59806"/>
                    <a:pt x="81" y="60796"/>
                  </a:cubicBezTo>
                  <a:cubicBezTo>
                    <a:pt x="54" y="60823"/>
                    <a:pt x="27" y="60850"/>
                    <a:pt x="27" y="60903"/>
                  </a:cubicBezTo>
                  <a:cubicBezTo>
                    <a:pt x="0" y="60957"/>
                    <a:pt x="27" y="61010"/>
                    <a:pt x="81" y="61037"/>
                  </a:cubicBezTo>
                  <a:cubicBezTo>
                    <a:pt x="1820" y="62054"/>
                    <a:pt x="2891"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91" y="78274"/>
                    <a:pt x="1820" y="80067"/>
                    <a:pt x="81" y="81084"/>
                  </a:cubicBezTo>
                  <a:cubicBezTo>
                    <a:pt x="27" y="81111"/>
                    <a:pt x="0" y="81191"/>
                    <a:pt x="27" y="81245"/>
                  </a:cubicBezTo>
                  <a:cubicBezTo>
                    <a:pt x="61" y="81296"/>
                    <a:pt x="95" y="81315"/>
                    <a:pt x="136" y="81315"/>
                  </a:cubicBezTo>
                  <a:cubicBezTo>
                    <a:pt x="159" y="81315"/>
                    <a:pt x="185" y="81308"/>
                    <a:pt x="214" y="81299"/>
                  </a:cubicBezTo>
                  <a:cubicBezTo>
                    <a:pt x="2008"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88"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88" y="19336"/>
                    <a:pt x="3185" y="17436"/>
                    <a:pt x="3185" y="15616"/>
                  </a:cubicBezTo>
                  <a:cubicBezTo>
                    <a:pt x="3185" y="15589"/>
                    <a:pt x="3185" y="15589"/>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8" name="Google Shape;1048;p42"/>
            <p:cNvSpPr/>
            <p:nvPr/>
          </p:nvSpPr>
          <p:spPr>
            <a:xfrm>
              <a:off x="531875" y="2845375"/>
              <a:ext cx="160600" cy="2032675"/>
            </a:xfrm>
            <a:custGeom>
              <a:rect b="b" l="l" r="r" t="t"/>
              <a:pathLst>
                <a:path extrusionOk="0" h="81307" w="6424">
                  <a:moveTo>
                    <a:pt x="144" y="1"/>
                  </a:moveTo>
                  <a:cubicBezTo>
                    <a:pt x="103" y="1"/>
                    <a:pt x="60" y="24"/>
                    <a:pt x="27" y="57"/>
                  </a:cubicBezTo>
                  <a:cubicBezTo>
                    <a:pt x="27" y="84"/>
                    <a:pt x="27" y="110"/>
                    <a:pt x="27" y="137"/>
                  </a:cubicBezTo>
                  <a:cubicBezTo>
                    <a:pt x="27" y="164"/>
                    <a:pt x="54" y="217"/>
                    <a:pt x="80" y="244"/>
                  </a:cubicBezTo>
                  <a:cubicBezTo>
                    <a:pt x="1820" y="1234"/>
                    <a:pt x="2971" y="3162"/>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47"/>
                    <a:pt x="2944" y="15474"/>
                  </a:cubicBezTo>
                  <a:cubicBezTo>
                    <a:pt x="2998" y="17321"/>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71" y="35655"/>
                    <a:pt x="2944"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lnTo>
                    <a:pt x="2944" y="45558"/>
                  </a:ln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54" y="81237"/>
                  </a:cubicBezTo>
                  <a:cubicBezTo>
                    <a:pt x="71" y="81288"/>
                    <a:pt x="109" y="81306"/>
                    <a:pt x="149" y="81306"/>
                  </a:cubicBezTo>
                  <a:cubicBezTo>
                    <a:pt x="171" y="81306"/>
                    <a:pt x="195" y="81300"/>
                    <a:pt x="214" y="81290"/>
                  </a:cubicBezTo>
                  <a:cubicBezTo>
                    <a:pt x="2008" y="80247"/>
                    <a:pt x="3105" y="78400"/>
                    <a:pt x="3185" y="76366"/>
                  </a:cubicBezTo>
                  <a:cubicBezTo>
                    <a:pt x="5193" y="75322"/>
                    <a:pt x="6424" y="73288"/>
                    <a:pt x="6424" y="71066"/>
                  </a:cubicBezTo>
                  <a:cubicBezTo>
                    <a:pt x="6424" y="68818"/>
                    <a:pt x="5193" y="66783"/>
                    <a:pt x="3185" y="65766"/>
                  </a:cubicBezTo>
                  <a:cubicBezTo>
                    <a:pt x="3105" y="63759"/>
                    <a:pt x="2088" y="61992"/>
                    <a:pt x="402" y="60922"/>
                  </a:cubicBezTo>
                  <a:cubicBezTo>
                    <a:pt x="2088" y="59878"/>
                    <a:pt x="3105" y="58085"/>
                    <a:pt x="3185" y="56077"/>
                  </a:cubicBezTo>
                  <a:cubicBezTo>
                    <a:pt x="5193" y="55060"/>
                    <a:pt x="6424" y="53026"/>
                    <a:pt x="6424" y="50778"/>
                  </a:cubicBezTo>
                  <a:cubicBezTo>
                    <a:pt x="6424" y="48556"/>
                    <a:pt x="5193" y="46522"/>
                    <a:pt x="3185" y="45505"/>
                  </a:cubicBezTo>
                  <a:cubicBezTo>
                    <a:pt x="3185" y="43604"/>
                    <a:pt x="2088" y="41731"/>
                    <a:pt x="402" y="40660"/>
                  </a:cubicBezTo>
                  <a:cubicBezTo>
                    <a:pt x="1900" y="39697"/>
                    <a:pt x="3319" y="37877"/>
                    <a:pt x="3185" y="35816"/>
                  </a:cubicBezTo>
                  <a:cubicBezTo>
                    <a:pt x="5193" y="34799"/>
                    <a:pt x="6424" y="32764"/>
                    <a:pt x="6424" y="30516"/>
                  </a:cubicBezTo>
                  <a:cubicBezTo>
                    <a:pt x="6424" y="28268"/>
                    <a:pt x="5193" y="26260"/>
                    <a:pt x="3185" y="25216"/>
                  </a:cubicBezTo>
                  <a:cubicBezTo>
                    <a:pt x="3105" y="23236"/>
                    <a:pt x="2061" y="21442"/>
                    <a:pt x="402"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94" y="10"/>
                    <a:pt x="169" y="1"/>
                    <a:pt x="144"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9" name="Google Shape;1049;p42"/>
            <p:cNvSpPr/>
            <p:nvPr/>
          </p:nvSpPr>
          <p:spPr>
            <a:xfrm>
              <a:off x="378625" y="2593575"/>
              <a:ext cx="159950" cy="2032875"/>
            </a:xfrm>
            <a:custGeom>
              <a:rect b="b" l="l" r="r" t="t"/>
              <a:pathLst>
                <a:path extrusionOk="0" h="81315" w="6398">
                  <a:moveTo>
                    <a:pt x="141" y="1"/>
                  </a:moveTo>
                  <a:cubicBezTo>
                    <a:pt x="95" y="1"/>
                    <a:pt x="47" y="26"/>
                    <a:pt x="28" y="65"/>
                  </a:cubicBezTo>
                  <a:cubicBezTo>
                    <a:pt x="1" y="92"/>
                    <a:pt x="1" y="118"/>
                    <a:pt x="1" y="118"/>
                  </a:cubicBezTo>
                  <a:cubicBezTo>
                    <a:pt x="1" y="172"/>
                    <a:pt x="28" y="225"/>
                    <a:pt x="54" y="225"/>
                  </a:cubicBezTo>
                  <a:cubicBezTo>
                    <a:pt x="1794" y="1243"/>
                    <a:pt x="2918" y="3116"/>
                    <a:pt x="2918" y="4963"/>
                  </a:cubicBezTo>
                  <a:cubicBezTo>
                    <a:pt x="2918" y="4990"/>
                    <a:pt x="2918" y="5017"/>
                    <a:pt x="2918" y="5043"/>
                  </a:cubicBezTo>
                  <a:cubicBezTo>
                    <a:pt x="2918" y="5070"/>
                    <a:pt x="2945" y="5124"/>
                    <a:pt x="2999" y="5150"/>
                  </a:cubicBezTo>
                  <a:cubicBezTo>
                    <a:pt x="4952" y="6141"/>
                    <a:pt x="6157" y="8095"/>
                    <a:pt x="6157" y="10263"/>
                  </a:cubicBezTo>
                  <a:cubicBezTo>
                    <a:pt x="6157" y="12431"/>
                    <a:pt x="4952" y="14384"/>
                    <a:pt x="2999" y="15375"/>
                  </a:cubicBezTo>
                  <a:cubicBezTo>
                    <a:pt x="2945" y="15402"/>
                    <a:pt x="2918" y="15428"/>
                    <a:pt x="2918" y="15482"/>
                  </a:cubicBezTo>
                  <a:cubicBezTo>
                    <a:pt x="2972" y="17329"/>
                    <a:pt x="1848" y="19256"/>
                    <a:pt x="81" y="20273"/>
                  </a:cubicBezTo>
                  <a:cubicBezTo>
                    <a:pt x="54" y="20300"/>
                    <a:pt x="28" y="20326"/>
                    <a:pt x="1" y="20353"/>
                  </a:cubicBezTo>
                  <a:cubicBezTo>
                    <a:pt x="1" y="20407"/>
                    <a:pt x="28" y="20487"/>
                    <a:pt x="54" y="20514"/>
                  </a:cubicBezTo>
                  <a:cubicBezTo>
                    <a:pt x="1794" y="21504"/>
                    <a:pt x="2865" y="23297"/>
                    <a:pt x="2918" y="25305"/>
                  </a:cubicBezTo>
                  <a:cubicBezTo>
                    <a:pt x="2918" y="25358"/>
                    <a:pt x="2945" y="25412"/>
                    <a:pt x="2999" y="25412"/>
                  </a:cubicBezTo>
                  <a:cubicBezTo>
                    <a:pt x="4952" y="26402"/>
                    <a:pt x="6157" y="28356"/>
                    <a:pt x="6157" y="30524"/>
                  </a:cubicBezTo>
                  <a:cubicBezTo>
                    <a:pt x="6157" y="32692"/>
                    <a:pt x="4952" y="34646"/>
                    <a:pt x="2999" y="35636"/>
                  </a:cubicBezTo>
                  <a:cubicBezTo>
                    <a:pt x="2945" y="35663"/>
                    <a:pt x="2918" y="35717"/>
                    <a:pt x="2918" y="35770"/>
                  </a:cubicBezTo>
                  <a:cubicBezTo>
                    <a:pt x="3079" y="37831"/>
                    <a:pt x="1607" y="39651"/>
                    <a:pt x="81" y="40535"/>
                  </a:cubicBezTo>
                  <a:cubicBezTo>
                    <a:pt x="54" y="40561"/>
                    <a:pt x="28" y="40588"/>
                    <a:pt x="1" y="40615"/>
                  </a:cubicBezTo>
                  <a:cubicBezTo>
                    <a:pt x="1" y="40668"/>
                    <a:pt x="28" y="40749"/>
                    <a:pt x="54" y="40775"/>
                  </a:cubicBezTo>
                  <a:cubicBezTo>
                    <a:pt x="1794" y="41766"/>
                    <a:pt x="2918" y="43639"/>
                    <a:pt x="2918" y="45540"/>
                  </a:cubicBezTo>
                  <a:cubicBezTo>
                    <a:pt x="2918" y="45540"/>
                    <a:pt x="2918" y="45566"/>
                    <a:pt x="2918" y="45566"/>
                  </a:cubicBezTo>
                  <a:cubicBezTo>
                    <a:pt x="2918" y="45620"/>
                    <a:pt x="2945" y="45674"/>
                    <a:pt x="2999" y="45674"/>
                  </a:cubicBezTo>
                  <a:cubicBezTo>
                    <a:pt x="4952" y="46664"/>
                    <a:pt x="6157" y="48618"/>
                    <a:pt x="6157" y="50786"/>
                  </a:cubicBezTo>
                  <a:cubicBezTo>
                    <a:pt x="6157" y="52954"/>
                    <a:pt x="4952" y="54934"/>
                    <a:pt x="2999" y="55898"/>
                  </a:cubicBezTo>
                  <a:cubicBezTo>
                    <a:pt x="2945" y="55925"/>
                    <a:pt x="2918" y="55952"/>
                    <a:pt x="2918" y="56005"/>
                  </a:cubicBezTo>
                  <a:cubicBezTo>
                    <a:pt x="2865" y="58012"/>
                    <a:pt x="1821" y="59806"/>
                    <a:pt x="81" y="60796"/>
                  </a:cubicBezTo>
                  <a:cubicBezTo>
                    <a:pt x="54" y="60823"/>
                    <a:pt x="28" y="60850"/>
                    <a:pt x="1" y="60903"/>
                  </a:cubicBezTo>
                  <a:cubicBezTo>
                    <a:pt x="1" y="60957"/>
                    <a:pt x="28" y="61010"/>
                    <a:pt x="54" y="61037"/>
                  </a:cubicBezTo>
                  <a:cubicBezTo>
                    <a:pt x="1794" y="62054"/>
                    <a:pt x="2865" y="63847"/>
                    <a:pt x="2918" y="65828"/>
                  </a:cubicBezTo>
                  <a:cubicBezTo>
                    <a:pt x="2918" y="65882"/>
                    <a:pt x="2945" y="65935"/>
                    <a:pt x="2999" y="65962"/>
                  </a:cubicBezTo>
                  <a:cubicBezTo>
                    <a:pt x="4952" y="66925"/>
                    <a:pt x="6157" y="68879"/>
                    <a:pt x="6157" y="71047"/>
                  </a:cubicBezTo>
                  <a:cubicBezTo>
                    <a:pt x="6157" y="73242"/>
                    <a:pt x="4952" y="75196"/>
                    <a:pt x="2999" y="76160"/>
                  </a:cubicBezTo>
                  <a:cubicBezTo>
                    <a:pt x="2945" y="76186"/>
                    <a:pt x="2918" y="76240"/>
                    <a:pt x="2918" y="76267"/>
                  </a:cubicBezTo>
                  <a:cubicBezTo>
                    <a:pt x="2865" y="78274"/>
                    <a:pt x="1821" y="80067"/>
                    <a:pt x="81" y="81084"/>
                  </a:cubicBezTo>
                  <a:cubicBezTo>
                    <a:pt x="1" y="81111"/>
                    <a:pt x="1" y="81191"/>
                    <a:pt x="28" y="81245"/>
                  </a:cubicBezTo>
                  <a:cubicBezTo>
                    <a:pt x="45" y="81296"/>
                    <a:pt x="83" y="81315"/>
                    <a:pt x="123" y="81315"/>
                  </a:cubicBezTo>
                  <a:cubicBezTo>
                    <a:pt x="145" y="81315"/>
                    <a:pt x="169" y="81308"/>
                    <a:pt x="188" y="81299"/>
                  </a:cubicBezTo>
                  <a:cubicBezTo>
                    <a:pt x="1981" y="80255"/>
                    <a:pt x="3106" y="78408"/>
                    <a:pt x="3159" y="76347"/>
                  </a:cubicBezTo>
                  <a:cubicBezTo>
                    <a:pt x="5167" y="75330"/>
                    <a:pt x="6398" y="73296"/>
                    <a:pt x="6398" y="71047"/>
                  </a:cubicBezTo>
                  <a:cubicBezTo>
                    <a:pt x="6398" y="68826"/>
                    <a:pt x="5167" y="66792"/>
                    <a:pt x="3159" y="65748"/>
                  </a:cubicBezTo>
                  <a:cubicBezTo>
                    <a:pt x="3106" y="63767"/>
                    <a:pt x="2062" y="61974"/>
                    <a:pt x="376" y="60930"/>
                  </a:cubicBezTo>
                  <a:cubicBezTo>
                    <a:pt x="2062" y="59859"/>
                    <a:pt x="3106" y="58093"/>
                    <a:pt x="3159" y="56085"/>
                  </a:cubicBezTo>
                  <a:cubicBezTo>
                    <a:pt x="5167" y="55068"/>
                    <a:pt x="6398" y="53034"/>
                    <a:pt x="6398" y="50786"/>
                  </a:cubicBezTo>
                  <a:cubicBezTo>
                    <a:pt x="6398" y="48537"/>
                    <a:pt x="5167" y="46530"/>
                    <a:pt x="3159" y="45486"/>
                  </a:cubicBezTo>
                  <a:cubicBezTo>
                    <a:pt x="3159" y="43586"/>
                    <a:pt x="2062" y="41739"/>
                    <a:pt x="376" y="40668"/>
                  </a:cubicBezTo>
                  <a:cubicBezTo>
                    <a:pt x="1901" y="39705"/>
                    <a:pt x="3293" y="37885"/>
                    <a:pt x="3186" y="35824"/>
                  </a:cubicBezTo>
                  <a:cubicBezTo>
                    <a:pt x="5167" y="34780"/>
                    <a:pt x="6398" y="32772"/>
                    <a:pt x="6398" y="30524"/>
                  </a:cubicBezTo>
                  <a:cubicBezTo>
                    <a:pt x="6398" y="28276"/>
                    <a:pt x="5167" y="26268"/>
                    <a:pt x="3159" y="25225"/>
                  </a:cubicBezTo>
                  <a:cubicBezTo>
                    <a:pt x="3079" y="23244"/>
                    <a:pt x="2035" y="21451"/>
                    <a:pt x="376" y="20407"/>
                  </a:cubicBezTo>
                  <a:cubicBezTo>
                    <a:pt x="2062" y="19336"/>
                    <a:pt x="3186" y="17436"/>
                    <a:pt x="3186" y="15616"/>
                  </a:cubicBezTo>
                  <a:cubicBezTo>
                    <a:pt x="3186" y="15589"/>
                    <a:pt x="3186" y="15589"/>
                    <a:pt x="3186" y="15562"/>
                  </a:cubicBezTo>
                  <a:cubicBezTo>
                    <a:pt x="5167" y="14518"/>
                    <a:pt x="6398" y="12511"/>
                    <a:pt x="6398" y="10263"/>
                  </a:cubicBezTo>
                  <a:cubicBezTo>
                    <a:pt x="6398" y="8014"/>
                    <a:pt x="5167" y="6007"/>
                    <a:pt x="3186" y="4963"/>
                  </a:cubicBezTo>
                  <a:cubicBezTo>
                    <a:pt x="3186" y="3036"/>
                    <a:pt x="1981" y="1055"/>
                    <a:pt x="188" y="11"/>
                  </a:cubicBezTo>
                  <a:cubicBezTo>
                    <a:pt x="174" y="4"/>
                    <a:pt x="158" y="1"/>
                    <a:pt x="141"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0" name="Google Shape;1050;p42"/>
            <p:cNvSpPr/>
            <p:nvPr/>
          </p:nvSpPr>
          <p:spPr>
            <a:xfrm>
              <a:off x="224725" y="2845375"/>
              <a:ext cx="159950" cy="2032675"/>
            </a:xfrm>
            <a:custGeom>
              <a:rect b="b" l="l" r="r" t="t"/>
              <a:pathLst>
                <a:path extrusionOk="0" h="81307" w="6398">
                  <a:moveTo>
                    <a:pt x="126" y="1"/>
                  </a:moveTo>
                  <a:cubicBezTo>
                    <a:pt x="81" y="1"/>
                    <a:pt x="44" y="24"/>
                    <a:pt x="27" y="57"/>
                  </a:cubicBezTo>
                  <a:cubicBezTo>
                    <a:pt x="27" y="84"/>
                    <a:pt x="1" y="110"/>
                    <a:pt x="1" y="137"/>
                  </a:cubicBezTo>
                  <a:cubicBezTo>
                    <a:pt x="1" y="164"/>
                    <a:pt x="27" y="217"/>
                    <a:pt x="81" y="244"/>
                  </a:cubicBezTo>
                  <a:cubicBezTo>
                    <a:pt x="1821" y="1234"/>
                    <a:pt x="2972" y="3162"/>
                    <a:pt x="2918" y="5035"/>
                  </a:cubicBezTo>
                  <a:cubicBezTo>
                    <a:pt x="2945" y="5089"/>
                    <a:pt x="2945" y="5142"/>
                    <a:pt x="2998" y="5142"/>
                  </a:cubicBezTo>
                  <a:cubicBezTo>
                    <a:pt x="4952" y="6133"/>
                    <a:pt x="6157" y="8086"/>
                    <a:pt x="6157" y="10254"/>
                  </a:cubicBezTo>
                  <a:cubicBezTo>
                    <a:pt x="6157" y="12422"/>
                    <a:pt x="4952" y="14376"/>
                    <a:pt x="2998" y="15367"/>
                  </a:cubicBezTo>
                  <a:cubicBezTo>
                    <a:pt x="2945" y="15393"/>
                    <a:pt x="2918" y="15447"/>
                    <a:pt x="2918" y="15474"/>
                  </a:cubicBezTo>
                  <a:cubicBezTo>
                    <a:pt x="2972" y="17321"/>
                    <a:pt x="1848" y="19248"/>
                    <a:pt x="108" y="20265"/>
                  </a:cubicBezTo>
                  <a:cubicBezTo>
                    <a:pt x="54" y="20292"/>
                    <a:pt x="27" y="20318"/>
                    <a:pt x="27" y="20345"/>
                  </a:cubicBezTo>
                  <a:cubicBezTo>
                    <a:pt x="1" y="20425"/>
                    <a:pt x="27" y="20479"/>
                    <a:pt x="81" y="20506"/>
                  </a:cubicBezTo>
                  <a:cubicBezTo>
                    <a:pt x="1794" y="21496"/>
                    <a:pt x="2865" y="23289"/>
                    <a:pt x="2918" y="25297"/>
                  </a:cubicBezTo>
                  <a:cubicBezTo>
                    <a:pt x="2945" y="25350"/>
                    <a:pt x="2972"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106" y="37823"/>
                    <a:pt x="1633" y="39643"/>
                    <a:pt x="108" y="40526"/>
                  </a:cubicBezTo>
                  <a:cubicBezTo>
                    <a:pt x="54" y="40553"/>
                    <a:pt x="27" y="40580"/>
                    <a:pt x="27" y="40633"/>
                  </a:cubicBezTo>
                  <a:cubicBezTo>
                    <a:pt x="1" y="40687"/>
                    <a:pt x="27" y="40741"/>
                    <a:pt x="81" y="40767"/>
                  </a:cubicBezTo>
                  <a:cubicBezTo>
                    <a:pt x="1821" y="41784"/>
                    <a:pt x="2918" y="43631"/>
                    <a:pt x="2918" y="45532"/>
                  </a:cubicBezTo>
                  <a:cubicBezTo>
                    <a:pt x="2918" y="45558"/>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108" y="60815"/>
                  </a:cubicBezTo>
                  <a:cubicBezTo>
                    <a:pt x="54" y="60815"/>
                    <a:pt x="27" y="60841"/>
                    <a:pt x="27" y="60895"/>
                  </a:cubicBezTo>
                  <a:cubicBezTo>
                    <a:pt x="1" y="60949"/>
                    <a:pt x="27"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7" y="81103"/>
                    <a:pt x="1" y="81183"/>
                    <a:pt x="27" y="81237"/>
                  </a:cubicBezTo>
                  <a:cubicBezTo>
                    <a:pt x="61" y="81288"/>
                    <a:pt x="95" y="81306"/>
                    <a:pt x="136" y="81306"/>
                  </a:cubicBezTo>
                  <a:cubicBezTo>
                    <a:pt x="160" y="81306"/>
                    <a:pt x="185" y="81300"/>
                    <a:pt x="215" y="81290"/>
                  </a:cubicBezTo>
                  <a:cubicBezTo>
                    <a:pt x="2008" y="80247"/>
                    <a:pt x="3106" y="78400"/>
                    <a:pt x="3186" y="76366"/>
                  </a:cubicBezTo>
                  <a:cubicBezTo>
                    <a:pt x="5166" y="75322"/>
                    <a:pt x="6398" y="73288"/>
                    <a:pt x="6398" y="71066"/>
                  </a:cubicBezTo>
                  <a:cubicBezTo>
                    <a:pt x="6398" y="68818"/>
                    <a:pt x="5166" y="66783"/>
                    <a:pt x="3186" y="65766"/>
                  </a:cubicBezTo>
                  <a:cubicBezTo>
                    <a:pt x="3106" y="63759"/>
                    <a:pt x="2062" y="61992"/>
                    <a:pt x="375" y="60922"/>
                  </a:cubicBezTo>
                  <a:cubicBezTo>
                    <a:pt x="2062" y="59878"/>
                    <a:pt x="3106" y="58085"/>
                    <a:pt x="3186" y="56077"/>
                  </a:cubicBezTo>
                  <a:cubicBezTo>
                    <a:pt x="5166" y="55060"/>
                    <a:pt x="6398" y="53026"/>
                    <a:pt x="6398" y="50778"/>
                  </a:cubicBezTo>
                  <a:cubicBezTo>
                    <a:pt x="6398" y="48556"/>
                    <a:pt x="5166" y="46522"/>
                    <a:pt x="3186" y="45505"/>
                  </a:cubicBezTo>
                  <a:cubicBezTo>
                    <a:pt x="3159" y="43604"/>
                    <a:pt x="2088" y="41731"/>
                    <a:pt x="375" y="40660"/>
                  </a:cubicBezTo>
                  <a:cubicBezTo>
                    <a:pt x="1901" y="39697"/>
                    <a:pt x="3293" y="37877"/>
                    <a:pt x="3186" y="35816"/>
                  </a:cubicBezTo>
                  <a:cubicBezTo>
                    <a:pt x="5166" y="34799"/>
                    <a:pt x="6398" y="32764"/>
                    <a:pt x="6398" y="30516"/>
                  </a:cubicBezTo>
                  <a:cubicBezTo>
                    <a:pt x="6398" y="28268"/>
                    <a:pt x="5166" y="26260"/>
                    <a:pt x="3186" y="25216"/>
                  </a:cubicBezTo>
                  <a:cubicBezTo>
                    <a:pt x="3079" y="23236"/>
                    <a:pt x="2062" y="21442"/>
                    <a:pt x="375" y="20399"/>
                  </a:cubicBezTo>
                  <a:cubicBezTo>
                    <a:pt x="2088" y="19328"/>
                    <a:pt x="3186" y="17454"/>
                    <a:pt x="3186" y="15608"/>
                  </a:cubicBezTo>
                  <a:cubicBezTo>
                    <a:pt x="3186" y="15581"/>
                    <a:pt x="3186" y="15581"/>
                    <a:pt x="3186" y="15554"/>
                  </a:cubicBezTo>
                  <a:cubicBezTo>
                    <a:pt x="5166" y="14510"/>
                    <a:pt x="6398" y="12503"/>
                    <a:pt x="6398" y="10254"/>
                  </a:cubicBezTo>
                  <a:cubicBezTo>
                    <a:pt x="6398" y="8006"/>
                    <a:pt x="5166" y="5999"/>
                    <a:pt x="3186" y="4955"/>
                  </a:cubicBezTo>
                  <a:cubicBezTo>
                    <a:pt x="3186" y="3028"/>
                    <a:pt x="1981" y="1047"/>
                    <a:pt x="215" y="30"/>
                  </a:cubicBezTo>
                  <a:cubicBezTo>
                    <a:pt x="184" y="10"/>
                    <a:pt x="153" y="1"/>
                    <a:pt x="12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51" name="Google Shape;1051;p42"/>
          <p:cNvSpPr/>
          <p:nvPr/>
        </p:nvSpPr>
        <p:spPr>
          <a:xfrm flipH="1" rot="250550">
            <a:off x="838717" y="3110207"/>
            <a:ext cx="5950574" cy="3661060"/>
          </a:xfrm>
          <a:custGeom>
            <a:rect b="b" l="l" r="r" t="t"/>
            <a:pathLst>
              <a:path extrusionOk="0" h="36694" w="59643">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2" name="Google Shape;1052;p42"/>
          <p:cNvSpPr txBox="1"/>
          <p:nvPr>
            <p:ph type="title"/>
          </p:nvPr>
        </p:nvSpPr>
        <p:spPr>
          <a:xfrm>
            <a:off x="713225" y="528150"/>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1053" name="Google Shape;1053;p42"/>
          <p:cNvSpPr txBox="1"/>
          <p:nvPr>
            <p:ph idx="1" type="subTitle"/>
          </p:nvPr>
        </p:nvSpPr>
        <p:spPr>
          <a:xfrm>
            <a:off x="713225" y="2027400"/>
            <a:ext cx="3402600" cy="1088700"/>
          </a:xfrm>
          <a:prstGeom prst="rect">
            <a:avLst/>
          </a:prstGeom>
        </p:spPr>
        <p:txBody>
          <a:bodyPr anchorCtr="0" anchor="ctr" bIns="91425" lIns="91425" spcFirstLastPara="1" rIns="91425" wrap="square" tIns="91425">
            <a:noAutofit/>
          </a:bodyPr>
          <a:lstStyle>
            <a:lvl1pPr lvl="0">
              <a:spcBef>
                <a:spcPts val="0"/>
              </a:spcBef>
              <a:spcAft>
                <a:spcPts val="0"/>
              </a:spcAft>
              <a:buSzPts val="1600"/>
              <a:buNone/>
              <a:defRPr sz="1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4">
  <p:cSld name="CUSTOM_35">
    <p:spTree>
      <p:nvGrpSpPr>
        <p:cNvPr id="1054" name="Shape 1054"/>
        <p:cNvGrpSpPr/>
        <p:nvPr/>
      </p:nvGrpSpPr>
      <p:grpSpPr>
        <a:xfrm>
          <a:off x="0" y="0"/>
          <a:ext cx="0" cy="0"/>
          <a:chOff x="0" y="0"/>
          <a:chExt cx="0" cy="0"/>
        </a:xfrm>
      </p:grpSpPr>
      <p:grpSp>
        <p:nvGrpSpPr>
          <p:cNvPr id="1055" name="Google Shape;1055;p43"/>
          <p:cNvGrpSpPr/>
          <p:nvPr/>
        </p:nvGrpSpPr>
        <p:grpSpPr>
          <a:xfrm>
            <a:off x="4789682" y="3273165"/>
            <a:ext cx="2304462" cy="2293869"/>
            <a:chOff x="2414491" y="671177"/>
            <a:chExt cx="1830972" cy="1822411"/>
          </a:xfrm>
        </p:grpSpPr>
        <p:sp>
          <p:nvSpPr>
            <p:cNvPr id="1056" name="Google Shape;1056;p43"/>
            <p:cNvSpPr/>
            <p:nvPr/>
          </p:nvSpPr>
          <p:spPr>
            <a:xfrm>
              <a:off x="2414491" y="671177"/>
              <a:ext cx="1830972" cy="1822391"/>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7" name="Google Shape;1057;p43"/>
            <p:cNvSpPr/>
            <p:nvPr/>
          </p:nvSpPr>
          <p:spPr>
            <a:xfrm>
              <a:off x="2796545" y="833253"/>
              <a:ext cx="9704" cy="7538"/>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8" name="Google Shape;1058;p43"/>
            <p:cNvSpPr/>
            <p:nvPr/>
          </p:nvSpPr>
          <p:spPr>
            <a:xfrm>
              <a:off x="2899597" y="677633"/>
              <a:ext cx="287659" cy="242590"/>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9" name="Google Shape;1059;p43"/>
            <p:cNvSpPr/>
            <p:nvPr/>
          </p:nvSpPr>
          <p:spPr>
            <a:xfrm>
              <a:off x="3280608" y="671177"/>
              <a:ext cx="288742" cy="249046"/>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0" name="Google Shape;1060;p43"/>
            <p:cNvSpPr/>
            <p:nvPr/>
          </p:nvSpPr>
          <p:spPr>
            <a:xfrm>
              <a:off x="3662662" y="776354"/>
              <a:ext cx="109506" cy="64437"/>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1" name="Google Shape;1061;p43"/>
            <p:cNvSpPr/>
            <p:nvPr/>
          </p:nvSpPr>
          <p:spPr>
            <a:xfrm>
              <a:off x="3803246" y="797847"/>
              <a:ext cx="6496" cy="122378"/>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2" name="Google Shape;1062;p43"/>
            <p:cNvSpPr/>
            <p:nvPr/>
          </p:nvSpPr>
          <p:spPr>
            <a:xfrm>
              <a:off x="2475641" y="1246463"/>
              <a:ext cx="2205" cy="4331"/>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3" name="Google Shape;1063;p43"/>
            <p:cNvSpPr/>
            <p:nvPr/>
          </p:nvSpPr>
          <p:spPr>
            <a:xfrm>
              <a:off x="2616265" y="1006036"/>
              <a:ext cx="2165" cy="2205"/>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4" name="Google Shape;1064;p43"/>
            <p:cNvSpPr/>
            <p:nvPr/>
          </p:nvSpPr>
          <p:spPr>
            <a:xfrm>
              <a:off x="2535748" y="1119794"/>
              <a:ext cx="82681" cy="51565"/>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5" name="Google Shape;1065;p43"/>
            <p:cNvSpPr/>
            <p:nvPr/>
          </p:nvSpPr>
          <p:spPr>
            <a:xfrm>
              <a:off x="2711778" y="921268"/>
              <a:ext cx="287659" cy="329521"/>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6" name="Google Shape;1066;p43"/>
            <p:cNvSpPr/>
            <p:nvPr/>
          </p:nvSpPr>
          <p:spPr>
            <a:xfrm>
              <a:off x="3092789" y="921268"/>
              <a:ext cx="288742" cy="32843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7" name="Google Shape;1067;p43"/>
            <p:cNvSpPr/>
            <p:nvPr/>
          </p:nvSpPr>
          <p:spPr>
            <a:xfrm>
              <a:off x="3474843" y="921268"/>
              <a:ext cx="287659" cy="32843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8" name="Google Shape;1068;p43"/>
            <p:cNvSpPr/>
            <p:nvPr/>
          </p:nvSpPr>
          <p:spPr>
            <a:xfrm>
              <a:off x="3855854" y="953467"/>
              <a:ext cx="287659" cy="296240"/>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9" name="Google Shape;1069;p43"/>
            <p:cNvSpPr/>
            <p:nvPr/>
          </p:nvSpPr>
          <p:spPr>
            <a:xfrm>
              <a:off x="2417699" y="1498640"/>
              <a:ext cx="7538" cy="9704"/>
            </a:xfrm>
            <a:custGeom>
              <a:rect b="b" l="l" r="r" t="t"/>
              <a:pathLst>
                <a:path extrusionOk="0" h="242" w="188">
                  <a:moveTo>
                    <a:pt x="1" y="1"/>
                  </a:moveTo>
                  <a:cubicBezTo>
                    <a:pt x="1" y="54"/>
                    <a:pt x="1" y="135"/>
                    <a:pt x="1" y="188"/>
                  </a:cubicBezTo>
                  <a:lnTo>
                    <a:pt x="108" y="242"/>
                  </a:lnTo>
                  <a:lnTo>
                    <a:pt x="188" y="108"/>
                  </a:lnTo>
                  <a:lnTo>
                    <a:pt x="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0" name="Google Shape;1070;p43"/>
            <p:cNvSpPr/>
            <p:nvPr/>
          </p:nvSpPr>
          <p:spPr>
            <a:xfrm>
              <a:off x="2518586" y="1259335"/>
              <a:ext cx="287659" cy="32843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1" name="Google Shape;1071;p43"/>
            <p:cNvSpPr/>
            <p:nvPr/>
          </p:nvSpPr>
          <p:spPr>
            <a:xfrm>
              <a:off x="2899597" y="1259335"/>
              <a:ext cx="287659" cy="32843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2" name="Google Shape;1072;p43"/>
            <p:cNvSpPr/>
            <p:nvPr/>
          </p:nvSpPr>
          <p:spPr>
            <a:xfrm>
              <a:off x="3280608" y="1259335"/>
              <a:ext cx="288742" cy="32843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3" name="Google Shape;1073;p43"/>
            <p:cNvSpPr/>
            <p:nvPr/>
          </p:nvSpPr>
          <p:spPr>
            <a:xfrm>
              <a:off x="3662662" y="1258252"/>
              <a:ext cx="287659" cy="329521"/>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4" name="Google Shape;1074;p43"/>
            <p:cNvSpPr/>
            <p:nvPr/>
          </p:nvSpPr>
          <p:spPr>
            <a:xfrm>
              <a:off x="4043673" y="1258252"/>
              <a:ext cx="193230" cy="329521"/>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5" name="Google Shape;1075;p43"/>
            <p:cNvSpPr/>
            <p:nvPr/>
          </p:nvSpPr>
          <p:spPr>
            <a:xfrm>
              <a:off x="2423072" y="1578074"/>
              <a:ext cx="195355" cy="32843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6" name="Google Shape;1076;p43"/>
            <p:cNvSpPr/>
            <p:nvPr/>
          </p:nvSpPr>
          <p:spPr>
            <a:xfrm>
              <a:off x="2711778" y="1578074"/>
              <a:ext cx="287659" cy="32843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7" name="Google Shape;1077;p43"/>
            <p:cNvSpPr/>
            <p:nvPr/>
          </p:nvSpPr>
          <p:spPr>
            <a:xfrm>
              <a:off x="3092789" y="1578074"/>
              <a:ext cx="288742" cy="32843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8" name="Google Shape;1078;p43"/>
            <p:cNvSpPr/>
            <p:nvPr/>
          </p:nvSpPr>
          <p:spPr>
            <a:xfrm>
              <a:off x="3474843" y="1578074"/>
              <a:ext cx="287659" cy="32843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9" name="Google Shape;1079;p43"/>
            <p:cNvSpPr/>
            <p:nvPr/>
          </p:nvSpPr>
          <p:spPr>
            <a:xfrm>
              <a:off x="3855854" y="1578074"/>
              <a:ext cx="287659" cy="32843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0" name="Google Shape;1080;p43"/>
            <p:cNvSpPr/>
            <p:nvPr/>
          </p:nvSpPr>
          <p:spPr>
            <a:xfrm>
              <a:off x="2518586" y="1919388"/>
              <a:ext cx="287659" cy="293033"/>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1" name="Google Shape;1081;p43"/>
            <p:cNvSpPr/>
            <p:nvPr/>
          </p:nvSpPr>
          <p:spPr>
            <a:xfrm>
              <a:off x="2899597" y="1919388"/>
              <a:ext cx="287659" cy="32843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2" name="Google Shape;1082;p43"/>
            <p:cNvSpPr/>
            <p:nvPr/>
          </p:nvSpPr>
          <p:spPr>
            <a:xfrm>
              <a:off x="3280608" y="1919388"/>
              <a:ext cx="288742" cy="32843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3" name="Google Shape;1083;p43"/>
            <p:cNvSpPr/>
            <p:nvPr/>
          </p:nvSpPr>
          <p:spPr>
            <a:xfrm>
              <a:off x="3662662" y="1919388"/>
              <a:ext cx="287659" cy="32843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4" name="Google Shape;1084;p43"/>
            <p:cNvSpPr/>
            <p:nvPr/>
          </p:nvSpPr>
          <p:spPr>
            <a:xfrm>
              <a:off x="4043673" y="1998782"/>
              <a:ext cx="78391" cy="49400"/>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5" name="Google Shape;1085;p43"/>
            <p:cNvSpPr/>
            <p:nvPr/>
          </p:nvSpPr>
          <p:spPr>
            <a:xfrm>
              <a:off x="2884560" y="2317561"/>
              <a:ext cx="114879" cy="68727"/>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6" name="Google Shape;1086;p43"/>
            <p:cNvSpPr/>
            <p:nvPr/>
          </p:nvSpPr>
          <p:spPr>
            <a:xfrm>
              <a:off x="2852362" y="2238127"/>
              <a:ext cx="6496" cy="129916"/>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7" name="Google Shape;1087;p43"/>
            <p:cNvSpPr/>
            <p:nvPr/>
          </p:nvSpPr>
          <p:spPr>
            <a:xfrm>
              <a:off x="3092789" y="2238127"/>
              <a:ext cx="288742" cy="255461"/>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8" name="Google Shape;1088;p43"/>
            <p:cNvSpPr/>
            <p:nvPr/>
          </p:nvSpPr>
          <p:spPr>
            <a:xfrm>
              <a:off x="3474843" y="2238127"/>
              <a:ext cx="287659" cy="247963"/>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9" name="Google Shape;1089;p43"/>
            <p:cNvSpPr/>
            <p:nvPr/>
          </p:nvSpPr>
          <p:spPr>
            <a:xfrm>
              <a:off x="3855854" y="2317561"/>
              <a:ext cx="12911" cy="9704"/>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90" name="Google Shape;1090;p43"/>
          <p:cNvSpPr/>
          <p:nvPr/>
        </p:nvSpPr>
        <p:spPr>
          <a:xfrm rot="-919010">
            <a:off x="6732142" y="-371518"/>
            <a:ext cx="3397275" cy="3383189"/>
          </a:xfrm>
          <a:custGeom>
            <a:rect b="b" l="l" r="r" t="t"/>
            <a:pathLst>
              <a:path extrusionOk="0" h="48035" w="48235">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1" name="Google Shape;1091;p43"/>
          <p:cNvSpPr/>
          <p:nvPr/>
        </p:nvSpPr>
        <p:spPr>
          <a:xfrm rot="-5620636">
            <a:off x="-1100482" y="1591409"/>
            <a:ext cx="2991681" cy="2870601"/>
          </a:xfrm>
          <a:custGeom>
            <a:rect b="b" l="l" r="r" t="t"/>
            <a:pathLst>
              <a:path extrusionOk="0" h="19749" w="20582">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2" name="Google Shape;1092;p43"/>
          <p:cNvSpPr txBox="1"/>
          <p:nvPr>
            <p:ph type="title"/>
          </p:nvPr>
        </p:nvSpPr>
        <p:spPr>
          <a:xfrm>
            <a:off x="713225" y="528150"/>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1093" name="Google Shape;1093;p43"/>
          <p:cNvSpPr txBox="1"/>
          <p:nvPr>
            <p:ph idx="1" type="subTitle"/>
          </p:nvPr>
        </p:nvSpPr>
        <p:spPr>
          <a:xfrm>
            <a:off x="5028175" y="2027400"/>
            <a:ext cx="3402600" cy="1088700"/>
          </a:xfrm>
          <a:prstGeom prst="rect">
            <a:avLst/>
          </a:prstGeom>
        </p:spPr>
        <p:txBody>
          <a:bodyPr anchorCtr="0" anchor="ctr" bIns="91425" lIns="91425" spcFirstLastPara="1" rIns="91425" wrap="square" tIns="91425">
            <a:noAutofit/>
          </a:bodyPr>
          <a:lstStyle>
            <a:lvl1pPr lvl="0" rtl="0" algn="r">
              <a:spcBef>
                <a:spcPts val="0"/>
              </a:spcBef>
              <a:spcAft>
                <a:spcPts val="0"/>
              </a:spcAft>
              <a:buSzPts val="1600"/>
              <a:buNone/>
              <a:defRPr sz="1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5">
  <p:cSld name="CUSTOM_36">
    <p:spTree>
      <p:nvGrpSpPr>
        <p:cNvPr id="1094" name="Shape 1094"/>
        <p:cNvGrpSpPr/>
        <p:nvPr/>
      </p:nvGrpSpPr>
      <p:grpSpPr>
        <a:xfrm>
          <a:off x="0" y="0"/>
          <a:ext cx="0" cy="0"/>
          <a:chOff x="0" y="0"/>
          <a:chExt cx="0" cy="0"/>
        </a:xfrm>
      </p:grpSpPr>
      <p:sp>
        <p:nvSpPr>
          <p:cNvPr id="1095" name="Google Shape;1095;p44"/>
          <p:cNvSpPr/>
          <p:nvPr/>
        </p:nvSpPr>
        <p:spPr>
          <a:xfrm>
            <a:off x="4260425" y="1957095"/>
            <a:ext cx="1774800" cy="1774800"/>
          </a:xfrm>
          <a:prstGeom prst="ellipse">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6" name="Google Shape;1096;p44"/>
          <p:cNvSpPr/>
          <p:nvPr/>
        </p:nvSpPr>
        <p:spPr>
          <a:xfrm rot="-4971949">
            <a:off x="6653151" y="1865359"/>
            <a:ext cx="4547689" cy="4131091"/>
          </a:xfrm>
          <a:custGeom>
            <a:rect b="b" l="l" r="r" t="t"/>
            <a:pathLst>
              <a:path extrusionOk="0" h="59210" w="65181">
                <a:moveTo>
                  <a:pt x="23617" y="9808"/>
                </a:moveTo>
                <a:cubicBezTo>
                  <a:pt x="25785" y="15712"/>
                  <a:pt x="27153" y="21883"/>
                  <a:pt x="35092" y="17079"/>
                </a:cubicBezTo>
                <a:cubicBezTo>
                  <a:pt x="42998" y="12309"/>
                  <a:pt x="55740" y="12376"/>
                  <a:pt x="59276" y="17546"/>
                </a:cubicBezTo>
                <a:cubicBezTo>
                  <a:pt x="62812" y="22717"/>
                  <a:pt x="56140" y="30055"/>
                  <a:pt x="55940" y="36393"/>
                </a:cubicBezTo>
                <a:cubicBezTo>
                  <a:pt x="55740" y="42731"/>
                  <a:pt x="65180" y="49603"/>
                  <a:pt x="57741" y="54406"/>
                </a:cubicBezTo>
                <a:cubicBezTo>
                  <a:pt x="50303" y="59210"/>
                  <a:pt x="31556" y="57108"/>
                  <a:pt x="33224" y="47535"/>
                </a:cubicBezTo>
                <a:cubicBezTo>
                  <a:pt x="34892" y="37928"/>
                  <a:pt x="25719" y="35026"/>
                  <a:pt x="17579" y="31256"/>
                </a:cubicBezTo>
                <a:cubicBezTo>
                  <a:pt x="9440" y="27520"/>
                  <a:pt x="0" y="13744"/>
                  <a:pt x="7706" y="6872"/>
                </a:cubicBezTo>
                <a:cubicBezTo>
                  <a:pt x="15411" y="1"/>
                  <a:pt x="21449" y="3870"/>
                  <a:pt x="23617" y="9808"/>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7" name="Google Shape;1097;p44"/>
          <p:cNvSpPr/>
          <p:nvPr/>
        </p:nvSpPr>
        <p:spPr>
          <a:xfrm flipH="1" rot="7019959">
            <a:off x="-962151" y="-1327476"/>
            <a:ext cx="4047102" cy="2490011"/>
          </a:xfrm>
          <a:custGeom>
            <a:rect b="b" l="l" r="r" t="t"/>
            <a:pathLst>
              <a:path extrusionOk="0" h="36694" w="59643">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8" name="Google Shape;1098;p44"/>
          <p:cNvSpPr txBox="1"/>
          <p:nvPr>
            <p:ph type="title"/>
          </p:nvPr>
        </p:nvSpPr>
        <p:spPr>
          <a:xfrm>
            <a:off x="713225" y="528150"/>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1099" name="Google Shape;1099;p44"/>
          <p:cNvSpPr txBox="1"/>
          <p:nvPr>
            <p:ph idx="1" type="subTitle"/>
          </p:nvPr>
        </p:nvSpPr>
        <p:spPr>
          <a:xfrm>
            <a:off x="713225" y="2027400"/>
            <a:ext cx="3402600" cy="1088700"/>
          </a:xfrm>
          <a:prstGeom prst="rect">
            <a:avLst/>
          </a:prstGeom>
        </p:spPr>
        <p:txBody>
          <a:bodyPr anchorCtr="0" anchor="ctr" bIns="91425" lIns="91425" spcFirstLastPara="1" rIns="91425" wrap="square" tIns="91425">
            <a:noAutofit/>
          </a:bodyPr>
          <a:lstStyle>
            <a:lvl1pPr lvl="0" rtl="0">
              <a:spcBef>
                <a:spcPts val="0"/>
              </a:spcBef>
              <a:spcAft>
                <a:spcPts val="0"/>
              </a:spcAft>
              <a:buSzPts val="1600"/>
              <a:buNone/>
              <a:defRPr sz="1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6">
  <p:cSld name="CUSTOM_37_1">
    <p:spTree>
      <p:nvGrpSpPr>
        <p:cNvPr id="1100" name="Shape 1100"/>
        <p:cNvGrpSpPr/>
        <p:nvPr/>
      </p:nvGrpSpPr>
      <p:grpSpPr>
        <a:xfrm>
          <a:off x="0" y="0"/>
          <a:ext cx="0" cy="0"/>
          <a:chOff x="0" y="0"/>
          <a:chExt cx="0" cy="0"/>
        </a:xfrm>
      </p:grpSpPr>
      <p:sp>
        <p:nvSpPr>
          <p:cNvPr id="1101" name="Google Shape;1101;p45"/>
          <p:cNvSpPr/>
          <p:nvPr/>
        </p:nvSpPr>
        <p:spPr>
          <a:xfrm rot="-4971949">
            <a:off x="6499451" y="687059"/>
            <a:ext cx="4547689" cy="4131091"/>
          </a:xfrm>
          <a:custGeom>
            <a:rect b="b" l="l" r="r" t="t"/>
            <a:pathLst>
              <a:path extrusionOk="0" h="59210" w="65181">
                <a:moveTo>
                  <a:pt x="23617" y="9808"/>
                </a:moveTo>
                <a:cubicBezTo>
                  <a:pt x="25785" y="15712"/>
                  <a:pt x="27153" y="21883"/>
                  <a:pt x="35092" y="17079"/>
                </a:cubicBezTo>
                <a:cubicBezTo>
                  <a:pt x="42998" y="12309"/>
                  <a:pt x="55740" y="12376"/>
                  <a:pt x="59276" y="17546"/>
                </a:cubicBezTo>
                <a:cubicBezTo>
                  <a:pt x="62812" y="22717"/>
                  <a:pt x="56140" y="30055"/>
                  <a:pt x="55940" y="36393"/>
                </a:cubicBezTo>
                <a:cubicBezTo>
                  <a:pt x="55740" y="42731"/>
                  <a:pt x="65180" y="49603"/>
                  <a:pt x="57741" y="54406"/>
                </a:cubicBezTo>
                <a:cubicBezTo>
                  <a:pt x="50303" y="59210"/>
                  <a:pt x="31556" y="57108"/>
                  <a:pt x="33224" y="47535"/>
                </a:cubicBezTo>
                <a:cubicBezTo>
                  <a:pt x="34892" y="37928"/>
                  <a:pt x="25719" y="35026"/>
                  <a:pt x="17579" y="31256"/>
                </a:cubicBezTo>
                <a:cubicBezTo>
                  <a:pt x="9440" y="27520"/>
                  <a:pt x="0" y="13744"/>
                  <a:pt x="7706" y="6872"/>
                </a:cubicBezTo>
                <a:cubicBezTo>
                  <a:pt x="15411" y="1"/>
                  <a:pt x="21449" y="3870"/>
                  <a:pt x="23617" y="9808"/>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2" name="Google Shape;1102;p45"/>
          <p:cNvSpPr/>
          <p:nvPr/>
        </p:nvSpPr>
        <p:spPr>
          <a:xfrm rot="9475593">
            <a:off x="-1974698" y="-446077"/>
            <a:ext cx="4047145" cy="2489949"/>
          </a:xfrm>
          <a:custGeom>
            <a:rect b="b" l="l" r="r" t="t"/>
            <a:pathLst>
              <a:path extrusionOk="0" h="36694" w="59643">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3" name="Google Shape;1103;p45"/>
          <p:cNvSpPr txBox="1"/>
          <p:nvPr>
            <p:ph type="title"/>
          </p:nvPr>
        </p:nvSpPr>
        <p:spPr>
          <a:xfrm>
            <a:off x="713225" y="528150"/>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1104" name="Google Shape;1104;p45"/>
          <p:cNvSpPr txBox="1"/>
          <p:nvPr>
            <p:ph idx="1" type="subTitle"/>
          </p:nvPr>
        </p:nvSpPr>
        <p:spPr>
          <a:xfrm>
            <a:off x="713225" y="1168075"/>
            <a:ext cx="6264300" cy="3431400"/>
          </a:xfrm>
          <a:prstGeom prst="rect">
            <a:avLst/>
          </a:prstGeom>
        </p:spPr>
        <p:txBody>
          <a:bodyPr anchorCtr="0" anchor="t" bIns="91425" lIns="91425" spcFirstLastPara="1" rIns="91425" wrap="square" tIns="91425">
            <a:noAutofit/>
          </a:bodyPr>
          <a:lstStyle>
            <a:lvl1pPr lvl="0" rtl="0">
              <a:spcBef>
                <a:spcPts val="0"/>
              </a:spcBef>
              <a:spcAft>
                <a:spcPts val="0"/>
              </a:spcAft>
              <a:buSzPts val="1600"/>
              <a:buChar char="●"/>
              <a:defRPr sz="1600"/>
            </a:lvl1pPr>
            <a:lvl2pPr lvl="1" rtl="0">
              <a:spcBef>
                <a:spcPts val="0"/>
              </a:spcBef>
              <a:spcAft>
                <a:spcPts val="0"/>
              </a:spcAft>
              <a:buClr>
                <a:schemeClr val="lt1"/>
              </a:buClr>
              <a:buSzPts val="1000"/>
              <a:buFont typeface="Anaheim"/>
              <a:buChar char="○"/>
              <a:defRPr/>
            </a:lvl2pPr>
            <a:lvl3pPr lvl="2" rtl="0">
              <a:spcBef>
                <a:spcPts val="0"/>
              </a:spcBef>
              <a:spcAft>
                <a:spcPts val="0"/>
              </a:spcAft>
              <a:buClr>
                <a:schemeClr val="lt1"/>
              </a:buClr>
              <a:buSzPts val="1000"/>
              <a:buFont typeface="Anaheim"/>
              <a:buChar char="■"/>
              <a:defRPr/>
            </a:lvl3pPr>
            <a:lvl4pPr lvl="3" rtl="0">
              <a:spcBef>
                <a:spcPts val="0"/>
              </a:spcBef>
              <a:spcAft>
                <a:spcPts val="0"/>
              </a:spcAft>
              <a:buClr>
                <a:schemeClr val="lt1"/>
              </a:buClr>
              <a:buSzPts val="1000"/>
              <a:buFont typeface="Anaheim"/>
              <a:buChar char="●"/>
              <a:defRPr/>
            </a:lvl4pPr>
            <a:lvl5pPr lvl="4" rtl="0">
              <a:spcBef>
                <a:spcPts val="0"/>
              </a:spcBef>
              <a:spcAft>
                <a:spcPts val="0"/>
              </a:spcAft>
              <a:buClr>
                <a:schemeClr val="lt1"/>
              </a:buClr>
              <a:buSzPts val="1000"/>
              <a:buFont typeface="Anaheim"/>
              <a:buChar char="○"/>
              <a:defRPr/>
            </a:lvl5pPr>
            <a:lvl6pPr lvl="5" rtl="0">
              <a:spcBef>
                <a:spcPts val="0"/>
              </a:spcBef>
              <a:spcAft>
                <a:spcPts val="0"/>
              </a:spcAft>
              <a:buClr>
                <a:schemeClr val="lt1"/>
              </a:buClr>
              <a:buSzPts val="1000"/>
              <a:buFont typeface="Anaheim"/>
              <a:buChar char="■"/>
              <a:defRPr/>
            </a:lvl6pPr>
            <a:lvl7pPr lvl="6" rtl="0">
              <a:spcBef>
                <a:spcPts val="0"/>
              </a:spcBef>
              <a:spcAft>
                <a:spcPts val="0"/>
              </a:spcAft>
              <a:buClr>
                <a:schemeClr val="lt1"/>
              </a:buClr>
              <a:buSzPts val="1000"/>
              <a:buFont typeface="Anaheim"/>
              <a:buChar char="●"/>
              <a:defRPr/>
            </a:lvl7pPr>
            <a:lvl8pPr lvl="7" rtl="0">
              <a:spcBef>
                <a:spcPts val="0"/>
              </a:spcBef>
              <a:spcAft>
                <a:spcPts val="0"/>
              </a:spcAft>
              <a:buClr>
                <a:schemeClr val="lt1"/>
              </a:buClr>
              <a:buSzPts val="1000"/>
              <a:buFont typeface="Anaheim"/>
              <a:buChar char="○"/>
              <a:defRPr/>
            </a:lvl8pPr>
            <a:lvl9pPr lvl="8" rtl="0">
              <a:spcBef>
                <a:spcPts val="0"/>
              </a:spcBef>
              <a:spcAft>
                <a:spcPts val="0"/>
              </a:spcAft>
              <a:buClr>
                <a:schemeClr val="lt1"/>
              </a:buClr>
              <a:buSzPts val="1000"/>
              <a:buFont typeface="Anaheim"/>
              <a:buChar char="■"/>
              <a:defRPr/>
            </a:lvl9pPr>
          </a:lstStyle>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7">
  <p:cSld name="CUSTOM_37">
    <p:spTree>
      <p:nvGrpSpPr>
        <p:cNvPr id="1105" name="Shape 1105"/>
        <p:cNvGrpSpPr/>
        <p:nvPr/>
      </p:nvGrpSpPr>
      <p:grpSpPr>
        <a:xfrm>
          <a:off x="0" y="0"/>
          <a:ext cx="0" cy="0"/>
          <a:chOff x="0" y="0"/>
          <a:chExt cx="0" cy="0"/>
        </a:xfrm>
      </p:grpSpPr>
      <p:sp>
        <p:nvSpPr>
          <p:cNvPr id="1106" name="Google Shape;1106;p46"/>
          <p:cNvSpPr/>
          <p:nvPr/>
        </p:nvSpPr>
        <p:spPr>
          <a:xfrm flipH="1" rot="-5400000">
            <a:off x="6051628" y="1691784"/>
            <a:ext cx="4906632" cy="3196913"/>
          </a:xfrm>
          <a:custGeom>
            <a:rect b="b" l="l" r="r" t="t"/>
            <a:pathLst>
              <a:path extrusionOk="0" h="136664" w="142469">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7" name="Google Shape;1107;p46"/>
          <p:cNvSpPr/>
          <p:nvPr/>
        </p:nvSpPr>
        <p:spPr>
          <a:xfrm>
            <a:off x="-749900" y="3073920"/>
            <a:ext cx="1774800" cy="1774800"/>
          </a:xfrm>
          <a:prstGeom prst="ellipse">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08" name="Google Shape;1108;p46"/>
          <p:cNvGrpSpPr/>
          <p:nvPr/>
        </p:nvGrpSpPr>
        <p:grpSpPr>
          <a:xfrm rot="10800000">
            <a:off x="6204525" y="1244395"/>
            <a:ext cx="1696762" cy="1688828"/>
            <a:chOff x="2414491" y="671177"/>
            <a:chExt cx="1830972" cy="1822411"/>
          </a:xfrm>
        </p:grpSpPr>
        <p:sp>
          <p:nvSpPr>
            <p:cNvPr id="1109" name="Google Shape;1109;p46"/>
            <p:cNvSpPr/>
            <p:nvPr/>
          </p:nvSpPr>
          <p:spPr>
            <a:xfrm>
              <a:off x="2414491" y="671177"/>
              <a:ext cx="1830972" cy="1822391"/>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0" name="Google Shape;1110;p46"/>
            <p:cNvSpPr/>
            <p:nvPr/>
          </p:nvSpPr>
          <p:spPr>
            <a:xfrm>
              <a:off x="2796545" y="833253"/>
              <a:ext cx="9704" cy="7538"/>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1" name="Google Shape;1111;p46"/>
            <p:cNvSpPr/>
            <p:nvPr/>
          </p:nvSpPr>
          <p:spPr>
            <a:xfrm>
              <a:off x="2899597" y="677633"/>
              <a:ext cx="287659" cy="242590"/>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2" name="Google Shape;1112;p46"/>
            <p:cNvSpPr/>
            <p:nvPr/>
          </p:nvSpPr>
          <p:spPr>
            <a:xfrm>
              <a:off x="3280608" y="671177"/>
              <a:ext cx="288742" cy="249046"/>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3" name="Google Shape;1113;p46"/>
            <p:cNvSpPr/>
            <p:nvPr/>
          </p:nvSpPr>
          <p:spPr>
            <a:xfrm>
              <a:off x="3662662" y="776354"/>
              <a:ext cx="109506" cy="64437"/>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4" name="Google Shape;1114;p46"/>
            <p:cNvSpPr/>
            <p:nvPr/>
          </p:nvSpPr>
          <p:spPr>
            <a:xfrm>
              <a:off x="3803246" y="797847"/>
              <a:ext cx="6496" cy="122378"/>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5" name="Google Shape;1115;p46"/>
            <p:cNvSpPr/>
            <p:nvPr/>
          </p:nvSpPr>
          <p:spPr>
            <a:xfrm>
              <a:off x="2475641" y="1246463"/>
              <a:ext cx="2205" cy="4331"/>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6" name="Google Shape;1116;p46"/>
            <p:cNvSpPr/>
            <p:nvPr/>
          </p:nvSpPr>
          <p:spPr>
            <a:xfrm>
              <a:off x="2616265" y="1006036"/>
              <a:ext cx="2165" cy="2205"/>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7" name="Google Shape;1117;p46"/>
            <p:cNvSpPr/>
            <p:nvPr/>
          </p:nvSpPr>
          <p:spPr>
            <a:xfrm>
              <a:off x="2535748" y="1119794"/>
              <a:ext cx="82681" cy="51565"/>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8" name="Google Shape;1118;p46"/>
            <p:cNvSpPr/>
            <p:nvPr/>
          </p:nvSpPr>
          <p:spPr>
            <a:xfrm>
              <a:off x="2711778" y="921268"/>
              <a:ext cx="287659" cy="329521"/>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9" name="Google Shape;1119;p46"/>
            <p:cNvSpPr/>
            <p:nvPr/>
          </p:nvSpPr>
          <p:spPr>
            <a:xfrm>
              <a:off x="3092789" y="921268"/>
              <a:ext cx="288742" cy="32843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0" name="Google Shape;1120;p46"/>
            <p:cNvSpPr/>
            <p:nvPr/>
          </p:nvSpPr>
          <p:spPr>
            <a:xfrm>
              <a:off x="3474843" y="921268"/>
              <a:ext cx="287659" cy="32843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1" name="Google Shape;1121;p46"/>
            <p:cNvSpPr/>
            <p:nvPr/>
          </p:nvSpPr>
          <p:spPr>
            <a:xfrm>
              <a:off x="3855854" y="953467"/>
              <a:ext cx="287659" cy="296240"/>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2" name="Google Shape;1122;p46"/>
            <p:cNvSpPr/>
            <p:nvPr/>
          </p:nvSpPr>
          <p:spPr>
            <a:xfrm>
              <a:off x="2417699" y="1498640"/>
              <a:ext cx="7538" cy="9704"/>
            </a:xfrm>
            <a:custGeom>
              <a:rect b="b" l="l" r="r" t="t"/>
              <a:pathLst>
                <a:path extrusionOk="0" h="242" w="188">
                  <a:moveTo>
                    <a:pt x="1" y="1"/>
                  </a:moveTo>
                  <a:cubicBezTo>
                    <a:pt x="1" y="54"/>
                    <a:pt x="1" y="135"/>
                    <a:pt x="1" y="188"/>
                  </a:cubicBezTo>
                  <a:lnTo>
                    <a:pt x="108" y="242"/>
                  </a:lnTo>
                  <a:lnTo>
                    <a:pt x="188" y="108"/>
                  </a:lnTo>
                  <a:lnTo>
                    <a:pt x="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3" name="Google Shape;1123;p46"/>
            <p:cNvSpPr/>
            <p:nvPr/>
          </p:nvSpPr>
          <p:spPr>
            <a:xfrm>
              <a:off x="2518586" y="1259335"/>
              <a:ext cx="287659" cy="32843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4" name="Google Shape;1124;p46"/>
            <p:cNvSpPr/>
            <p:nvPr/>
          </p:nvSpPr>
          <p:spPr>
            <a:xfrm>
              <a:off x="2899597" y="1259335"/>
              <a:ext cx="287659" cy="32843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5" name="Google Shape;1125;p46"/>
            <p:cNvSpPr/>
            <p:nvPr/>
          </p:nvSpPr>
          <p:spPr>
            <a:xfrm>
              <a:off x="3280608" y="1259335"/>
              <a:ext cx="288742" cy="32843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6" name="Google Shape;1126;p46"/>
            <p:cNvSpPr/>
            <p:nvPr/>
          </p:nvSpPr>
          <p:spPr>
            <a:xfrm>
              <a:off x="3662662" y="1258252"/>
              <a:ext cx="287659" cy="329521"/>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7" name="Google Shape;1127;p46"/>
            <p:cNvSpPr/>
            <p:nvPr/>
          </p:nvSpPr>
          <p:spPr>
            <a:xfrm>
              <a:off x="4043673" y="1258252"/>
              <a:ext cx="193230" cy="329521"/>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8" name="Google Shape;1128;p46"/>
            <p:cNvSpPr/>
            <p:nvPr/>
          </p:nvSpPr>
          <p:spPr>
            <a:xfrm>
              <a:off x="2423072" y="1578074"/>
              <a:ext cx="195355" cy="32843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9" name="Google Shape;1129;p46"/>
            <p:cNvSpPr/>
            <p:nvPr/>
          </p:nvSpPr>
          <p:spPr>
            <a:xfrm>
              <a:off x="2711778" y="1578074"/>
              <a:ext cx="287659" cy="32843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0" name="Google Shape;1130;p46"/>
            <p:cNvSpPr/>
            <p:nvPr/>
          </p:nvSpPr>
          <p:spPr>
            <a:xfrm>
              <a:off x="3092789" y="1578074"/>
              <a:ext cx="288742" cy="32843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1" name="Google Shape;1131;p46"/>
            <p:cNvSpPr/>
            <p:nvPr/>
          </p:nvSpPr>
          <p:spPr>
            <a:xfrm>
              <a:off x="3474843" y="1578074"/>
              <a:ext cx="287659" cy="32843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2" name="Google Shape;1132;p46"/>
            <p:cNvSpPr/>
            <p:nvPr/>
          </p:nvSpPr>
          <p:spPr>
            <a:xfrm>
              <a:off x="3855854" y="1578074"/>
              <a:ext cx="287659" cy="32843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3" name="Google Shape;1133;p46"/>
            <p:cNvSpPr/>
            <p:nvPr/>
          </p:nvSpPr>
          <p:spPr>
            <a:xfrm>
              <a:off x="2518586" y="1919388"/>
              <a:ext cx="287659" cy="293033"/>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4" name="Google Shape;1134;p46"/>
            <p:cNvSpPr/>
            <p:nvPr/>
          </p:nvSpPr>
          <p:spPr>
            <a:xfrm>
              <a:off x="2899597" y="1919388"/>
              <a:ext cx="287659" cy="32843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5" name="Google Shape;1135;p46"/>
            <p:cNvSpPr/>
            <p:nvPr/>
          </p:nvSpPr>
          <p:spPr>
            <a:xfrm>
              <a:off x="3280608" y="1919388"/>
              <a:ext cx="288742" cy="32843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6" name="Google Shape;1136;p46"/>
            <p:cNvSpPr/>
            <p:nvPr/>
          </p:nvSpPr>
          <p:spPr>
            <a:xfrm>
              <a:off x="3662662" y="1919388"/>
              <a:ext cx="287659" cy="32843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7" name="Google Shape;1137;p46"/>
            <p:cNvSpPr/>
            <p:nvPr/>
          </p:nvSpPr>
          <p:spPr>
            <a:xfrm>
              <a:off x="4043673" y="1998782"/>
              <a:ext cx="78391" cy="49400"/>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8" name="Google Shape;1138;p46"/>
            <p:cNvSpPr/>
            <p:nvPr/>
          </p:nvSpPr>
          <p:spPr>
            <a:xfrm>
              <a:off x="2884560" y="2317561"/>
              <a:ext cx="114879" cy="68727"/>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9" name="Google Shape;1139;p46"/>
            <p:cNvSpPr/>
            <p:nvPr/>
          </p:nvSpPr>
          <p:spPr>
            <a:xfrm>
              <a:off x="2852362" y="2238127"/>
              <a:ext cx="6496" cy="129916"/>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0" name="Google Shape;1140;p46"/>
            <p:cNvSpPr/>
            <p:nvPr/>
          </p:nvSpPr>
          <p:spPr>
            <a:xfrm>
              <a:off x="3092789" y="2238127"/>
              <a:ext cx="288742" cy="255461"/>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1" name="Google Shape;1141;p46"/>
            <p:cNvSpPr/>
            <p:nvPr/>
          </p:nvSpPr>
          <p:spPr>
            <a:xfrm>
              <a:off x="3474843" y="2238127"/>
              <a:ext cx="287659" cy="247963"/>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2" name="Google Shape;1142;p46"/>
            <p:cNvSpPr/>
            <p:nvPr/>
          </p:nvSpPr>
          <p:spPr>
            <a:xfrm>
              <a:off x="3855854" y="2317561"/>
              <a:ext cx="12911" cy="9704"/>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43" name="Google Shape;1143;p46"/>
          <p:cNvSpPr txBox="1"/>
          <p:nvPr>
            <p:ph type="title"/>
          </p:nvPr>
        </p:nvSpPr>
        <p:spPr>
          <a:xfrm>
            <a:off x="713225" y="528150"/>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1144" name="Google Shape;1144;p46"/>
          <p:cNvSpPr txBox="1"/>
          <p:nvPr>
            <p:ph idx="1" type="subTitle"/>
          </p:nvPr>
        </p:nvSpPr>
        <p:spPr>
          <a:xfrm>
            <a:off x="713225" y="1168075"/>
            <a:ext cx="6028800" cy="3431400"/>
          </a:xfrm>
          <a:prstGeom prst="rect">
            <a:avLst/>
          </a:prstGeom>
        </p:spPr>
        <p:txBody>
          <a:bodyPr anchorCtr="0" anchor="t" bIns="91425" lIns="91425" spcFirstLastPara="1" rIns="91425" wrap="square" tIns="91425">
            <a:noAutofit/>
          </a:bodyPr>
          <a:lstStyle>
            <a:lvl1pPr lvl="0" rtl="0">
              <a:spcBef>
                <a:spcPts val="0"/>
              </a:spcBef>
              <a:spcAft>
                <a:spcPts val="0"/>
              </a:spcAft>
              <a:buSzPts val="1600"/>
              <a:buChar char="●"/>
              <a:defRPr sz="1600"/>
            </a:lvl1pPr>
            <a:lvl2pPr lvl="1" rtl="0">
              <a:spcBef>
                <a:spcPts val="0"/>
              </a:spcBef>
              <a:spcAft>
                <a:spcPts val="0"/>
              </a:spcAft>
              <a:buClr>
                <a:schemeClr val="lt1"/>
              </a:buClr>
              <a:buSzPts val="1000"/>
              <a:buFont typeface="Anaheim"/>
              <a:buChar char="○"/>
              <a:defRPr/>
            </a:lvl2pPr>
            <a:lvl3pPr lvl="2" rtl="0">
              <a:spcBef>
                <a:spcPts val="0"/>
              </a:spcBef>
              <a:spcAft>
                <a:spcPts val="0"/>
              </a:spcAft>
              <a:buClr>
                <a:schemeClr val="lt1"/>
              </a:buClr>
              <a:buSzPts val="1000"/>
              <a:buFont typeface="Anaheim"/>
              <a:buChar char="■"/>
              <a:defRPr/>
            </a:lvl3pPr>
            <a:lvl4pPr lvl="3" rtl="0">
              <a:spcBef>
                <a:spcPts val="0"/>
              </a:spcBef>
              <a:spcAft>
                <a:spcPts val="0"/>
              </a:spcAft>
              <a:buClr>
                <a:schemeClr val="lt1"/>
              </a:buClr>
              <a:buSzPts val="1000"/>
              <a:buFont typeface="Anaheim"/>
              <a:buChar char="●"/>
              <a:defRPr/>
            </a:lvl4pPr>
            <a:lvl5pPr lvl="4" rtl="0">
              <a:spcBef>
                <a:spcPts val="0"/>
              </a:spcBef>
              <a:spcAft>
                <a:spcPts val="0"/>
              </a:spcAft>
              <a:buClr>
                <a:schemeClr val="lt1"/>
              </a:buClr>
              <a:buSzPts val="1000"/>
              <a:buFont typeface="Anaheim"/>
              <a:buChar char="○"/>
              <a:defRPr/>
            </a:lvl5pPr>
            <a:lvl6pPr lvl="5" rtl="0">
              <a:spcBef>
                <a:spcPts val="0"/>
              </a:spcBef>
              <a:spcAft>
                <a:spcPts val="0"/>
              </a:spcAft>
              <a:buClr>
                <a:schemeClr val="lt1"/>
              </a:buClr>
              <a:buSzPts val="1000"/>
              <a:buFont typeface="Anaheim"/>
              <a:buChar char="■"/>
              <a:defRPr/>
            </a:lvl6pPr>
            <a:lvl7pPr lvl="6" rtl="0">
              <a:spcBef>
                <a:spcPts val="0"/>
              </a:spcBef>
              <a:spcAft>
                <a:spcPts val="0"/>
              </a:spcAft>
              <a:buClr>
                <a:schemeClr val="lt1"/>
              </a:buClr>
              <a:buSzPts val="1000"/>
              <a:buFont typeface="Anaheim"/>
              <a:buChar char="●"/>
              <a:defRPr/>
            </a:lvl7pPr>
            <a:lvl8pPr lvl="7" rtl="0">
              <a:spcBef>
                <a:spcPts val="0"/>
              </a:spcBef>
              <a:spcAft>
                <a:spcPts val="0"/>
              </a:spcAft>
              <a:buClr>
                <a:schemeClr val="lt1"/>
              </a:buClr>
              <a:buSzPts val="1000"/>
              <a:buFont typeface="Anaheim"/>
              <a:buChar char="○"/>
              <a:defRPr/>
            </a:lvl8pPr>
            <a:lvl9pPr lvl="8" rtl="0">
              <a:spcBef>
                <a:spcPts val="0"/>
              </a:spcBef>
              <a:spcAft>
                <a:spcPts val="0"/>
              </a:spcAft>
              <a:buClr>
                <a:schemeClr val="lt1"/>
              </a:buClr>
              <a:buSzPts val="1000"/>
              <a:buFont typeface="Anaheim"/>
              <a:buChar char="■"/>
              <a:defRPr/>
            </a:lvl9pPr>
          </a:lstStyle>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s">
  <p:cSld name="CUSTOM_31">
    <p:spTree>
      <p:nvGrpSpPr>
        <p:cNvPr id="1145" name="Shape 1145"/>
        <p:cNvGrpSpPr/>
        <p:nvPr/>
      </p:nvGrpSpPr>
      <p:grpSpPr>
        <a:xfrm>
          <a:off x="0" y="0"/>
          <a:ext cx="0" cy="0"/>
          <a:chOff x="0" y="0"/>
          <a:chExt cx="0" cy="0"/>
        </a:xfrm>
      </p:grpSpPr>
      <p:sp>
        <p:nvSpPr>
          <p:cNvPr id="1146" name="Google Shape;1146;p47"/>
          <p:cNvSpPr/>
          <p:nvPr/>
        </p:nvSpPr>
        <p:spPr>
          <a:xfrm flipH="1" rot="5716307">
            <a:off x="3128709" y="-17350"/>
            <a:ext cx="3009510" cy="5911593"/>
          </a:xfrm>
          <a:custGeom>
            <a:rect b="b" l="l" r="r" t="t"/>
            <a:pathLst>
              <a:path extrusionOk="0" h="83294" w="72386">
                <a:moveTo>
                  <a:pt x="50403" y="3137"/>
                </a:moveTo>
                <a:cubicBezTo>
                  <a:pt x="56941" y="6272"/>
                  <a:pt x="64246" y="10108"/>
                  <a:pt x="60711" y="17614"/>
                </a:cubicBezTo>
                <a:cubicBezTo>
                  <a:pt x="57175" y="25119"/>
                  <a:pt x="44632" y="42031"/>
                  <a:pt x="52938" y="45433"/>
                </a:cubicBezTo>
                <a:cubicBezTo>
                  <a:pt x="61211" y="48803"/>
                  <a:pt x="72386" y="48302"/>
                  <a:pt x="71885" y="57942"/>
                </a:cubicBezTo>
                <a:cubicBezTo>
                  <a:pt x="71351" y="67583"/>
                  <a:pt x="54640" y="83294"/>
                  <a:pt x="40096" y="76189"/>
                </a:cubicBezTo>
                <a:cubicBezTo>
                  <a:pt x="25552" y="69084"/>
                  <a:pt x="35359" y="53839"/>
                  <a:pt x="20982" y="50137"/>
                </a:cubicBezTo>
                <a:cubicBezTo>
                  <a:pt x="6605" y="46434"/>
                  <a:pt x="1" y="20916"/>
                  <a:pt x="6939" y="13477"/>
                </a:cubicBezTo>
                <a:cubicBezTo>
                  <a:pt x="13877" y="6039"/>
                  <a:pt x="43865" y="1"/>
                  <a:pt x="50403" y="3137"/>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7" name="Google Shape;1147;p47"/>
          <p:cNvSpPr/>
          <p:nvPr/>
        </p:nvSpPr>
        <p:spPr>
          <a:xfrm rot="-1408952">
            <a:off x="7059833" y="-1532053"/>
            <a:ext cx="3561578" cy="4437854"/>
          </a:xfrm>
          <a:custGeom>
            <a:rect b="b" l="l" r="r" t="t"/>
            <a:pathLst>
              <a:path extrusionOk="0" h="21250" w="15146">
                <a:moveTo>
                  <a:pt x="2903" y="12143"/>
                </a:moveTo>
                <a:cubicBezTo>
                  <a:pt x="1936" y="10308"/>
                  <a:pt x="234" y="9174"/>
                  <a:pt x="201" y="6972"/>
                </a:cubicBezTo>
                <a:cubicBezTo>
                  <a:pt x="1" y="1"/>
                  <a:pt x="7773" y="1769"/>
                  <a:pt x="11209" y="4637"/>
                </a:cubicBezTo>
                <a:cubicBezTo>
                  <a:pt x="13877" y="6839"/>
                  <a:pt x="15145" y="10208"/>
                  <a:pt x="14178" y="13544"/>
                </a:cubicBezTo>
                <a:cubicBezTo>
                  <a:pt x="13310" y="16379"/>
                  <a:pt x="10141" y="21249"/>
                  <a:pt x="6472" y="20349"/>
                </a:cubicBezTo>
                <a:cubicBezTo>
                  <a:pt x="3203" y="19581"/>
                  <a:pt x="4070" y="14811"/>
                  <a:pt x="3070" y="12476"/>
                </a:cubicBezTo>
                <a:cubicBezTo>
                  <a:pt x="3036" y="12343"/>
                  <a:pt x="2970" y="12243"/>
                  <a:pt x="2903" y="12143"/>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8" name="Google Shape;1148;p47"/>
          <p:cNvSpPr/>
          <p:nvPr/>
        </p:nvSpPr>
        <p:spPr>
          <a:xfrm rot="10800000">
            <a:off x="797253" y="2885987"/>
            <a:ext cx="1774800" cy="17748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49" name="Google Shape;1149;p47"/>
          <p:cNvGrpSpPr/>
          <p:nvPr/>
        </p:nvGrpSpPr>
        <p:grpSpPr>
          <a:xfrm rot="10800000">
            <a:off x="162225" y="2264370"/>
            <a:ext cx="1696762" cy="1688828"/>
            <a:chOff x="2414491" y="671177"/>
            <a:chExt cx="1830972" cy="1822411"/>
          </a:xfrm>
        </p:grpSpPr>
        <p:sp>
          <p:nvSpPr>
            <p:cNvPr id="1150" name="Google Shape;1150;p47"/>
            <p:cNvSpPr/>
            <p:nvPr/>
          </p:nvSpPr>
          <p:spPr>
            <a:xfrm>
              <a:off x="2414491" y="671177"/>
              <a:ext cx="1830972" cy="1822391"/>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1" name="Google Shape;1151;p47"/>
            <p:cNvSpPr/>
            <p:nvPr/>
          </p:nvSpPr>
          <p:spPr>
            <a:xfrm>
              <a:off x="2796545" y="833253"/>
              <a:ext cx="9704" cy="7538"/>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2" name="Google Shape;1152;p47"/>
            <p:cNvSpPr/>
            <p:nvPr/>
          </p:nvSpPr>
          <p:spPr>
            <a:xfrm>
              <a:off x="2899597" y="677633"/>
              <a:ext cx="287659" cy="242590"/>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3" name="Google Shape;1153;p47"/>
            <p:cNvSpPr/>
            <p:nvPr/>
          </p:nvSpPr>
          <p:spPr>
            <a:xfrm>
              <a:off x="3280608" y="671177"/>
              <a:ext cx="288742" cy="249046"/>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4" name="Google Shape;1154;p47"/>
            <p:cNvSpPr/>
            <p:nvPr/>
          </p:nvSpPr>
          <p:spPr>
            <a:xfrm>
              <a:off x="3662662" y="776354"/>
              <a:ext cx="109506" cy="64437"/>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5" name="Google Shape;1155;p47"/>
            <p:cNvSpPr/>
            <p:nvPr/>
          </p:nvSpPr>
          <p:spPr>
            <a:xfrm>
              <a:off x="3803246" y="797847"/>
              <a:ext cx="6496" cy="122378"/>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6" name="Google Shape;1156;p47"/>
            <p:cNvSpPr/>
            <p:nvPr/>
          </p:nvSpPr>
          <p:spPr>
            <a:xfrm>
              <a:off x="2475641" y="1246463"/>
              <a:ext cx="2205" cy="4331"/>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7" name="Google Shape;1157;p47"/>
            <p:cNvSpPr/>
            <p:nvPr/>
          </p:nvSpPr>
          <p:spPr>
            <a:xfrm>
              <a:off x="2616265" y="1006036"/>
              <a:ext cx="2165" cy="2205"/>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8" name="Google Shape;1158;p47"/>
            <p:cNvSpPr/>
            <p:nvPr/>
          </p:nvSpPr>
          <p:spPr>
            <a:xfrm>
              <a:off x="2535748" y="1119794"/>
              <a:ext cx="82681" cy="51565"/>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9" name="Google Shape;1159;p47"/>
            <p:cNvSpPr/>
            <p:nvPr/>
          </p:nvSpPr>
          <p:spPr>
            <a:xfrm>
              <a:off x="2711778" y="921268"/>
              <a:ext cx="287659" cy="329521"/>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0" name="Google Shape;1160;p47"/>
            <p:cNvSpPr/>
            <p:nvPr/>
          </p:nvSpPr>
          <p:spPr>
            <a:xfrm>
              <a:off x="3092789" y="921268"/>
              <a:ext cx="288742" cy="32843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1" name="Google Shape;1161;p47"/>
            <p:cNvSpPr/>
            <p:nvPr/>
          </p:nvSpPr>
          <p:spPr>
            <a:xfrm>
              <a:off x="3474843" y="921268"/>
              <a:ext cx="287659" cy="32843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2" name="Google Shape;1162;p47"/>
            <p:cNvSpPr/>
            <p:nvPr/>
          </p:nvSpPr>
          <p:spPr>
            <a:xfrm>
              <a:off x="3855854" y="953467"/>
              <a:ext cx="287659" cy="296240"/>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3" name="Google Shape;1163;p47"/>
            <p:cNvSpPr/>
            <p:nvPr/>
          </p:nvSpPr>
          <p:spPr>
            <a:xfrm>
              <a:off x="2417699" y="1498640"/>
              <a:ext cx="7538" cy="9704"/>
            </a:xfrm>
            <a:custGeom>
              <a:rect b="b" l="l" r="r" t="t"/>
              <a:pathLst>
                <a:path extrusionOk="0" h="242" w="188">
                  <a:moveTo>
                    <a:pt x="1" y="1"/>
                  </a:moveTo>
                  <a:cubicBezTo>
                    <a:pt x="1" y="54"/>
                    <a:pt x="1" y="135"/>
                    <a:pt x="1" y="188"/>
                  </a:cubicBezTo>
                  <a:lnTo>
                    <a:pt x="108" y="242"/>
                  </a:lnTo>
                  <a:lnTo>
                    <a:pt x="188" y="108"/>
                  </a:lnTo>
                  <a:lnTo>
                    <a:pt x="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4" name="Google Shape;1164;p47"/>
            <p:cNvSpPr/>
            <p:nvPr/>
          </p:nvSpPr>
          <p:spPr>
            <a:xfrm>
              <a:off x="2518586" y="1259335"/>
              <a:ext cx="287659" cy="32843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5" name="Google Shape;1165;p47"/>
            <p:cNvSpPr/>
            <p:nvPr/>
          </p:nvSpPr>
          <p:spPr>
            <a:xfrm>
              <a:off x="2899597" y="1259335"/>
              <a:ext cx="287659" cy="32843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6" name="Google Shape;1166;p47"/>
            <p:cNvSpPr/>
            <p:nvPr/>
          </p:nvSpPr>
          <p:spPr>
            <a:xfrm>
              <a:off x="3280608" y="1259335"/>
              <a:ext cx="288742" cy="32843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7" name="Google Shape;1167;p47"/>
            <p:cNvSpPr/>
            <p:nvPr/>
          </p:nvSpPr>
          <p:spPr>
            <a:xfrm>
              <a:off x="3662662" y="1258252"/>
              <a:ext cx="287659" cy="329521"/>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8" name="Google Shape;1168;p47"/>
            <p:cNvSpPr/>
            <p:nvPr/>
          </p:nvSpPr>
          <p:spPr>
            <a:xfrm>
              <a:off x="4043673" y="1258252"/>
              <a:ext cx="193230" cy="329521"/>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9" name="Google Shape;1169;p47"/>
            <p:cNvSpPr/>
            <p:nvPr/>
          </p:nvSpPr>
          <p:spPr>
            <a:xfrm>
              <a:off x="2423072" y="1578074"/>
              <a:ext cx="195355" cy="32843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0" name="Google Shape;1170;p47"/>
            <p:cNvSpPr/>
            <p:nvPr/>
          </p:nvSpPr>
          <p:spPr>
            <a:xfrm>
              <a:off x="2711778" y="1578074"/>
              <a:ext cx="287659" cy="32843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1" name="Google Shape;1171;p47"/>
            <p:cNvSpPr/>
            <p:nvPr/>
          </p:nvSpPr>
          <p:spPr>
            <a:xfrm>
              <a:off x="3092789" y="1578074"/>
              <a:ext cx="288742" cy="32843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2" name="Google Shape;1172;p47"/>
            <p:cNvSpPr/>
            <p:nvPr/>
          </p:nvSpPr>
          <p:spPr>
            <a:xfrm>
              <a:off x="3474843" y="1578074"/>
              <a:ext cx="287659" cy="32843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3" name="Google Shape;1173;p47"/>
            <p:cNvSpPr/>
            <p:nvPr/>
          </p:nvSpPr>
          <p:spPr>
            <a:xfrm>
              <a:off x="3855854" y="1578074"/>
              <a:ext cx="287659" cy="32843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4" name="Google Shape;1174;p47"/>
            <p:cNvSpPr/>
            <p:nvPr/>
          </p:nvSpPr>
          <p:spPr>
            <a:xfrm>
              <a:off x="2518586" y="1919388"/>
              <a:ext cx="287659" cy="293033"/>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5" name="Google Shape;1175;p47"/>
            <p:cNvSpPr/>
            <p:nvPr/>
          </p:nvSpPr>
          <p:spPr>
            <a:xfrm>
              <a:off x="2899597" y="1919388"/>
              <a:ext cx="287659" cy="32843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6" name="Google Shape;1176;p47"/>
            <p:cNvSpPr/>
            <p:nvPr/>
          </p:nvSpPr>
          <p:spPr>
            <a:xfrm>
              <a:off x="3280608" y="1919388"/>
              <a:ext cx="288742" cy="32843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7" name="Google Shape;1177;p47"/>
            <p:cNvSpPr/>
            <p:nvPr/>
          </p:nvSpPr>
          <p:spPr>
            <a:xfrm>
              <a:off x="3662662" y="1919388"/>
              <a:ext cx="287659" cy="32843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8" name="Google Shape;1178;p47"/>
            <p:cNvSpPr/>
            <p:nvPr/>
          </p:nvSpPr>
          <p:spPr>
            <a:xfrm>
              <a:off x="4043673" y="1998782"/>
              <a:ext cx="78391" cy="49400"/>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9" name="Google Shape;1179;p47"/>
            <p:cNvSpPr/>
            <p:nvPr/>
          </p:nvSpPr>
          <p:spPr>
            <a:xfrm>
              <a:off x="2884560" y="2317561"/>
              <a:ext cx="114879" cy="68727"/>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0" name="Google Shape;1180;p47"/>
            <p:cNvSpPr/>
            <p:nvPr/>
          </p:nvSpPr>
          <p:spPr>
            <a:xfrm>
              <a:off x="2852362" y="2238127"/>
              <a:ext cx="6496" cy="129916"/>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1" name="Google Shape;1181;p47"/>
            <p:cNvSpPr/>
            <p:nvPr/>
          </p:nvSpPr>
          <p:spPr>
            <a:xfrm>
              <a:off x="3092789" y="2238127"/>
              <a:ext cx="288742" cy="255461"/>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2" name="Google Shape;1182;p47"/>
            <p:cNvSpPr/>
            <p:nvPr/>
          </p:nvSpPr>
          <p:spPr>
            <a:xfrm>
              <a:off x="3474843" y="2238127"/>
              <a:ext cx="287659" cy="247963"/>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3" name="Google Shape;1183;p47"/>
            <p:cNvSpPr/>
            <p:nvPr/>
          </p:nvSpPr>
          <p:spPr>
            <a:xfrm>
              <a:off x="3855854" y="2317561"/>
              <a:ext cx="12911" cy="9704"/>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84" name="Google Shape;1184;p47"/>
          <p:cNvSpPr/>
          <p:nvPr/>
        </p:nvSpPr>
        <p:spPr>
          <a:xfrm rot="8100000">
            <a:off x="371399" y="-1150417"/>
            <a:ext cx="1938844" cy="3305623"/>
          </a:xfrm>
          <a:custGeom>
            <a:rect b="b" l="l" r="r" t="t"/>
            <a:pathLst>
              <a:path extrusionOk="0" h="32752" w="1921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5" name="Google Shape;1185;p47"/>
          <p:cNvSpPr txBox="1"/>
          <p:nvPr>
            <p:ph type="title"/>
          </p:nvPr>
        </p:nvSpPr>
        <p:spPr>
          <a:xfrm>
            <a:off x="2572050" y="539888"/>
            <a:ext cx="3999900" cy="10656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2400"/>
              <a:buNone/>
              <a:defRPr sz="7700">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1186" name="Google Shape;1186;p47"/>
          <p:cNvSpPr txBox="1"/>
          <p:nvPr>
            <p:ph idx="1" type="subTitle"/>
          </p:nvPr>
        </p:nvSpPr>
        <p:spPr>
          <a:xfrm>
            <a:off x="2572050" y="1652263"/>
            <a:ext cx="3999900" cy="838800"/>
          </a:xfrm>
          <a:prstGeom prst="rect">
            <a:avLst/>
          </a:prstGeom>
        </p:spPr>
        <p:txBody>
          <a:bodyPr anchorCtr="0" anchor="t" bIns="91425" lIns="91425" spcFirstLastPara="1" rIns="91425" wrap="square" tIns="91425">
            <a:noAutofit/>
          </a:bodyPr>
          <a:lstStyle>
            <a:lvl1pPr lvl="0" rtl="0" algn="ctr">
              <a:spcBef>
                <a:spcPts val="0"/>
              </a:spcBef>
              <a:spcAft>
                <a:spcPts val="0"/>
              </a:spcAft>
              <a:buClr>
                <a:schemeClr val="lt1"/>
              </a:buClr>
              <a:buSzPts val="1600"/>
              <a:buFont typeface="Anaheim"/>
              <a:buChar char="●"/>
              <a:defRPr sz="1600"/>
            </a:lvl1pPr>
            <a:lvl2pPr lvl="1" rtl="0">
              <a:spcBef>
                <a:spcPts val="0"/>
              </a:spcBef>
              <a:spcAft>
                <a:spcPts val="0"/>
              </a:spcAft>
              <a:buClr>
                <a:schemeClr val="lt1"/>
              </a:buClr>
              <a:buSzPts val="1000"/>
              <a:buFont typeface="Anaheim"/>
              <a:buChar char="○"/>
              <a:defRPr/>
            </a:lvl2pPr>
            <a:lvl3pPr lvl="2" rtl="0">
              <a:spcBef>
                <a:spcPts val="0"/>
              </a:spcBef>
              <a:spcAft>
                <a:spcPts val="0"/>
              </a:spcAft>
              <a:buClr>
                <a:schemeClr val="lt1"/>
              </a:buClr>
              <a:buSzPts val="1000"/>
              <a:buFont typeface="Anaheim"/>
              <a:buChar char="■"/>
              <a:defRPr/>
            </a:lvl3pPr>
            <a:lvl4pPr lvl="3" rtl="0">
              <a:spcBef>
                <a:spcPts val="0"/>
              </a:spcBef>
              <a:spcAft>
                <a:spcPts val="0"/>
              </a:spcAft>
              <a:buClr>
                <a:schemeClr val="lt1"/>
              </a:buClr>
              <a:buSzPts val="1000"/>
              <a:buFont typeface="Anaheim"/>
              <a:buChar char="●"/>
              <a:defRPr/>
            </a:lvl4pPr>
            <a:lvl5pPr lvl="4" rtl="0">
              <a:spcBef>
                <a:spcPts val="0"/>
              </a:spcBef>
              <a:spcAft>
                <a:spcPts val="0"/>
              </a:spcAft>
              <a:buClr>
                <a:schemeClr val="lt1"/>
              </a:buClr>
              <a:buSzPts val="1000"/>
              <a:buFont typeface="Anaheim"/>
              <a:buChar char="○"/>
              <a:defRPr/>
            </a:lvl5pPr>
            <a:lvl6pPr lvl="5" rtl="0">
              <a:spcBef>
                <a:spcPts val="0"/>
              </a:spcBef>
              <a:spcAft>
                <a:spcPts val="0"/>
              </a:spcAft>
              <a:buClr>
                <a:schemeClr val="lt1"/>
              </a:buClr>
              <a:buSzPts val="1000"/>
              <a:buFont typeface="Anaheim"/>
              <a:buChar char="■"/>
              <a:defRPr/>
            </a:lvl6pPr>
            <a:lvl7pPr lvl="6" rtl="0">
              <a:spcBef>
                <a:spcPts val="0"/>
              </a:spcBef>
              <a:spcAft>
                <a:spcPts val="0"/>
              </a:spcAft>
              <a:buClr>
                <a:schemeClr val="lt1"/>
              </a:buClr>
              <a:buSzPts val="1000"/>
              <a:buFont typeface="Anaheim"/>
              <a:buChar char="●"/>
              <a:defRPr/>
            </a:lvl7pPr>
            <a:lvl8pPr lvl="7" rtl="0">
              <a:spcBef>
                <a:spcPts val="0"/>
              </a:spcBef>
              <a:spcAft>
                <a:spcPts val="0"/>
              </a:spcAft>
              <a:buClr>
                <a:schemeClr val="lt1"/>
              </a:buClr>
              <a:buSzPts val="1000"/>
              <a:buFont typeface="Anaheim"/>
              <a:buChar char="○"/>
              <a:defRPr/>
            </a:lvl8pPr>
            <a:lvl9pPr lvl="8" rtl="0">
              <a:spcBef>
                <a:spcPts val="0"/>
              </a:spcBef>
              <a:spcAft>
                <a:spcPts val="0"/>
              </a:spcAft>
              <a:buClr>
                <a:schemeClr val="lt1"/>
              </a:buClr>
              <a:buSzPts val="1000"/>
              <a:buFont typeface="Anaheim"/>
              <a:buChar char="■"/>
              <a:defRPr/>
            </a:lvl9pPr>
          </a:lstStyle>
          <a:p/>
        </p:txBody>
      </p:sp>
      <p:sp>
        <p:nvSpPr>
          <p:cNvPr id="1187" name="Google Shape;1187;p47"/>
          <p:cNvSpPr txBox="1"/>
          <p:nvPr/>
        </p:nvSpPr>
        <p:spPr>
          <a:xfrm>
            <a:off x="2720550" y="3431613"/>
            <a:ext cx="3702900" cy="792600"/>
          </a:xfrm>
          <a:prstGeom prst="rect">
            <a:avLst/>
          </a:prstGeom>
          <a:noFill/>
          <a:ln>
            <a:noFill/>
          </a:ln>
        </p:spPr>
        <p:txBody>
          <a:bodyPr anchorCtr="0" anchor="t" bIns="91425" lIns="91425" spcFirstLastPara="1" rIns="91425" wrap="square" tIns="91425">
            <a:noAutofit/>
          </a:bodyPr>
          <a:lstStyle/>
          <a:p>
            <a:pPr indent="0" lvl="0" marL="0" rtl="0" algn="ctr">
              <a:spcBef>
                <a:spcPts val="300"/>
              </a:spcBef>
              <a:spcAft>
                <a:spcPts val="0"/>
              </a:spcAft>
              <a:buNone/>
            </a:pPr>
            <a:r>
              <a:rPr lang="en" sz="1200">
                <a:solidFill>
                  <a:schemeClr val="accent2"/>
                </a:solidFill>
                <a:latin typeface="Manjari"/>
                <a:ea typeface="Manjari"/>
                <a:cs typeface="Manjari"/>
                <a:sym typeface="Manjari"/>
              </a:rPr>
              <a:t>CREDITS: This presentation template was created by </a:t>
            </a:r>
            <a:r>
              <a:rPr b="1" lang="en" sz="1200">
                <a:solidFill>
                  <a:schemeClr val="accent2"/>
                </a:solidFill>
                <a:uFill>
                  <a:noFill/>
                </a:uFill>
                <a:latin typeface="Manjari"/>
                <a:ea typeface="Manjari"/>
                <a:cs typeface="Manjari"/>
                <a:sym typeface="Manjari"/>
                <a:hlinkClick r:id="rId2">
                  <a:extLst>
                    <a:ext uri="{A12FA001-AC4F-418D-AE19-62706E023703}">
                      <ahyp:hlinkClr val="tx"/>
                    </a:ext>
                  </a:extLst>
                </a:hlinkClick>
              </a:rPr>
              <a:t>Slidesgo</a:t>
            </a:r>
            <a:r>
              <a:rPr lang="en" sz="1200">
                <a:solidFill>
                  <a:schemeClr val="accent2"/>
                </a:solidFill>
                <a:latin typeface="Manjari"/>
                <a:ea typeface="Manjari"/>
                <a:cs typeface="Manjari"/>
                <a:sym typeface="Manjari"/>
              </a:rPr>
              <a:t>, including icons by </a:t>
            </a:r>
            <a:r>
              <a:rPr b="1" lang="en" sz="1200">
                <a:solidFill>
                  <a:schemeClr val="accent2"/>
                </a:solidFill>
                <a:uFill>
                  <a:noFill/>
                </a:uFill>
                <a:latin typeface="Manjari"/>
                <a:ea typeface="Manjari"/>
                <a:cs typeface="Manjari"/>
                <a:sym typeface="Manjari"/>
                <a:hlinkClick r:id="rId3">
                  <a:extLst>
                    <a:ext uri="{A12FA001-AC4F-418D-AE19-62706E023703}">
                      <ahyp:hlinkClr val="tx"/>
                    </a:ext>
                  </a:extLst>
                </a:hlinkClick>
              </a:rPr>
              <a:t>Flaticon</a:t>
            </a:r>
            <a:r>
              <a:rPr lang="en" sz="1200">
                <a:solidFill>
                  <a:schemeClr val="accent2"/>
                </a:solidFill>
                <a:latin typeface="Manjari"/>
                <a:ea typeface="Manjari"/>
                <a:cs typeface="Manjari"/>
                <a:sym typeface="Manjari"/>
              </a:rPr>
              <a:t>, infographics &amp; images by </a:t>
            </a:r>
            <a:r>
              <a:rPr b="1" lang="en" sz="1200">
                <a:solidFill>
                  <a:schemeClr val="accent2"/>
                </a:solidFill>
                <a:uFill>
                  <a:noFill/>
                </a:uFill>
                <a:latin typeface="Manjari"/>
                <a:ea typeface="Manjari"/>
                <a:cs typeface="Manjari"/>
                <a:sym typeface="Manjari"/>
                <a:hlinkClick r:id="rId4">
                  <a:extLst>
                    <a:ext uri="{A12FA001-AC4F-418D-AE19-62706E023703}">
                      <ahyp:hlinkClr val="tx"/>
                    </a:ext>
                  </a:extLst>
                </a:hlinkClick>
              </a:rPr>
              <a:t>Freepik</a:t>
            </a:r>
            <a:r>
              <a:rPr lang="en" sz="1200">
                <a:solidFill>
                  <a:schemeClr val="accent2"/>
                </a:solidFill>
                <a:latin typeface="Manjari"/>
                <a:ea typeface="Manjari"/>
                <a:cs typeface="Manjari"/>
                <a:sym typeface="Manjari"/>
              </a:rPr>
              <a:t> </a:t>
            </a:r>
            <a:endParaRPr sz="1200">
              <a:solidFill>
                <a:schemeClr val="accent2"/>
              </a:solidFill>
              <a:latin typeface="Manjari"/>
              <a:ea typeface="Manjari"/>
              <a:cs typeface="Manjari"/>
              <a:sym typeface="Manjari"/>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p:cSld name="CUSTOM">
    <p:spTree>
      <p:nvGrpSpPr>
        <p:cNvPr id="1188" name="Shape 1188"/>
        <p:cNvGrpSpPr/>
        <p:nvPr/>
      </p:nvGrpSpPr>
      <p:grpSpPr>
        <a:xfrm>
          <a:off x="0" y="0"/>
          <a:ext cx="0" cy="0"/>
          <a:chOff x="0" y="0"/>
          <a:chExt cx="0" cy="0"/>
        </a:xfrm>
      </p:grpSpPr>
      <p:sp>
        <p:nvSpPr>
          <p:cNvPr id="1189" name="Google Shape;1189;p48"/>
          <p:cNvSpPr/>
          <p:nvPr/>
        </p:nvSpPr>
        <p:spPr>
          <a:xfrm flipH="1" rot="288678">
            <a:off x="-1270417" y="553336"/>
            <a:ext cx="4658411" cy="4765187"/>
          </a:xfrm>
          <a:custGeom>
            <a:rect b="b" l="l" r="r" t="t"/>
            <a:pathLst>
              <a:path extrusionOk="0" h="136664" w="142469">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0" name="Google Shape;1190;p48"/>
          <p:cNvSpPr/>
          <p:nvPr/>
        </p:nvSpPr>
        <p:spPr>
          <a:xfrm>
            <a:off x="1334050" y="1127073"/>
            <a:ext cx="1522302" cy="1342795"/>
          </a:xfrm>
          <a:custGeom>
            <a:rect b="b" l="l" r="r" t="t"/>
            <a:pathLst>
              <a:path extrusionOk="0" h="12066" w="13679">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91" name="Google Shape;1191;p48"/>
          <p:cNvGrpSpPr/>
          <p:nvPr/>
        </p:nvGrpSpPr>
        <p:grpSpPr>
          <a:xfrm>
            <a:off x="5119018" y="713081"/>
            <a:ext cx="2270935" cy="2260334"/>
            <a:chOff x="6762468" y="1386456"/>
            <a:chExt cx="2270935" cy="2260334"/>
          </a:xfrm>
        </p:grpSpPr>
        <p:sp>
          <p:nvSpPr>
            <p:cNvPr id="1192" name="Google Shape;1192;p48"/>
            <p:cNvSpPr/>
            <p:nvPr/>
          </p:nvSpPr>
          <p:spPr>
            <a:xfrm>
              <a:off x="6762468" y="1386456"/>
              <a:ext cx="2270935" cy="2260292"/>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3" name="Google Shape;1193;p48"/>
            <p:cNvSpPr/>
            <p:nvPr/>
          </p:nvSpPr>
          <p:spPr>
            <a:xfrm>
              <a:off x="7236329" y="1587480"/>
              <a:ext cx="12035" cy="9350"/>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4" name="Google Shape;1194;p48"/>
            <p:cNvSpPr/>
            <p:nvPr/>
          </p:nvSpPr>
          <p:spPr>
            <a:xfrm>
              <a:off x="7364144" y="1394464"/>
              <a:ext cx="356781" cy="300882"/>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5" name="Google Shape;1195;p48"/>
            <p:cNvSpPr/>
            <p:nvPr/>
          </p:nvSpPr>
          <p:spPr>
            <a:xfrm>
              <a:off x="7836713" y="1386456"/>
              <a:ext cx="358124" cy="308889"/>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6" name="Google Shape;1196;p48"/>
            <p:cNvSpPr/>
            <p:nvPr/>
          </p:nvSpPr>
          <p:spPr>
            <a:xfrm>
              <a:off x="8310574" y="1516908"/>
              <a:ext cx="135819" cy="79920"/>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7" name="Google Shape;1197;p48"/>
            <p:cNvSpPr/>
            <p:nvPr/>
          </p:nvSpPr>
          <p:spPr>
            <a:xfrm>
              <a:off x="8484940" y="1543565"/>
              <a:ext cx="8057" cy="151784"/>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8" name="Google Shape;1198;p48"/>
            <p:cNvSpPr/>
            <p:nvPr/>
          </p:nvSpPr>
          <p:spPr>
            <a:xfrm>
              <a:off x="6838311" y="2099984"/>
              <a:ext cx="2735" cy="5371"/>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9" name="Google Shape;1199;p48"/>
            <p:cNvSpPr/>
            <p:nvPr/>
          </p:nvSpPr>
          <p:spPr>
            <a:xfrm>
              <a:off x="7012727" y="1801781"/>
              <a:ext cx="2686" cy="2735"/>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0" name="Google Shape;1200;p48"/>
            <p:cNvSpPr/>
            <p:nvPr/>
          </p:nvSpPr>
          <p:spPr>
            <a:xfrm>
              <a:off x="6912862" y="1942876"/>
              <a:ext cx="102548" cy="63956"/>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1" name="Google Shape;1201;p48"/>
            <p:cNvSpPr/>
            <p:nvPr/>
          </p:nvSpPr>
          <p:spPr>
            <a:xfrm>
              <a:off x="7131192" y="1696645"/>
              <a:ext cx="356781" cy="408702"/>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2" name="Google Shape;1202;p48"/>
            <p:cNvSpPr/>
            <p:nvPr/>
          </p:nvSpPr>
          <p:spPr>
            <a:xfrm>
              <a:off x="7603761" y="1696645"/>
              <a:ext cx="358124" cy="40735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3" name="Google Shape;1203;p48"/>
            <p:cNvSpPr/>
            <p:nvPr/>
          </p:nvSpPr>
          <p:spPr>
            <a:xfrm>
              <a:off x="8077622" y="1696645"/>
              <a:ext cx="356781" cy="40735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4" name="Google Shape;1204;p48"/>
            <p:cNvSpPr/>
            <p:nvPr/>
          </p:nvSpPr>
          <p:spPr>
            <a:xfrm>
              <a:off x="8550190" y="1736581"/>
              <a:ext cx="356781" cy="367424"/>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5" name="Google Shape;1205;p48"/>
            <p:cNvSpPr/>
            <p:nvPr/>
          </p:nvSpPr>
          <p:spPr>
            <a:xfrm>
              <a:off x="6891576" y="2115948"/>
              <a:ext cx="356781" cy="40735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6" name="Google Shape;1206;p48"/>
            <p:cNvSpPr/>
            <p:nvPr/>
          </p:nvSpPr>
          <p:spPr>
            <a:xfrm>
              <a:off x="7364144" y="2115948"/>
              <a:ext cx="356781" cy="40735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7" name="Google Shape;1207;p48"/>
            <p:cNvSpPr/>
            <p:nvPr/>
          </p:nvSpPr>
          <p:spPr>
            <a:xfrm>
              <a:off x="7836713" y="2115948"/>
              <a:ext cx="358124" cy="40735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8" name="Google Shape;1208;p48"/>
            <p:cNvSpPr/>
            <p:nvPr/>
          </p:nvSpPr>
          <p:spPr>
            <a:xfrm>
              <a:off x="8310574" y="2114606"/>
              <a:ext cx="356781" cy="408702"/>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9" name="Google Shape;1209;p48"/>
            <p:cNvSpPr/>
            <p:nvPr/>
          </p:nvSpPr>
          <p:spPr>
            <a:xfrm>
              <a:off x="8783142" y="2114606"/>
              <a:ext cx="239661" cy="408702"/>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0" name="Google Shape;1210;p48"/>
            <p:cNvSpPr/>
            <p:nvPr/>
          </p:nvSpPr>
          <p:spPr>
            <a:xfrm>
              <a:off x="6773111" y="2511280"/>
              <a:ext cx="242297" cy="40735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1" name="Google Shape;1211;p48"/>
            <p:cNvSpPr/>
            <p:nvPr/>
          </p:nvSpPr>
          <p:spPr>
            <a:xfrm>
              <a:off x="7131192" y="2511280"/>
              <a:ext cx="356781" cy="40735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2" name="Google Shape;1212;p48"/>
            <p:cNvSpPr/>
            <p:nvPr/>
          </p:nvSpPr>
          <p:spPr>
            <a:xfrm>
              <a:off x="7603761" y="2511280"/>
              <a:ext cx="358124" cy="40735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3" name="Google Shape;1213;p48"/>
            <p:cNvSpPr/>
            <p:nvPr/>
          </p:nvSpPr>
          <p:spPr>
            <a:xfrm>
              <a:off x="8077622" y="2511280"/>
              <a:ext cx="356781" cy="40735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4" name="Google Shape;1214;p48"/>
            <p:cNvSpPr/>
            <p:nvPr/>
          </p:nvSpPr>
          <p:spPr>
            <a:xfrm>
              <a:off x="8550190" y="2511280"/>
              <a:ext cx="356781" cy="40735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5" name="Google Shape;1215;p48"/>
            <p:cNvSpPr/>
            <p:nvPr/>
          </p:nvSpPr>
          <p:spPr>
            <a:xfrm>
              <a:off x="6891576" y="2934613"/>
              <a:ext cx="356781" cy="363445"/>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6" name="Google Shape;1216;p48"/>
            <p:cNvSpPr/>
            <p:nvPr/>
          </p:nvSpPr>
          <p:spPr>
            <a:xfrm>
              <a:off x="7364144" y="2934613"/>
              <a:ext cx="356781" cy="40735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7" name="Google Shape;1217;p48"/>
            <p:cNvSpPr/>
            <p:nvPr/>
          </p:nvSpPr>
          <p:spPr>
            <a:xfrm>
              <a:off x="7836713" y="2934613"/>
              <a:ext cx="358124" cy="40735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8" name="Google Shape;1218;p48"/>
            <p:cNvSpPr/>
            <p:nvPr/>
          </p:nvSpPr>
          <p:spPr>
            <a:xfrm>
              <a:off x="8310574" y="2934613"/>
              <a:ext cx="356781" cy="40735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9" name="Google Shape;1219;p48"/>
            <p:cNvSpPr/>
            <p:nvPr/>
          </p:nvSpPr>
          <p:spPr>
            <a:xfrm>
              <a:off x="8783142" y="3033085"/>
              <a:ext cx="97227" cy="61270"/>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0" name="Google Shape;1220;p48"/>
            <p:cNvSpPr/>
            <p:nvPr/>
          </p:nvSpPr>
          <p:spPr>
            <a:xfrm>
              <a:off x="7345494" y="3428467"/>
              <a:ext cx="142484" cy="85242"/>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1" name="Google Shape;1221;p48"/>
            <p:cNvSpPr/>
            <p:nvPr/>
          </p:nvSpPr>
          <p:spPr>
            <a:xfrm>
              <a:off x="7305558" y="3329945"/>
              <a:ext cx="8057" cy="161133"/>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2" name="Google Shape;1222;p48"/>
            <p:cNvSpPr/>
            <p:nvPr/>
          </p:nvSpPr>
          <p:spPr>
            <a:xfrm>
              <a:off x="7603761" y="3329945"/>
              <a:ext cx="358124" cy="316846"/>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3" name="Google Shape;1223;p48"/>
            <p:cNvSpPr/>
            <p:nvPr/>
          </p:nvSpPr>
          <p:spPr>
            <a:xfrm>
              <a:off x="8077622" y="3329945"/>
              <a:ext cx="356781" cy="307546"/>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4" name="Google Shape;1224;p48"/>
            <p:cNvSpPr/>
            <p:nvPr/>
          </p:nvSpPr>
          <p:spPr>
            <a:xfrm>
              <a:off x="8550190" y="3428467"/>
              <a:ext cx="16014" cy="12035"/>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25" name="Google Shape;1225;p48"/>
          <p:cNvSpPr/>
          <p:nvPr/>
        </p:nvSpPr>
        <p:spPr>
          <a:xfrm flipH="1" rot="-1848056">
            <a:off x="7756025" y="2517986"/>
            <a:ext cx="1938888" cy="3305698"/>
          </a:xfrm>
          <a:custGeom>
            <a:rect b="b" l="l" r="r" t="t"/>
            <a:pathLst>
              <a:path extrusionOk="0" h="32752" w="1921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1">
  <p:cSld name="CUSTOM_2">
    <p:spTree>
      <p:nvGrpSpPr>
        <p:cNvPr id="1226" name="Shape 1226"/>
        <p:cNvGrpSpPr/>
        <p:nvPr/>
      </p:nvGrpSpPr>
      <p:grpSpPr>
        <a:xfrm>
          <a:off x="0" y="0"/>
          <a:ext cx="0" cy="0"/>
          <a:chOff x="0" y="0"/>
          <a:chExt cx="0" cy="0"/>
        </a:xfrm>
      </p:grpSpPr>
      <p:grpSp>
        <p:nvGrpSpPr>
          <p:cNvPr id="1227" name="Google Shape;1227;p49"/>
          <p:cNvGrpSpPr/>
          <p:nvPr/>
        </p:nvGrpSpPr>
        <p:grpSpPr>
          <a:xfrm>
            <a:off x="5" y="-80449"/>
            <a:ext cx="2277317" cy="5304377"/>
            <a:chOff x="224725" y="566950"/>
            <a:chExt cx="1850875" cy="4311100"/>
          </a:xfrm>
        </p:grpSpPr>
        <p:sp>
          <p:nvSpPr>
            <p:cNvPr id="1228" name="Google Shape;1228;p49"/>
            <p:cNvSpPr/>
            <p:nvPr/>
          </p:nvSpPr>
          <p:spPr>
            <a:xfrm>
              <a:off x="1914975" y="566950"/>
              <a:ext cx="160625" cy="2033000"/>
            </a:xfrm>
            <a:custGeom>
              <a:rect b="b" l="l" r="r" t="t"/>
              <a:pathLst>
                <a:path extrusionOk="0" h="81320" w="6425">
                  <a:moveTo>
                    <a:pt x="126" y="1"/>
                  </a:moveTo>
                  <a:cubicBezTo>
                    <a:pt x="81" y="1"/>
                    <a:pt x="44" y="24"/>
                    <a:pt x="27" y="57"/>
                  </a:cubicBezTo>
                  <a:cubicBezTo>
                    <a:pt x="27" y="84"/>
                    <a:pt x="27" y="110"/>
                    <a:pt x="27" y="137"/>
                  </a:cubicBezTo>
                  <a:cubicBezTo>
                    <a:pt x="27" y="164"/>
                    <a:pt x="27"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45" y="15394"/>
                    <a:pt x="2945" y="15447"/>
                    <a:pt x="2945" y="15501"/>
                  </a:cubicBezTo>
                  <a:cubicBezTo>
                    <a:pt x="2998" y="17321"/>
                    <a:pt x="1848" y="19248"/>
                    <a:pt x="108" y="20292"/>
                  </a:cubicBezTo>
                  <a:cubicBezTo>
                    <a:pt x="54" y="20292"/>
                    <a:pt x="27" y="20318"/>
                    <a:pt x="27" y="20372"/>
                  </a:cubicBezTo>
                  <a:cubicBezTo>
                    <a:pt x="1" y="20425"/>
                    <a:pt x="27" y="20479"/>
                    <a:pt x="81" y="20506"/>
                  </a:cubicBezTo>
                  <a:cubicBezTo>
                    <a:pt x="1794" y="21496"/>
                    <a:pt x="2865" y="23316"/>
                    <a:pt x="2945" y="25324"/>
                  </a:cubicBezTo>
                  <a:cubicBezTo>
                    <a:pt x="2945" y="25350"/>
                    <a:pt x="2972" y="25404"/>
                    <a:pt x="2998" y="25431"/>
                  </a:cubicBezTo>
                  <a:cubicBezTo>
                    <a:pt x="4952" y="26394"/>
                    <a:pt x="6157" y="28348"/>
                    <a:pt x="6157" y="30543"/>
                  </a:cubicBezTo>
                  <a:cubicBezTo>
                    <a:pt x="6157" y="32711"/>
                    <a:pt x="4952" y="34665"/>
                    <a:pt x="2998" y="35628"/>
                  </a:cubicBezTo>
                  <a:cubicBezTo>
                    <a:pt x="2945" y="35655"/>
                    <a:pt x="2918" y="35709"/>
                    <a:pt x="2945" y="35762"/>
                  </a:cubicBezTo>
                  <a:cubicBezTo>
                    <a:pt x="3106"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1" y="81297"/>
                    <a:pt x="104" y="81320"/>
                    <a:pt x="145" y="81320"/>
                  </a:cubicBezTo>
                  <a:cubicBezTo>
                    <a:pt x="170" y="81320"/>
                    <a:pt x="194" y="81311"/>
                    <a:pt x="215" y="81290"/>
                  </a:cubicBezTo>
                  <a:cubicBezTo>
                    <a:pt x="2008" y="80273"/>
                    <a:pt x="3106" y="78427"/>
                    <a:pt x="3186" y="76366"/>
                  </a:cubicBezTo>
                  <a:cubicBezTo>
                    <a:pt x="5166" y="75322"/>
                    <a:pt x="6424" y="73314"/>
                    <a:pt x="6424" y="71066"/>
                  </a:cubicBezTo>
                  <a:cubicBezTo>
                    <a:pt x="6424" y="68818"/>
                    <a:pt x="5166" y="66784"/>
                    <a:pt x="3186" y="65766"/>
                  </a:cubicBezTo>
                  <a:cubicBezTo>
                    <a:pt x="3106" y="63786"/>
                    <a:pt x="2062" y="61992"/>
                    <a:pt x="375" y="60922"/>
                  </a:cubicBezTo>
                  <a:cubicBezTo>
                    <a:pt x="2062" y="59878"/>
                    <a:pt x="3106" y="58085"/>
                    <a:pt x="3186" y="56104"/>
                  </a:cubicBezTo>
                  <a:cubicBezTo>
                    <a:pt x="5166" y="55060"/>
                    <a:pt x="6424" y="53053"/>
                    <a:pt x="6424" y="50804"/>
                  </a:cubicBezTo>
                  <a:cubicBezTo>
                    <a:pt x="6424" y="48556"/>
                    <a:pt x="5166" y="46522"/>
                    <a:pt x="3186" y="45505"/>
                  </a:cubicBezTo>
                  <a:cubicBezTo>
                    <a:pt x="3159" y="43604"/>
                    <a:pt x="2088" y="41731"/>
                    <a:pt x="375" y="40660"/>
                  </a:cubicBezTo>
                  <a:cubicBezTo>
                    <a:pt x="1901" y="39723"/>
                    <a:pt x="3320" y="37877"/>
                    <a:pt x="3186" y="35816"/>
                  </a:cubicBezTo>
                  <a:cubicBezTo>
                    <a:pt x="5193" y="34799"/>
                    <a:pt x="6424" y="32764"/>
                    <a:pt x="6424" y="30543"/>
                  </a:cubicBezTo>
                  <a:cubicBezTo>
                    <a:pt x="6424" y="28295"/>
                    <a:pt x="5166" y="26260"/>
                    <a:pt x="3186" y="25243"/>
                  </a:cubicBezTo>
                  <a:cubicBezTo>
                    <a:pt x="3106" y="23236"/>
                    <a:pt x="2062" y="21443"/>
                    <a:pt x="375" y="20399"/>
                  </a:cubicBezTo>
                  <a:cubicBezTo>
                    <a:pt x="2088" y="19328"/>
                    <a:pt x="3186" y="17454"/>
                    <a:pt x="3186" y="15608"/>
                  </a:cubicBezTo>
                  <a:cubicBezTo>
                    <a:pt x="3186" y="15608"/>
                    <a:pt x="3186" y="15581"/>
                    <a:pt x="3186" y="15554"/>
                  </a:cubicBezTo>
                  <a:cubicBezTo>
                    <a:pt x="5166" y="14537"/>
                    <a:pt x="6424" y="12503"/>
                    <a:pt x="6424" y="10255"/>
                  </a:cubicBezTo>
                  <a:cubicBezTo>
                    <a:pt x="6424" y="8033"/>
                    <a:pt x="5166" y="5999"/>
                    <a:pt x="3186" y="4982"/>
                  </a:cubicBezTo>
                  <a:lnTo>
                    <a:pt x="3186" y="4955"/>
                  </a:lnTo>
                  <a:cubicBezTo>
                    <a:pt x="3186" y="3028"/>
                    <a:pt x="2008" y="1074"/>
                    <a:pt x="215" y="30"/>
                  </a:cubicBezTo>
                  <a:cubicBezTo>
                    <a:pt x="184" y="10"/>
                    <a:pt x="153" y="1"/>
                    <a:pt x="12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9" name="Google Shape;1229;p49"/>
            <p:cNvSpPr/>
            <p:nvPr/>
          </p:nvSpPr>
          <p:spPr>
            <a:xfrm>
              <a:off x="1761075" y="818875"/>
              <a:ext cx="160625" cy="2032875"/>
            </a:xfrm>
            <a:custGeom>
              <a:rect b="b" l="l" r="r" t="t"/>
              <a:pathLst>
                <a:path extrusionOk="0" h="81315" w="6425">
                  <a:moveTo>
                    <a:pt x="149" y="1"/>
                  </a:moveTo>
                  <a:cubicBezTo>
                    <a:pt x="110" y="1"/>
                    <a:pt x="71" y="20"/>
                    <a:pt x="54" y="70"/>
                  </a:cubicBezTo>
                  <a:cubicBezTo>
                    <a:pt x="27" y="70"/>
                    <a:pt x="27" y="97"/>
                    <a:pt x="27" y="124"/>
                  </a:cubicBezTo>
                  <a:cubicBezTo>
                    <a:pt x="27" y="178"/>
                    <a:pt x="54" y="204"/>
                    <a:pt x="81" y="231"/>
                  </a:cubicBezTo>
                  <a:cubicBezTo>
                    <a:pt x="1821" y="1248"/>
                    <a:pt x="2972" y="3175"/>
                    <a:pt x="2945" y="5022"/>
                  </a:cubicBezTo>
                  <a:cubicBezTo>
                    <a:pt x="2945" y="5076"/>
                    <a:pt x="2972" y="5129"/>
                    <a:pt x="2998" y="5156"/>
                  </a:cubicBezTo>
                  <a:cubicBezTo>
                    <a:pt x="4952" y="6119"/>
                    <a:pt x="6183" y="8073"/>
                    <a:pt x="6183" y="10268"/>
                  </a:cubicBezTo>
                  <a:cubicBezTo>
                    <a:pt x="6183" y="12436"/>
                    <a:pt x="4952" y="14390"/>
                    <a:pt x="2998" y="15354"/>
                  </a:cubicBezTo>
                  <a:cubicBezTo>
                    <a:pt x="2972" y="15380"/>
                    <a:pt x="2945" y="15461"/>
                    <a:pt x="2945" y="15487"/>
                  </a:cubicBezTo>
                  <a:cubicBezTo>
                    <a:pt x="2998" y="17334"/>
                    <a:pt x="1847" y="19235"/>
                    <a:pt x="108" y="20278"/>
                  </a:cubicBezTo>
                  <a:cubicBezTo>
                    <a:pt x="81" y="20278"/>
                    <a:pt x="27" y="20305"/>
                    <a:pt x="27" y="20359"/>
                  </a:cubicBezTo>
                  <a:cubicBezTo>
                    <a:pt x="27" y="20412"/>
                    <a:pt x="27" y="20466"/>
                    <a:pt x="81" y="20493"/>
                  </a:cubicBezTo>
                  <a:cubicBezTo>
                    <a:pt x="1821" y="21510"/>
                    <a:pt x="2891" y="23303"/>
                    <a:pt x="2945" y="25310"/>
                  </a:cubicBezTo>
                  <a:cubicBezTo>
                    <a:pt x="2945" y="25364"/>
                    <a:pt x="2972" y="25391"/>
                    <a:pt x="2998" y="25417"/>
                  </a:cubicBezTo>
                  <a:cubicBezTo>
                    <a:pt x="4952" y="26381"/>
                    <a:pt x="6183" y="28362"/>
                    <a:pt x="6183" y="30530"/>
                  </a:cubicBezTo>
                  <a:cubicBezTo>
                    <a:pt x="6183" y="32698"/>
                    <a:pt x="4952" y="34652"/>
                    <a:pt x="2998" y="35642"/>
                  </a:cubicBezTo>
                  <a:cubicBezTo>
                    <a:pt x="2972" y="35642"/>
                    <a:pt x="2945" y="35695"/>
                    <a:pt x="2945" y="35749"/>
                  </a:cubicBezTo>
                  <a:cubicBezTo>
                    <a:pt x="3105" y="37837"/>
                    <a:pt x="1633" y="39630"/>
                    <a:pt x="108" y="40540"/>
                  </a:cubicBezTo>
                  <a:cubicBezTo>
                    <a:pt x="81" y="40540"/>
                    <a:pt x="27" y="40594"/>
                    <a:pt x="27" y="40620"/>
                  </a:cubicBezTo>
                  <a:cubicBezTo>
                    <a:pt x="27" y="40674"/>
                    <a:pt x="27" y="40727"/>
                    <a:pt x="81" y="40754"/>
                  </a:cubicBezTo>
                  <a:cubicBezTo>
                    <a:pt x="1821" y="41771"/>
                    <a:pt x="2945" y="43645"/>
                    <a:pt x="2945" y="45545"/>
                  </a:cubicBezTo>
                  <a:cubicBezTo>
                    <a:pt x="2945" y="45545"/>
                    <a:pt x="2945" y="45545"/>
                    <a:pt x="2945" y="45572"/>
                  </a:cubicBezTo>
                  <a:cubicBezTo>
                    <a:pt x="2945" y="45626"/>
                    <a:pt x="2972" y="45652"/>
                    <a:pt x="2998" y="45679"/>
                  </a:cubicBezTo>
                  <a:cubicBezTo>
                    <a:pt x="4952" y="46669"/>
                    <a:pt x="6183" y="48623"/>
                    <a:pt x="6183" y="50791"/>
                  </a:cubicBezTo>
                  <a:cubicBezTo>
                    <a:pt x="6183" y="52959"/>
                    <a:pt x="4952" y="54913"/>
                    <a:pt x="2998" y="55904"/>
                  </a:cubicBezTo>
                  <a:cubicBezTo>
                    <a:pt x="2972" y="55930"/>
                    <a:pt x="2945" y="55957"/>
                    <a:pt x="2945" y="56011"/>
                  </a:cubicBezTo>
                  <a:cubicBezTo>
                    <a:pt x="2891" y="57991"/>
                    <a:pt x="1847" y="59785"/>
                    <a:pt x="108" y="60802"/>
                  </a:cubicBezTo>
                  <a:cubicBezTo>
                    <a:pt x="81" y="60828"/>
                    <a:pt x="27" y="60855"/>
                    <a:pt x="27" y="60882"/>
                  </a:cubicBezTo>
                  <a:cubicBezTo>
                    <a:pt x="27" y="60935"/>
                    <a:pt x="27" y="60989"/>
                    <a:pt x="81" y="61016"/>
                  </a:cubicBezTo>
                  <a:cubicBezTo>
                    <a:pt x="1821" y="62033"/>
                    <a:pt x="2891" y="63826"/>
                    <a:pt x="2945" y="65834"/>
                  </a:cubicBezTo>
                  <a:cubicBezTo>
                    <a:pt x="2945" y="65887"/>
                    <a:pt x="2972" y="65914"/>
                    <a:pt x="2998" y="65941"/>
                  </a:cubicBezTo>
                  <a:cubicBezTo>
                    <a:pt x="4952" y="66931"/>
                    <a:pt x="6183" y="68885"/>
                    <a:pt x="6183" y="71053"/>
                  </a:cubicBezTo>
                  <a:cubicBezTo>
                    <a:pt x="6183" y="73221"/>
                    <a:pt x="4952" y="75175"/>
                    <a:pt x="2998" y="76165"/>
                  </a:cubicBezTo>
                  <a:cubicBezTo>
                    <a:pt x="2972" y="76192"/>
                    <a:pt x="2945" y="76219"/>
                    <a:pt x="2945" y="76272"/>
                  </a:cubicBezTo>
                  <a:cubicBezTo>
                    <a:pt x="2891" y="78280"/>
                    <a:pt x="1821" y="80073"/>
                    <a:pt x="81" y="81090"/>
                  </a:cubicBezTo>
                  <a:cubicBezTo>
                    <a:pt x="27" y="81117"/>
                    <a:pt x="1" y="81197"/>
                    <a:pt x="54" y="81251"/>
                  </a:cubicBezTo>
                  <a:cubicBezTo>
                    <a:pt x="74" y="81290"/>
                    <a:pt x="122" y="81315"/>
                    <a:pt x="167" y="81315"/>
                  </a:cubicBezTo>
                  <a:cubicBezTo>
                    <a:pt x="184" y="81315"/>
                    <a:pt x="200" y="81311"/>
                    <a:pt x="215" y="81304"/>
                  </a:cubicBezTo>
                  <a:cubicBezTo>
                    <a:pt x="2008" y="80260"/>
                    <a:pt x="3105" y="78413"/>
                    <a:pt x="3186" y="76352"/>
                  </a:cubicBezTo>
                  <a:cubicBezTo>
                    <a:pt x="5193" y="75309"/>
                    <a:pt x="6424" y="73301"/>
                    <a:pt x="6424" y="71053"/>
                  </a:cubicBezTo>
                  <a:cubicBezTo>
                    <a:pt x="6424" y="68805"/>
                    <a:pt x="5193" y="66797"/>
                    <a:pt x="3186" y="65753"/>
                  </a:cubicBezTo>
                  <a:cubicBezTo>
                    <a:pt x="3132" y="63773"/>
                    <a:pt x="2088" y="61979"/>
                    <a:pt x="402" y="60909"/>
                  </a:cubicBezTo>
                  <a:cubicBezTo>
                    <a:pt x="2088" y="59865"/>
                    <a:pt x="3132" y="58072"/>
                    <a:pt x="3186" y="56091"/>
                  </a:cubicBezTo>
                  <a:cubicBezTo>
                    <a:pt x="5193" y="55047"/>
                    <a:pt x="6424" y="53040"/>
                    <a:pt x="6424" y="50791"/>
                  </a:cubicBezTo>
                  <a:cubicBezTo>
                    <a:pt x="6424" y="48543"/>
                    <a:pt x="5193" y="46536"/>
                    <a:pt x="3186" y="45492"/>
                  </a:cubicBezTo>
                  <a:cubicBezTo>
                    <a:pt x="3186" y="43591"/>
                    <a:pt x="2088" y="41718"/>
                    <a:pt x="402" y="40647"/>
                  </a:cubicBezTo>
                  <a:cubicBezTo>
                    <a:pt x="1901" y="39710"/>
                    <a:pt x="3320" y="37890"/>
                    <a:pt x="3186" y="35829"/>
                  </a:cubicBezTo>
                  <a:cubicBezTo>
                    <a:pt x="5193" y="34785"/>
                    <a:pt x="6424" y="32751"/>
                    <a:pt x="6424" y="30530"/>
                  </a:cubicBezTo>
                  <a:cubicBezTo>
                    <a:pt x="6424" y="28281"/>
                    <a:pt x="5193" y="26247"/>
                    <a:pt x="3186" y="25230"/>
                  </a:cubicBezTo>
                  <a:cubicBezTo>
                    <a:pt x="3105" y="23223"/>
                    <a:pt x="2062" y="21429"/>
                    <a:pt x="402" y="20386"/>
                  </a:cubicBezTo>
                  <a:cubicBezTo>
                    <a:pt x="2115" y="19315"/>
                    <a:pt x="3212" y="17415"/>
                    <a:pt x="3186" y="15541"/>
                  </a:cubicBezTo>
                  <a:cubicBezTo>
                    <a:pt x="5193" y="14524"/>
                    <a:pt x="6424" y="12490"/>
                    <a:pt x="6424" y="10268"/>
                  </a:cubicBezTo>
                  <a:cubicBezTo>
                    <a:pt x="6424" y="8020"/>
                    <a:pt x="5193" y="5986"/>
                    <a:pt x="3186" y="4969"/>
                  </a:cubicBezTo>
                  <a:lnTo>
                    <a:pt x="3186" y="4942"/>
                  </a:lnTo>
                  <a:cubicBezTo>
                    <a:pt x="3186" y="3041"/>
                    <a:pt x="2008" y="1061"/>
                    <a:pt x="215" y="17"/>
                  </a:cubicBezTo>
                  <a:cubicBezTo>
                    <a:pt x="195" y="7"/>
                    <a:pt x="172" y="1"/>
                    <a:pt x="14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0" name="Google Shape;1230;p49"/>
            <p:cNvSpPr/>
            <p:nvPr/>
          </p:nvSpPr>
          <p:spPr>
            <a:xfrm>
              <a:off x="1607850" y="566950"/>
              <a:ext cx="159950" cy="2033000"/>
            </a:xfrm>
            <a:custGeom>
              <a:rect b="b" l="l" r="r" t="t"/>
              <a:pathLst>
                <a:path extrusionOk="0" h="81320" w="6398">
                  <a:moveTo>
                    <a:pt x="119" y="1"/>
                  </a:moveTo>
                  <a:cubicBezTo>
                    <a:pt x="81" y="1"/>
                    <a:pt x="44" y="24"/>
                    <a:pt x="27" y="57"/>
                  </a:cubicBezTo>
                  <a:cubicBezTo>
                    <a:pt x="0"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71" y="17347"/>
                    <a:pt x="1847" y="19248"/>
                    <a:pt x="81" y="20292"/>
                  </a:cubicBezTo>
                  <a:cubicBezTo>
                    <a:pt x="54" y="20292"/>
                    <a:pt x="27" y="20318"/>
                    <a:pt x="0"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0"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64" y="58004"/>
                    <a:pt x="1820" y="59798"/>
                    <a:pt x="81" y="60815"/>
                  </a:cubicBezTo>
                  <a:cubicBezTo>
                    <a:pt x="54" y="60815"/>
                    <a:pt x="27" y="60868"/>
                    <a:pt x="0" y="60895"/>
                  </a:cubicBezTo>
                  <a:cubicBezTo>
                    <a:pt x="0" y="60949"/>
                    <a:pt x="27" y="61002"/>
                    <a:pt x="81" y="61029"/>
                  </a:cubicBezTo>
                  <a:cubicBezTo>
                    <a:pt x="1820" y="62046"/>
                    <a:pt x="2864"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64" y="78266"/>
                    <a:pt x="1820" y="80086"/>
                    <a:pt x="81" y="81076"/>
                  </a:cubicBezTo>
                  <a:cubicBezTo>
                    <a:pt x="27" y="81130"/>
                    <a:pt x="0" y="81183"/>
                    <a:pt x="27" y="81264"/>
                  </a:cubicBezTo>
                  <a:cubicBezTo>
                    <a:pt x="44" y="81297"/>
                    <a:pt x="81" y="81320"/>
                    <a:pt x="119" y="81320"/>
                  </a:cubicBezTo>
                  <a:cubicBezTo>
                    <a:pt x="143" y="81320"/>
                    <a:pt x="167" y="81311"/>
                    <a:pt x="188" y="81290"/>
                  </a:cubicBezTo>
                  <a:cubicBezTo>
                    <a:pt x="1981"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61" y="41731"/>
                    <a:pt x="375" y="40660"/>
                  </a:cubicBezTo>
                  <a:cubicBezTo>
                    <a:pt x="1901" y="39723"/>
                    <a:pt x="3292" y="37877"/>
                    <a:pt x="3185" y="35816"/>
                  </a:cubicBezTo>
                  <a:cubicBezTo>
                    <a:pt x="5166" y="34799"/>
                    <a:pt x="6397" y="32764"/>
                    <a:pt x="6397" y="30543"/>
                  </a:cubicBezTo>
                  <a:cubicBezTo>
                    <a:pt x="6397" y="28295"/>
                    <a:pt x="5166" y="26260"/>
                    <a:pt x="3185" y="25243"/>
                  </a:cubicBezTo>
                  <a:cubicBezTo>
                    <a:pt x="3078" y="23236"/>
                    <a:pt x="2061" y="21443"/>
                    <a:pt x="375" y="20399"/>
                  </a:cubicBezTo>
                  <a:cubicBezTo>
                    <a:pt x="2061" y="19328"/>
                    <a:pt x="3185" y="17454"/>
                    <a:pt x="3185" y="15608"/>
                  </a:cubicBezTo>
                  <a:cubicBezTo>
                    <a:pt x="3185" y="15608"/>
                    <a:pt x="3185" y="1558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1" name="Google Shape;1231;p49"/>
            <p:cNvSpPr/>
            <p:nvPr/>
          </p:nvSpPr>
          <p:spPr>
            <a:xfrm>
              <a:off x="1453950" y="818875"/>
              <a:ext cx="160600" cy="2032875"/>
            </a:xfrm>
            <a:custGeom>
              <a:rect b="b" l="l" r="r" t="t"/>
              <a:pathLst>
                <a:path extrusionOk="0" h="81315" w="6424">
                  <a:moveTo>
                    <a:pt x="136" y="1"/>
                  </a:moveTo>
                  <a:cubicBezTo>
                    <a:pt x="95" y="1"/>
                    <a:pt x="61" y="20"/>
                    <a:pt x="27" y="70"/>
                  </a:cubicBezTo>
                  <a:cubicBezTo>
                    <a:pt x="27" y="70"/>
                    <a:pt x="27" y="97"/>
                    <a:pt x="27" y="124"/>
                  </a:cubicBezTo>
                  <a:cubicBezTo>
                    <a:pt x="27" y="178"/>
                    <a:pt x="27"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34"/>
                    <a:pt x="2944" y="15487"/>
                  </a:cubicBezTo>
                  <a:cubicBezTo>
                    <a:pt x="2944" y="15514"/>
                    <a:pt x="2944" y="15568"/>
                    <a:pt x="2944" y="15595"/>
                  </a:cubicBezTo>
                  <a:cubicBezTo>
                    <a:pt x="2944" y="17415"/>
                    <a:pt x="1820" y="19261"/>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44" y="35642"/>
                    <a:pt x="2918"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72"/>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27" y="81251"/>
                  </a:cubicBezTo>
                  <a:cubicBezTo>
                    <a:pt x="66" y="81290"/>
                    <a:pt x="120" y="81315"/>
                    <a:pt x="167" y="81315"/>
                  </a:cubicBezTo>
                  <a:cubicBezTo>
                    <a:pt x="184" y="81315"/>
                    <a:pt x="200" y="81311"/>
                    <a:pt x="214" y="81304"/>
                  </a:cubicBezTo>
                  <a:cubicBezTo>
                    <a:pt x="2008" y="80260"/>
                    <a:pt x="3105" y="78413"/>
                    <a:pt x="3185" y="76352"/>
                  </a:cubicBezTo>
                  <a:cubicBezTo>
                    <a:pt x="5166" y="75309"/>
                    <a:pt x="6424" y="73301"/>
                    <a:pt x="6424" y="71053"/>
                  </a:cubicBezTo>
                  <a:cubicBezTo>
                    <a:pt x="6424" y="68805"/>
                    <a:pt x="5166" y="66797"/>
                    <a:pt x="3185" y="65753"/>
                  </a:cubicBezTo>
                  <a:cubicBezTo>
                    <a:pt x="3105" y="63773"/>
                    <a:pt x="2061" y="61979"/>
                    <a:pt x="375" y="60909"/>
                  </a:cubicBezTo>
                  <a:cubicBezTo>
                    <a:pt x="2061" y="59865"/>
                    <a:pt x="3105" y="58072"/>
                    <a:pt x="3185" y="56091"/>
                  </a:cubicBezTo>
                  <a:cubicBezTo>
                    <a:pt x="5166" y="55047"/>
                    <a:pt x="6424" y="53040"/>
                    <a:pt x="6424" y="50791"/>
                  </a:cubicBezTo>
                  <a:cubicBezTo>
                    <a:pt x="6424" y="48543"/>
                    <a:pt x="5193" y="46536"/>
                    <a:pt x="3185" y="45492"/>
                  </a:cubicBezTo>
                  <a:cubicBezTo>
                    <a:pt x="3159" y="43591"/>
                    <a:pt x="2088" y="41718"/>
                    <a:pt x="375" y="40647"/>
                  </a:cubicBezTo>
                  <a:cubicBezTo>
                    <a:pt x="1901" y="39710"/>
                    <a:pt x="3319" y="37890"/>
                    <a:pt x="3185" y="35829"/>
                  </a:cubicBezTo>
                  <a:cubicBezTo>
                    <a:pt x="5193" y="34785"/>
                    <a:pt x="6424" y="32751"/>
                    <a:pt x="6424" y="30530"/>
                  </a:cubicBezTo>
                  <a:cubicBezTo>
                    <a:pt x="6424" y="28281"/>
                    <a:pt x="5166" y="26247"/>
                    <a:pt x="3185" y="25230"/>
                  </a:cubicBezTo>
                  <a:cubicBezTo>
                    <a:pt x="3105" y="23223"/>
                    <a:pt x="2061" y="21429"/>
                    <a:pt x="375"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cubicBezTo>
                    <a:pt x="3185" y="3041"/>
                    <a:pt x="2008" y="1061"/>
                    <a:pt x="214" y="17"/>
                  </a:cubicBezTo>
                  <a:cubicBezTo>
                    <a:pt x="185" y="7"/>
                    <a:pt x="159" y="1"/>
                    <a:pt x="13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2" name="Google Shape;1232;p49"/>
            <p:cNvSpPr/>
            <p:nvPr/>
          </p:nvSpPr>
          <p:spPr>
            <a:xfrm>
              <a:off x="1300050" y="566950"/>
              <a:ext cx="160600" cy="2033000"/>
            </a:xfrm>
            <a:custGeom>
              <a:rect b="b" l="l" r="r" t="t"/>
              <a:pathLst>
                <a:path extrusionOk="0" h="81320" w="6424">
                  <a:moveTo>
                    <a:pt x="146" y="1"/>
                  </a:moveTo>
                  <a:cubicBezTo>
                    <a:pt x="107" y="1"/>
                    <a:pt x="70" y="24"/>
                    <a:pt x="54" y="57"/>
                  </a:cubicBezTo>
                  <a:cubicBezTo>
                    <a:pt x="27" y="84"/>
                    <a:pt x="27" y="110"/>
                    <a:pt x="27" y="137"/>
                  </a:cubicBezTo>
                  <a:cubicBezTo>
                    <a:pt x="27" y="164"/>
                    <a:pt x="54" y="217"/>
                    <a:pt x="80" y="244"/>
                  </a:cubicBezTo>
                  <a:cubicBezTo>
                    <a:pt x="1820" y="1261"/>
                    <a:pt x="2971" y="3188"/>
                    <a:pt x="2944" y="5035"/>
                  </a:cubicBezTo>
                  <a:cubicBezTo>
                    <a:pt x="2944" y="5089"/>
                    <a:pt x="2971" y="5142"/>
                    <a:pt x="3025" y="5169"/>
                  </a:cubicBezTo>
                  <a:cubicBezTo>
                    <a:pt x="4952" y="6133"/>
                    <a:pt x="6183" y="8086"/>
                    <a:pt x="6183" y="10255"/>
                  </a:cubicBezTo>
                  <a:cubicBezTo>
                    <a:pt x="6183" y="12449"/>
                    <a:pt x="4952" y="14403"/>
                    <a:pt x="3025" y="15367"/>
                  </a:cubicBezTo>
                  <a:cubicBezTo>
                    <a:pt x="2971" y="15394"/>
                    <a:pt x="2944" y="15447"/>
                    <a:pt x="2944" y="15501"/>
                  </a:cubicBezTo>
                  <a:cubicBezTo>
                    <a:pt x="2998" y="17321"/>
                    <a:pt x="1847" y="19248"/>
                    <a:pt x="107" y="20292"/>
                  </a:cubicBezTo>
                  <a:cubicBezTo>
                    <a:pt x="80" y="20292"/>
                    <a:pt x="54" y="20318"/>
                    <a:pt x="27" y="20372"/>
                  </a:cubicBezTo>
                  <a:cubicBezTo>
                    <a:pt x="27" y="20425"/>
                    <a:pt x="27" y="20479"/>
                    <a:pt x="80" y="20506"/>
                  </a:cubicBezTo>
                  <a:cubicBezTo>
                    <a:pt x="1820" y="21496"/>
                    <a:pt x="2891" y="23316"/>
                    <a:pt x="2944" y="25324"/>
                  </a:cubicBezTo>
                  <a:cubicBezTo>
                    <a:pt x="2944" y="25350"/>
                    <a:pt x="2971" y="25404"/>
                    <a:pt x="3025" y="25431"/>
                  </a:cubicBezTo>
                  <a:cubicBezTo>
                    <a:pt x="4952" y="26394"/>
                    <a:pt x="6183" y="28348"/>
                    <a:pt x="6183" y="30543"/>
                  </a:cubicBezTo>
                  <a:cubicBezTo>
                    <a:pt x="6183" y="32711"/>
                    <a:pt x="4952" y="34665"/>
                    <a:pt x="3025" y="35628"/>
                  </a:cubicBezTo>
                  <a:cubicBezTo>
                    <a:pt x="2971" y="35655"/>
                    <a:pt x="2944" y="35709"/>
                    <a:pt x="2944" y="35762"/>
                  </a:cubicBezTo>
                  <a:cubicBezTo>
                    <a:pt x="3105" y="37823"/>
                    <a:pt x="1633" y="39643"/>
                    <a:pt x="107" y="40553"/>
                  </a:cubicBezTo>
                  <a:cubicBezTo>
                    <a:pt x="80" y="40553"/>
                    <a:pt x="54" y="40580"/>
                    <a:pt x="27" y="40633"/>
                  </a:cubicBezTo>
                  <a:cubicBezTo>
                    <a:pt x="27" y="40687"/>
                    <a:pt x="27" y="40741"/>
                    <a:pt x="80" y="40767"/>
                  </a:cubicBezTo>
                  <a:cubicBezTo>
                    <a:pt x="1820" y="41784"/>
                    <a:pt x="2944" y="43658"/>
                    <a:pt x="2944" y="45532"/>
                  </a:cubicBezTo>
                  <a:cubicBezTo>
                    <a:pt x="2944" y="45558"/>
                    <a:pt x="2944" y="45558"/>
                    <a:pt x="2944" y="45585"/>
                  </a:cubicBezTo>
                  <a:cubicBezTo>
                    <a:pt x="2944" y="45612"/>
                    <a:pt x="2971" y="45665"/>
                    <a:pt x="3025" y="45692"/>
                  </a:cubicBezTo>
                  <a:cubicBezTo>
                    <a:pt x="4952" y="46656"/>
                    <a:pt x="6183" y="48636"/>
                    <a:pt x="6183" y="50804"/>
                  </a:cubicBezTo>
                  <a:cubicBezTo>
                    <a:pt x="6183" y="52972"/>
                    <a:pt x="4952" y="54926"/>
                    <a:pt x="3025" y="55917"/>
                  </a:cubicBezTo>
                  <a:cubicBezTo>
                    <a:pt x="2971" y="55917"/>
                    <a:pt x="2944" y="55970"/>
                    <a:pt x="2944" y="56024"/>
                  </a:cubicBezTo>
                  <a:cubicBezTo>
                    <a:pt x="2891" y="58004"/>
                    <a:pt x="1847" y="59798"/>
                    <a:pt x="107" y="60815"/>
                  </a:cubicBezTo>
                  <a:cubicBezTo>
                    <a:pt x="80" y="60815"/>
                    <a:pt x="54" y="60868"/>
                    <a:pt x="27" y="60895"/>
                  </a:cubicBezTo>
                  <a:cubicBezTo>
                    <a:pt x="27" y="60949"/>
                    <a:pt x="27" y="61002"/>
                    <a:pt x="80" y="61029"/>
                  </a:cubicBezTo>
                  <a:cubicBezTo>
                    <a:pt x="1820" y="62046"/>
                    <a:pt x="2891" y="63839"/>
                    <a:pt x="2944" y="65847"/>
                  </a:cubicBezTo>
                  <a:cubicBezTo>
                    <a:pt x="2944" y="65900"/>
                    <a:pt x="2971" y="65927"/>
                    <a:pt x="3025" y="65954"/>
                  </a:cubicBezTo>
                  <a:cubicBezTo>
                    <a:pt x="4952" y="66944"/>
                    <a:pt x="6183" y="68898"/>
                    <a:pt x="6183" y="71066"/>
                  </a:cubicBezTo>
                  <a:cubicBezTo>
                    <a:pt x="6183" y="73234"/>
                    <a:pt x="4952" y="75188"/>
                    <a:pt x="3025" y="76178"/>
                  </a:cubicBezTo>
                  <a:cubicBezTo>
                    <a:pt x="2971" y="76178"/>
                    <a:pt x="2944" y="76232"/>
                    <a:pt x="2944" y="76285"/>
                  </a:cubicBezTo>
                  <a:cubicBezTo>
                    <a:pt x="2891" y="78266"/>
                    <a:pt x="1820" y="80086"/>
                    <a:pt x="80" y="81076"/>
                  </a:cubicBezTo>
                  <a:cubicBezTo>
                    <a:pt x="27" y="81130"/>
                    <a:pt x="0" y="81183"/>
                    <a:pt x="54" y="81264"/>
                  </a:cubicBezTo>
                  <a:cubicBezTo>
                    <a:pt x="70" y="81297"/>
                    <a:pt x="107" y="81320"/>
                    <a:pt x="146" y="81320"/>
                  </a:cubicBezTo>
                  <a:cubicBezTo>
                    <a:pt x="169" y="81320"/>
                    <a:pt x="194" y="81311"/>
                    <a:pt x="214" y="81290"/>
                  </a:cubicBezTo>
                  <a:cubicBezTo>
                    <a:pt x="2007" y="80273"/>
                    <a:pt x="3105" y="78427"/>
                    <a:pt x="3185" y="76366"/>
                  </a:cubicBezTo>
                  <a:cubicBezTo>
                    <a:pt x="5193" y="75322"/>
                    <a:pt x="6424" y="73314"/>
                    <a:pt x="6424" y="71066"/>
                  </a:cubicBezTo>
                  <a:cubicBezTo>
                    <a:pt x="6424" y="68818"/>
                    <a:pt x="5193" y="66784"/>
                    <a:pt x="3185" y="65766"/>
                  </a:cubicBezTo>
                  <a:cubicBezTo>
                    <a:pt x="3132" y="63786"/>
                    <a:pt x="2088" y="61992"/>
                    <a:pt x="402" y="60922"/>
                  </a:cubicBezTo>
                  <a:cubicBezTo>
                    <a:pt x="2088" y="59878"/>
                    <a:pt x="3132" y="58085"/>
                    <a:pt x="3185" y="56104"/>
                  </a:cubicBezTo>
                  <a:cubicBezTo>
                    <a:pt x="5193" y="55060"/>
                    <a:pt x="6424" y="53053"/>
                    <a:pt x="6424" y="50804"/>
                  </a:cubicBezTo>
                  <a:cubicBezTo>
                    <a:pt x="6424" y="48556"/>
                    <a:pt x="5193" y="46522"/>
                    <a:pt x="3185" y="45505"/>
                  </a:cubicBezTo>
                  <a:cubicBezTo>
                    <a:pt x="3185" y="43604"/>
                    <a:pt x="2088" y="41731"/>
                    <a:pt x="402" y="40660"/>
                  </a:cubicBezTo>
                  <a:cubicBezTo>
                    <a:pt x="1927" y="39723"/>
                    <a:pt x="3319" y="37903"/>
                    <a:pt x="3212" y="35816"/>
                  </a:cubicBezTo>
                  <a:cubicBezTo>
                    <a:pt x="5193" y="34799"/>
                    <a:pt x="6424" y="32764"/>
                    <a:pt x="6424" y="30543"/>
                  </a:cubicBezTo>
                  <a:cubicBezTo>
                    <a:pt x="6424" y="28295"/>
                    <a:pt x="5193" y="26260"/>
                    <a:pt x="3185" y="25243"/>
                  </a:cubicBezTo>
                  <a:cubicBezTo>
                    <a:pt x="3105" y="23236"/>
                    <a:pt x="2061" y="21443"/>
                    <a:pt x="402" y="20399"/>
                  </a:cubicBezTo>
                  <a:cubicBezTo>
                    <a:pt x="2088" y="19328"/>
                    <a:pt x="3185" y="17454"/>
                    <a:pt x="3185" y="15608"/>
                  </a:cubicBezTo>
                  <a:cubicBezTo>
                    <a:pt x="3185" y="15608"/>
                    <a:pt x="3185" y="15581"/>
                    <a:pt x="3185" y="15554"/>
                  </a:cubicBezTo>
                  <a:cubicBezTo>
                    <a:pt x="5193" y="14537"/>
                    <a:pt x="6424" y="12503"/>
                    <a:pt x="6424" y="10255"/>
                  </a:cubicBezTo>
                  <a:cubicBezTo>
                    <a:pt x="6424" y="8033"/>
                    <a:pt x="5193" y="5999"/>
                    <a:pt x="3185" y="4982"/>
                  </a:cubicBezTo>
                  <a:lnTo>
                    <a:pt x="3185" y="4955"/>
                  </a:lnTo>
                  <a:cubicBezTo>
                    <a:pt x="3185" y="3028"/>
                    <a:pt x="2007" y="1074"/>
                    <a:pt x="214" y="30"/>
                  </a:cubicBezTo>
                  <a:cubicBezTo>
                    <a:pt x="194" y="10"/>
                    <a:pt x="169" y="1"/>
                    <a:pt x="14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3" name="Google Shape;1233;p49"/>
            <p:cNvSpPr/>
            <p:nvPr/>
          </p:nvSpPr>
          <p:spPr>
            <a:xfrm>
              <a:off x="1146800" y="818875"/>
              <a:ext cx="159950" cy="2032875"/>
            </a:xfrm>
            <a:custGeom>
              <a:rect b="b" l="l" r="r" t="t"/>
              <a:pathLst>
                <a:path extrusionOk="0" h="81315" w="6398">
                  <a:moveTo>
                    <a:pt x="123" y="1"/>
                  </a:moveTo>
                  <a:cubicBezTo>
                    <a:pt x="83" y="1"/>
                    <a:pt x="44" y="20"/>
                    <a:pt x="28" y="70"/>
                  </a:cubicBezTo>
                  <a:cubicBezTo>
                    <a:pt x="28" y="70"/>
                    <a:pt x="1" y="97"/>
                    <a:pt x="1" y="124"/>
                  </a:cubicBezTo>
                  <a:cubicBezTo>
                    <a:pt x="1" y="178"/>
                    <a:pt x="28" y="204"/>
                    <a:pt x="81" y="231"/>
                  </a:cubicBezTo>
                  <a:cubicBezTo>
                    <a:pt x="1821" y="1248"/>
                    <a:pt x="2972" y="3175"/>
                    <a:pt x="2918" y="5022"/>
                  </a:cubicBezTo>
                  <a:cubicBezTo>
                    <a:pt x="2918" y="5076"/>
                    <a:pt x="2945" y="5129"/>
                    <a:pt x="2998" y="5156"/>
                  </a:cubicBezTo>
                  <a:cubicBezTo>
                    <a:pt x="4952" y="6119"/>
                    <a:pt x="6157" y="8073"/>
                    <a:pt x="6157" y="10268"/>
                  </a:cubicBezTo>
                  <a:cubicBezTo>
                    <a:pt x="6157" y="12436"/>
                    <a:pt x="4952" y="14390"/>
                    <a:pt x="2998" y="15354"/>
                  </a:cubicBezTo>
                  <a:cubicBezTo>
                    <a:pt x="2945" y="15380"/>
                    <a:pt x="2918" y="15434"/>
                    <a:pt x="2918" y="15487"/>
                  </a:cubicBezTo>
                  <a:cubicBezTo>
                    <a:pt x="2998" y="17334"/>
                    <a:pt x="1848" y="19235"/>
                    <a:pt x="81" y="20278"/>
                  </a:cubicBezTo>
                  <a:cubicBezTo>
                    <a:pt x="54" y="20278"/>
                    <a:pt x="28" y="20305"/>
                    <a:pt x="1" y="20359"/>
                  </a:cubicBezTo>
                  <a:cubicBezTo>
                    <a:pt x="1" y="20412"/>
                    <a:pt x="28" y="20466"/>
                    <a:pt x="81" y="20493"/>
                  </a:cubicBezTo>
                  <a:cubicBezTo>
                    <a:pt x="1794" y="21510"/>
                    <a:pt x="2865" y="23303"/>
                    <a:pt x="2918" y="25310"/>
                  </a:cubicBezTo>
                  <a:cubicBezTo>
                    <a:pt x="2918" y="25364"/>
                    <a:pt x="2945"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079" y="37837"/>
                    <a:pt x="1633" y="39630"/>
                    <a:pt x="81" y="40540"/>
                  </a:cubicBezTo>
                  <a:cubicBezTo>
                    <a:pt x="54" y="40540"/>
                    <a:pt x="28" y="40594"/>
                    <a:pt x="1" y="40620"/>
                  </a:cubicBezTo>
                  <a:cubicBezTo>
                    <a:pt x="1" y="40674"/>
                    <a:pt x="28"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81" y="60802"/>
                  </a:cubicBezTo>
                  <a:cubicBezTo>
                    <a:pt x="54" y="60828"/>
                    <a:pt x="28" y="60855"/>
                    <a:pt x="1" y="60882"/>
                  </a:cubicBezTo>
                  <a:cubicBezTo>
                    <a:pt x="1" y="60935"/>
                    <a:pt x="28"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8" y="81117"/>
                    <a:pt x="1" y="81197"/>
                    <a:pt x="28" y="81251"/>
                  </a:cubicBezTo>
                  <a:cubicBezTo>
                    <a:pt x="47" y="81290"/>
                    <a:pt x="95" y="81315"/>
                    <a:pt x="151" y="81315"/>
                  </a:cubicBezTo>
                  <a:cubicBezTo>
                    <a:pt x="172" y="81315"/>
                    <a:pt x="193" y="81311"/>
                    <a:pt x="215" y="81304"/>
                  </a:cubicBezTo>
                  <a:cubicBezTo>
                    <a:pt x="1981" y="80260"/>
                    <a:pt x="3106" y="78413"/>
                    <a:pt x="3186" y="76352"/>
                  </a:cubicBezTo>
                  <a:cubicBezTo>
                    <a:pt x="5167" y="75309"/>
                    <a:pt x="6398" y="73301"/>
                    <a:pt x="6398" y="71053"/>
                  </a:cubicBezTo>
                  <a:cubicBezTo>
                    <a:pt x="6398" y="68805"/>
                    <a:pt x="5167" y="66797"/>
                    <a:pt x="3186" y="65753"/>
                  </a:cubicBezTo>
                  <a:cubicBezTo>
                    <a:pt x="3106" y="63773"/>
                    <a:pt x="2062" y="61979"/>
                    <a:pt x="375" y="60909"/>
                  </a:cubicBezTo>
                  <a:cubicBezTo>
                    <a:pt x="2062" y="59865"/>
                    <a:pt x="3106" y="58072"/>
                    <a:pt x="3186" y="56091"/>
                  </a:cubicBezTo>
                  <a:cubicBezTo>
                    <a:pt x="5167" y="55047"/>
                    <a:pt x="6398" y="53040"/>
                    <a:pt x="6398" y="50791"/>
                  </a:cubicBezTo>
                  <a:cubicBezTo>
                    <a:pt x="6398" y="48543"/>
                    <a:pt x="5167" y="46536"/>
                    <a:pt x="3186" y="45492"/>
                  </a:cubicBezTo>
                  <a:cubicBezTo>
                    <a:pt x="3159" y="43591"/>
                    <a:pt x="2088" y="41718"/>
                    <a:pt x="375" y="40647"/>
                  </a:cubicBezTo>
                  <a:cubicBezTo>
                    <a:pt x="1901" y="39710"/>
                    <a:pt x="3293" y="37890"/>
                    <a:pt x="3186" y="35829"/>
                  </a:cubicBezTo>
                  <a:cubicBezTo>
                    <a:pt x="5167" y="34785"/>
                    <a:pt x="6398" y="32751"/>
                    <a:pt x="6398" y="30530"/>
                  </a:cubicBezTo>
                  <a:cubicBezTo>
                    <a:pt x="6398" y="28281"/>
                    <a:pt x="5167" y="26247"/>
                    <a:pt x="3186" y="25230"/>
                  </a:cubicBezTo>
                  <a:cubicBezTo>
                    <a:pt x="3079" y="23223"/>
                    <a:pt x="2062" y="21429"/>
                    <a:pt x="375" y="20386"/>
                  </a:cubicBezTo>
                  <a:cubicBezTo>
                    <a:pt x="2088" y="19315"/>
                    <a:pt x="3186" y="17415"/>
                    <a:pt x="3186" y="15541"/>
                  </a:cubicBezTo>
                  <a:cubicBezTo>
                    <a:pt x="5167" y="14524"/>
                    <a:pt x="6398" y="12490"/>
                    <a:pt x="6398" y="10268"/>
                  </a:cubicBezTo>
                  <a:cubicBezTo>
                    <a:pt x="6398" y="8020"/>
                    <a:pt x="5167" y="5986"/>
                    <a:pt x="3186" y="4969"/>
                  </a:cubicBezTo>
                  <a:lnTo>
                    <a:pt x="3186" y="4942"/>
                  </a:lnTo>
                  <a:cubicBezTo>
                    <a:pt x="3186" y="3041"/>
                    <a:pt x="1981" y="1061"/>
                    <a:pt x="188" y="17"/>
                  </a:cubicBezTo>
                  <a:cubicBezTo>
                    <a:pt x="169" y="7"/>
                    <a:pt x="145" y="1"/>
                    <a:pt x="123"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4" name="Google Shape;1234;p49"/>
            <p:cNvSpPr/>
            <p:nvPr/>
          </p:nvSpPr>
          <p:spPr>
            <a:xfrm>
              <a:off x="992900" y="566950"/>
              <a:ext cx="160625" cy="2033000"/>
            </a:xfrm>
            <a:custGeom>
              <a:rect b="b" l="l" r="r" t="t"/>
              <a:pathLst>
                <a:path extrusionOk="0" h="81320" w="6425">
                  <a:moveTo>
                    <a:pt x="145" y="1"/>
                  </a:moveTo>
                  <a:cubicBezTo>
                    <a:pt x="104" y="1"/>
                    <a:pt x="60" y="24"/>
                    <a:pt x="27" y="57"/>
                  </a:cubicBezTo>
                  <a:cubicBezTo>
                    <a:pt x="27" y="84"/>
                    <a:pt x="27" y="110"/>
                    <a:pt x="27" y="137"/>
                  </a:cubicBezTo>
                  <a:cubicBezTo>
                    <a:pt x="27" y="164"/>
                    <a:pt x="54"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72" y="15394"/>
                    <a:pt x="2945" y="15447"/>
                    <a:pt x="2945" y="15501"/>
                  </a:cubicBezTo>
                  <a:cubicBezTo>
                    <a:pt x="2998" y="17347"/>
                    <a:pt x="1847" y="19248"/>
                    <a:pt x="108" y="20292"/>
                  </a:cubicBezTo>
                  <a:cubicBezTo>
                    <a:pt x="54" y="20292"/>
                    <a:pt x="27" y="20318"/>
                    <a:pt x="27" y="20372"/>
                  </a:cubicBezTo>
                  <a:cubicBezTo>
                    <a:pt x="1" y="20425"/>
                    <a:pt x="27" y="20479"/>
                    <a:pt x="81" y="20506"/>
                  </a:cubicBezTo>
                  <a:cubicBezTo>
                    <a:pt x="1794" y="21496"/>
                    <a:pt x="2865" y="23289"/>
                    <a:pt x="2945" y="25324"/>
                  </a:cubicBezTo>
                  <a:cubicBezTo>
                    <a:pt x="2945" y="25350"/>
                    <a:pt x="2972" y="25404"/>
                    <a:pt x="2998" y="25431"/>
                  </a:cubicBezTo>
                  <a:cubicBezTo>
                    <a:pt x="4952" y="26394"/>
                    <a:pt x="6157" y="28348"/>
                    <a:pt x="6157" y="30543"/>
                  </a:cubicBezTo>
                  <a:cubicBezTo>
                    <a:pt x="6157" y="32711"/>
                    <a:pt x="4952" y="34665"/>
                    <a:pt x="2998" y="35628"/>
                  </a:cubicBezTo>
                  <a:cubicBezTo>
                    <a:pt x="2972" y="35655"/>
                    <a:pt x="2945" y="35709"/>
                    <a:pt x="2945" y="35762"/>
                  </a:cubicBezTo>
                  <a:cubicBezTo>
                    <a:pt x="3105"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0" y="81297"/>
                    <a:pt x="104" y="81320"/>
                    <a:pt x="145" y="81320"/>
                  </a:cubicBezTo>
                  <a:cubicBezTo>
                    <a:pt x="170" y="81320"/>
                    <a:pt x="194" y="81311"/>
                    <a:pt x="215" y="81290"/>
                  </a:cubicBezTo>
                  <a:cubicBezTo>
                    <a:pt x="2008" y="80273"/>
                    <a:pt x="3105" y="78427"/>
                    <a:pt x="3186" y="76366"/>
                  </a:cubicBezTo>
                  <a:cubicBezTo>
                    <a:pt x="5193" y="75322"/>
                    <a:pt x="6424" y="73314"/>
                    <a:pt x="6424" y="71066"/>
                  </a:cubicBezTo>
                  <a:cubicBezTo>
                    <a:pt x="6424" y="68818"/>
                    <a:pt x="5193" y="66784"/>
                    <a:pt x="3186" y="65766"/>
                  </a:cubicBezTo>
                  <a:cubicBezTo>
                    <a:pt x="3105" y="63786"/>
                    <a:pt x="2088" y="61992"/>
                    <a:pt x="402" y="60922"/>
                  </a:cubicBezTo>
                  <a:cubicBezTo>
                    <a:pt x="2088" y="59878"/>
                    <a:pt x="3105" y="58085"/>
                    <a:pt x="3186" y="56104"/>
                  </a:cubicBezTo>
                  <a:cubicBezTo>
                    <a:pt x="5193" y="55060"/>
                    <a:pt x="6424" y="53053"/>
                    <a:pt x="6424" y="50804"/>
                  </a:cubicBezTo>
                  <a:cubicBezTo>
                    <a:pt x="6424" y="48556"/>
                    <a:pt x="5193" y="46522"/>
                    <a:pt x="3186" y="45505"/>
                  </a:cubicBezTo>
                  <a:cubicBezTo>
                    <a:pt x="3159" y="43604"/>
                    <a:pt x="2088" y="41731"/>
                    <a:pt x="402" y="40660"/>
                  </a:cubicBezTo>
                  <a:cubicBezTo>
                    <a:pt x="1901" y="39723"/>
                    <a:pt x="3320" y="37877"/>
                    <a:pt x="3186" y="35816"/>
                  </a:cubicBezTo>
                  <a:cubicBezTo>
                    <a:pt x="5193" y="34799"/>
                    <a:pt x="6424" y="32764"/>
                    <a:pt x="6424" y="30543"/>
                  </a:cubicBezTo>
                  <a:cubicBezTo>
                    <a:pt x="6424" y="28295"/>
                    <a:pt x="5193" y="26260"/>
                    <a:pt x="3186" y="25243"/>
                  </a:cubicBezTo>
                  <a:cubicBezTo>
                    <a:pt x="3105" y="23236"/>
                    <a:pt x="2062" y="21443"/>
                    <a:pt x="402" y="20399"/>
                  </a:cubicBezTo>
                  <a:cubicBezTo>
                    <a:pt x="2088" y="19328"/>
                    <a:pt x="3186" y="17454"/>
                    <a:pt x="3186" y="15608"/>
                  </a:cubicBezTo>
                  <a:cubicBezTo>
                    <a:pt x="3186" y="15608"/>
                    <a:pt x="3186" y="15581"/>
                    <a:pt x="3186" y="15554"/>
                  </a:cubicBezTo>
                  <a:cubicBezTo>
                    <a:pt x="5193" y="14537"/>
                    <a:pt x="6424" y="12503"/>
                    <a:pt x="6424" y="10255"/>
                  </a:cubicBezTo>
                  <a:cubicBezTo>
                    <a:pt x="6424" y="8033"/>
                    <a:pt x="5193" y="5999"/>
                    <a:pt x="3186" y="4982"/>
                  </a:cubicBezTo>
                  <a:lnTo>
                    <a:pt x="3186" y="4955"/>
                  </a:lnTo>
                  <a:cubicBezTo>
                    <a:pt x="3186" y="3028"/>
                    <a:pt x="2008" y="1074"/>
                    <a:pt x="215" y="30"/>
                  </a:cubicBezTo>
                  <a:cubicBezTo>
                    <a:pt x="194" y="10"/>
                    <a:pt x="170" y="1"/>
                    <a:pt x="145"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5" name="Google Shape;1235;p49"/>
            <p:cNvSpPr/>
            <p:nvPr/>
          </p:nvSpPr>
          <p:spPr>
            <a:xfrm>
              <a:off x="839675" y="818875"/>
              <a:ext cx="159950" cy="2032875"/>
            </a:xfrm>
            <a:custGeom>
              <a:rect b="b" l="l" r="r" t="t"/>
              <a:pathLst>
                <a:path extrusionOk="0" h="81315" w="6398">
                  <a:moveTo>
                    <a:pt x="122" y="1"/>
                  </a:moveTo>
                  <a:cubicBezTo>
                    <a:pt x="83" y="1"/>
                    <a:pt x="44" y="20"/>
                    <a:pt x="27" y="70"/>
                  </a:cubicBezTo>
                  <a:cubicBezTo>
                    <a:pt x="0" y="70"/>
                    <a:pt x="0" y="97"/>
                    <a:pt x="0" y="124"/>
                  </a:cubicBezTo>
                  <a:cubicBezTo>
                    <a:pt x="0" y="178"/>
                    <a:pt x="27" y="204"/>
                    <a:pt x="54" y="231"/>
                  </a:cubicBezTo>
                  <a:cubicBezTo>
                    <a:pt x="1794" y="1248"/>
                    <a:pt x="2971" y="3175"/>
                    <a:pt x="2918" y="5022"/>
                  </a:cubicBezTo>
                  <a:cubicBezTo>
                    <a:pt x="2918" y="5076"/>
                    <a:pt x="2945" y="5129"/>
                    <a:pt x="2998" y="5156"/>
                  </a:cubicBezTo>
                  <a:cubicBezTo>
                    <a:pt x="4925" y="6119"/>
                    <a:pt x="6156" y="8073"/>
                    <a:pt x="6156" y="10268"/>
                  </a:cubicBezTo>
                  <a:cubicBezTo>
                    <a:pt x="6156" y="12436"/>
                    <a:pt x="4925" y="14390"/>
                    <a:pt x="2998" y="15354"/>
                  </a:cubicBezTo>
                  <a:cubicBezTo>
                    <a:pt x="2945" y="15380"/>
                    <a:pt x="2918" y="15434"/>
                    <a:pt x="2918" y="15487"/>
                  </a:cubicBezTo>
                  <a:cubicBezTo>
                    <a:pt x="2971" y="17334"/>
                    <a:pt x="1847" y="19235"/>
                    <a:pt x="81" y="20278"/>
                  </a:cubicBezTo>
                  <a:cubicBezTo>
                    <a:pt x="54" y="20278"/>
                    <a:pt x="27" y="20305"/>
                    <a:pt x="0" y="20359"/>
                  </a:cubicBezTo>
                  <a:cubicBezTo>
                    <a:pt x="0" y="20412"/>
                    <a:pt x="27" y="20466"/>
                    <a:pt x="54" y="20493"/>
                  </a:cubicBezTo>
                  <a:cubicBezTo>
                    <a:pt x="1794" y="21510"/>
                    <a:pt x="2864" y="23303"/>
                    <a:pt x="2918" y="25310"/>
                  </a:cubicBezTo>
                  <a:cubicBezTo>
                    <a:pt x="2918" y="25364"/>
                    <a:pt x="2945" y="25391"/>
                    <a:pt x="2998" y="25417"/>
                  </a:cubicBezTo>
                  <a:cubicBezTo>
                    <a:pt x="4925" y="26381"/>
                    <a:pt x="6156" y="28362"/>
                    <a:pt x="6156" y="30530"/>
                  </a:cubicBezTo>
                  <a:cubicBezTo>
                    <a:pt x="6156" y="32698"/>
                    <a:pt x="4925" y="34652"/>
                    <a:pt x="2998" y="35642"/>
                  </a:cubicBezTo>
                  <a:cubicBezTo>
                    <a:pt x="2945" y="35642"/>
                    <a:pt x="2918" y="35695"/>
                    <a:pt x="2918" y="35749"/>
                  </a:cubicBezTo>
                  <a:cubicBezTo>
                    <a:pt x="3078" y="37837"/>
                    <a:pt x="1606" y="39630"/>
                    <a:pt x="81" y="40540"/>
                  </a:cubicBezTo>
                  <a:cubicBezTo>
                    <a:pt x="54" y="40540"/>
                    <a:pt x="27" y="40594"/>
                    <a:pt x="0" y="40620"/>
                  </a:cubicBezTo>
                  <a:cubicBezTo>
                    <a:pt x="0" y="40674"/>
                    <a:pt x="27" y="40727"/>
                    <a:pt x="54" y="40754"/>
                  </a:cubicBezTo>
                  <a:cubicBezTo>
                    <a:pt x="1794" y="41771"/>
                    <a:pt x="2918" y="43645"/>
                    <a:pt x="2918" y="45545"/>
                  </a:cubicBezTo>
                  <a:cubicBezTo>
                    <a:pt x="2918" y="45545"/>
                    <a:pt x="2918" y="45545"/>
                    <a:pt x="2918" y="45572"/>
                  </a:cubicBezTo>
                  <a:cubicBezTo>
                    <a:pt x="2918" y="45626"/>
                    <a:pt x="2945" y="45652"/>
                    <a:pt x="2998" y="45679"/>
                  </a:cubicBezTo>
                  <a:cubicBezTo>
                    <a:pt x="4925" y="46669"/>
                    <a:pt x="6156" y="48623"/>
                    <a:pt x="6156" y="50791"/>
                  </a:cubicBezTo>
                  <a:cubicBezTo>
                    <a:pt x="6156" y="52959"/>
                    <a:pt x="4925" y="54913"/>
                    <a:pt x="2998" y="55904"/>
                  </a:cubicBezTo>
                  <a:cubicBezTo>
                    <a:pt x="2945" y="55930"/>
                    <a:pt x="2918" y="55957"/>
                    <a:pt x="2918" y="56011"/>
                  </a:cubicBezTo>
                  <a:cubicBezTo>
                    <a:pt x="2864" y="57991"/>
                    <a:pt x="1820" y="59785"/>
                    <a:pt x="81" y="60802"/>
                  </a:cubicBezTo>
                  <a:cubicBezTo>
                    <a:pt x="54" y="60828"/>
                    <a:pt x="27" y="60855"/>
                    <a:pt x="0" y="60882"/>
                  </a:cubicBezTo>
                  <a:cubicBezTo>
                    <a:pt x="0" y="60935"/>
                    <a:pt x="27" y="60989"/>
                    <a:pt x="54" y="61016"/>
                  </a:cubicBezTo>
                  <a:cubicBezTo>
                    <a:pt x="1794" y="62033"/>
                    <a:pt x="2864" y="63826"/>
                    <a:pt x="2918" y="65834"/>
                  </a:cubicBezTo>
                  <a:cubicBezTo>
                    <a:pt x="2918" y="65887"/>
                    <a:pt x="2945" y="65914"/>
                    <a:pt x="2998" y="65941"/>
                  </a:cubicBezTo>
                  <a:cubicBezTo>
                    <a:pt x="4925" y="66931"/>
                    <a:pt x="6156" y="68885"/>
                    <a:pt x="6156" y="71053"/>
                  </a:cubicBezTo>
                  <a:cubicBezTo>
                    <a:pt x="6156" y="73221"/>
                    <a:pt x="4925" y="75175"/>
                    <a:pt x="2998" y="76165"/>
                  </a:cubicBezTo>
                  <a:cubicBezTo>
                    <a:pt x="2945" y="76192"/>
                    <a:pt x="2918" y="76219"/>
                    <a:pt x="2918" y="76272"/>
                  </a:cubicBezTo>
                  <a:cubicBezTo>
                    <a:pt x="2864" y="78280"/>
                    <a:pt x="1794" y="80073"/>
                    <a:pt x="81" y="81090"/>
                  </a:cubicBezTo>
                  <a:cubicBezTo>
                    <a:pt x="0" y="81117"/>
                    <a:pt x="0" y="81197"/>
                    <a:pt x="27" y="81251"/>
                  </a:cubicBezTo>
                  <a:cubicBezTo>
                    <a:pt x="47" y="81290"/>
                    <a:pt x="95" y="81315"/>
                    <a:pt x="140" y="81315"/>
                  </a:cubicBezTo>
                  <a:cubicBezTo>
                    <a:pt x="157" y="81315"/>
                    <a:pt x="173" y="81311"/>
                    <a:pt x="188" y="81304"/>
                  </a:cubicBezTo>
                  <a:cubicBezTo>
                    <a:pt x="1981" y="80260"/>
                    <a:pt x="3105" y="78413"/>
                    <a:pt x="3159" y="76352"/>
                  </a:cubicBezTo>
                  <a:cubicBezTo>
                    <a:pt x="5166" y="75309"/>
                    <a:pt x="6397" y="73301"/>
                    <a:pt x="6397" y="71053"/>
                  </a:cubicBezTo>
                  <a:cubicBezTo>
                    <a:pt x="6397" y="68805"/>
                    <a:pt x="5166" y="66797"/>
                    <a:pt x="3159" y="65753"/>
                  </a:cubicBezTo>
                  <a:cubicBezTo>
                    <a:pt x="3105" y="63773"/>
                    <a:pt x="2061" y="61979"/>
                    <a:pt x="375" y="60909"/>
                  </a:cubicBezTo>
                  <a:cubicBezTo>
                    <a:pt x="2061" y="59865"/>
                    <a:pt x="3105" y="58072"/>
                    <a:pt x="3159" y="56091"/>
                  </a:cubicBezTo>
                  <a:cubicBezTo>
                    <a:pt x="5166" y="55047"/>
                    <a:pt x="6397" y="53040"/>
                    <a:pt x="6397" y="50791"/>
                  </a:cubicBezTo>
                  <a:cubicBezTo>
                    <a:pt x="6397" y="48543"/>
                    <a:pt x="5166" y="46536"/>
                    <a:pt x="3159" y="45492"/>
                  </a:cubicBezTo>
                  <a:cubicBezTo>
                    <a:pt x="3159" y="43591"/>
                    <a:pt x="2061" y="41718"/>
                    <a:pt x="375" y="40647"/>
                  </a:cubicBezTo>
                  <a:cubicBezTo>
                    <a:pt x="1901" y="39710"/>
                    <a:pt x="3292" y="37890"/>
                    <a:pt x="3185" y="35829"/>
                  </a:cubicBezTo>
                  <a:cubicBezTo>
                    <a:pt x="5166" y="34785"/>
                    <a:pt x="6397" y="32751"/>
                    <a:pt x="6397" y="30530"/>
                  </a:cubicBezTo>
                  <a:cubicBezTo>
                    <a:pt x="6397" y="28281"/>
                    <a:pt x="5166" y="26247"/>
                    <a:pt x="3159" y="25230"/>
                  </a:cubicBezTo>
                  <a:cubicBezTo>
                    <a:pt x="3078" y="23223"/>
                    <a:pt x="2035" y="21429"/>
                    <a:pt x="375" y="20386"/>
                  </a:cubicBezTo>
                  <a:cubicBezTo>
                    <a:pt x="2061" y="19315"/>
                    <a:pt x="3159" y="17441"/>
                    <a:pt x="3159" y="15595"/>
                  </a:cubicBezTo>
                  <a:cubicBezTo>
                    <a:pt x="3159" y="15595"/>
                    <a:pt x="3159" y="15568"/>
                    <a:pt x="3159" y="15541"/>
                  </a:cubicBezTo>
                  <a:cubicBezTo>
                    <a:pt x="5166" y="14524"/>
                    <a:pt x="6397" y="12490"/>
                    <a:pt x="6397" y="10268"/>
                  </a:cubicBezTo>
                  <a:cubicBezTo>
                    <a:pt x="6397" y="8020"/>
                    <a:pt x="5166" y="5986"/>
                    <a:pt x="3159" y="4969"/>
                  </a:cubicBezTo>
                  <a:lnTo>
                    <a:pt x="3159" y="4942"/>
                  </a:lnTo>
                  <a:cubicBezTo>
                    <a:pt x="3159" y="3041"/>
                    <a:pt x="1981" y="1061"/>
                    <a:pt x="188" y="17"/>
                  </a:cubicBezTo>
                  <a:cubicBezTo>
                    <a:pt x="168" y="7"/>
                    <a:pt x="145" y="1"/>
                    <a:pt x="122"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6" name="Google Shape;1236;p49"/>
            <p:cNvSpPr/>
            <p:nvPr/>
          </p:nvSpPr>
          <p:spPr>
            <a:xfrm>
              <a:off x="685775" y="566950"/>
              <a:ext cx="159950" cy="2033000"/>
            </a:xfrm>
            <a:custGeom>
              <a:rect b="b" l="l" r="r" t="t"/>
              <a:pathLst>
                <a:path extrusionOk="0" h="81320" w="6398">
                  <a:moveTo>
                    <a:pt x="119" y="1"/>
                  </a:moveTo>
                  <a:cubicBezTo>
                    <a:pt x="81" y="1"/>
                    <a:pt x="44" y="24"/>
                    <a:pt x="27" y="57"/>
                  </a:cubicBezTo>
                  <a:cubicBezTo>
                    <a:pt x="27"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98" y="17347"/>
                    <a:pt x="1847" y="19248"/>
                    <a:pt x="81" y="20292"/>
                  </a:cubicBezTo>
                  <a:cubicBezTo>
                    <a:pt x="54" y="20292"/>
                    <a:pt x="27" y="20318"/>
                    <a:pt x="27"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27"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91" y="58004"/>
                    <a:pt x="1820" y="59798"/>
                    <a:pt x="81" y="60815"/>
                  </a:cubicBezTo>
                  <a:cubicBezTo>
                    <a:pt x="54" y="60815"/>
                    <a:pt x="27" y="60868"/>
                    <a:pt x="27" y="60895"/>
                  </a:cubicBezTo>
                  <a:cubicBezTo>
                    <a:pt x="0" y="60949"/>
                    <a:pt x="27" y="61002"/>
                    <a:pt x="81" y="61029"/>
                  </a:cubicBezTo>
                  <a:cubicBezTo>
                    <a:pt x="1820" y="62046"/>
                    <a:pt x="2891"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91" y="78293"/>
                    <a:pt x="1820" y="80086"/>
                    <a:pt x="81" y="81076"/>
                  </a:cubicBezTo>
                  <a:cubicBezTo>
                    <a:pt x="27" y="81130"/>
                    <a:pt x="0" y="81183"/>
                    <a:pt x="27" y="81264"/>
                  </a:cubicBezTo>
                  <a:cubicBezTo>
                    <a:pt x="60" y="81297"/>
                    <a:pt x="93" y="81320"/>
                    <a:pt x="133" y="81320"/>
                  </a:cubicBezTo>
                  <a:cubicBezTo>
                    <a:pt x="157" y="81320"/>
                    <a:pt x="184" y="81311"/>
                    <a:pt x="214" y="81290"/>
                  </a:cubicBezTo>
                  <a:cubicBezTo>
                    <a:pt x="2008"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88" y="41731"/>
                    <a:pt x="375" y="40660"/>
                  </a:cubicBezTo>
                  <a:cubicBezTo>
                    <a:pt x="1901" y="39723"/>
                    <a:pt x="3292" y="37903"/>
                    <a:pt x="3185" y="35816"/>
                  </a:cubicBezTo>
                  <a:cubicBezTo>
                    <a:pt x="5166" y="34799"/>
                    <a:pt x="6397" y="32764"/>
                    <a:pt x="6397" y="30543"/>
                  </a:cubicBezTo>
                  <a:cubicBezTo>
                    <a:pt x="6397" y="28295"/>
                    <a:pt x="5166" y="26260"/>
                    <a:pt x="3185" y="25243"/>
                  </a:cubicBezTo>
                  <a:cubicBezTo>
                    <a:pt x="3078" y="23236"/>
                    <a:pt x="2061" y="21443"/>
                    <a:pt x="375" y="20399"/>
                  </a:cubicBezTo>
                  <a:cubicBezTo>
                    <a:pt x="2088" y="19328"/>
                    <a:pt x="3185" y="1740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7" name="Google Shape;1237;p49"/>
            <p:cNvSpPr/>
            <p:nvPr/>
          </p:nvSpPr>
          <p:spPr>
            <a:xfrm>
              <a:off x="531875" y="818875"/>
              <a:ext cx="160600" cy="2032875"/>
            </a:xfrm>
            <a:custGeom>
              <a:rect b="b" l="l" r="r" t="t"/>
              <a:pathLst>
                <a:path extrusionOk="0" h="81315" w="6424">
                  <a:moveTo>
                    <a:pt x="147" y="1"/>
                  </a:moveTo>
                  <a:cubicBezTo>
                    <a:pt x="106" y="1"/>
                    <a:pt x="61" y="20"/>
                    <a:pt x="27" y="70"/>
                  </a:cubicBezTo>
                  <a:cubicBezTo>
                    <a:pt x="27" y="70"/>
                    <a:pt x="27" y="97"/>
                    <a:pt x="27" y="124"/>
                  </a:cubicBezTo>
                  <a:cubicBezTo>
                    <a:pt x="27" y="178"/>
                    <a:pt x="54"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61"/>
                    <a:pt x="2944" y="15487"/>
                  </a:cubicBezTo>
                  <a:cubicBezTo>
                    <a:pt x="2998" y="17334"/>
                    <a:pt x="1847" y="19235"/>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71" y="35642"/>
                    <a:pt x="2944"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45"/>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54" y="81251"/>
                  </a:cubicBezTo>
                  <a:cubicBezTo>
                    <a:pt x="73" y="81290"/>
                    <a:pt x="122" y="81315"/>
                    <a:pt x="167" y="81315"/>
                  </a:cubicBezTo>
                  <a:cubicBezTo>
                    <a:pt x="184" y="81315"/>
                    <a:pt x="200" y="81311"/>
                    <a:pt x="214" y="81304"/>
                  </a:cubicBezTo>
                  <a:cubicBezTo>
                    <a:pt x="2008" y="80260"/>
                    <a:pt x="3105" y="78413"/>
                    <a:pt x="3185" y="76352"/>
                  </a:cubicBezTo>
                  <a:cubicBezTo>
                    <a:pt x="5193" y="75309"/>
                    <a:pt x="6424" y="73301"/>
                    <a:pt x="6424" y="71053"/>
                  </a:cubicBezTo>
                  <a:cubicBezTo>
                    <a:pt x="6424" y="68805"/>
                    <a:pt x="5193" y="66797"/>
                    <a:pt x="3185" y="65753"/>
                  </a:cubicBezTo>
                  <a:cubicBezTo>
                    <a:pt x="3105" y="63773"/>
                    <a:pt x="2088" y="61979"/>
                    <a:pt x="402" y="60909"/>
                  </a:cubicBezTo>
                  <a:cubicBezTo>
                    <a:pt x="2088" y="59865"/>
                    <a:pt x="3105" y="58072"/>
                    <a:pt x="3185" y="56091"/>
                  </a:cubicBezTo>
                  <a:cubicBezTo>
                    <a:pt x="5193" y="55047"/>
                    <a:pt x="6424" y="53040"/>
                    <a:pt x="6424" y="50791"/>
                  </a:cubicBezTo>
                  <a:cubicBezTo>
                    <a:pt x="6424" y="48543"/>
                    <a:pt x="5193" y="46536"/>
                    <a:pt x="3185" y="45492"/>
                  </a:cubicBezTo>
                  <a:cubicBezTo>
                    <a:pt x="3185" y="43591"/>
                    <a:pt x="2088" y="41718"/>
                    <a:pt x="402" y="40647"/>
                  </a:cubicBezTo>
                  <a:cubicBezTo>
                    <a:pt x="1900" y="39710"/>
                    <a:pt x="3319" y="37890"/>
                    <a:pt x="3185" y="35829"/>
                  </a:cubicBezTo>
                  <a:cubicBezTo>
                    <a:pt x="5193" y="34785"/>
                    <a:pt x="6424" y="32751"/>
                    <a:pt x="6424" y="30530"/>
                  </a:cubicBezTo>
                  <a:cubicBezTo>
                    <a:pt x="6424" y="28281"/>
                    <a:pt x="5193" y="26247"/>
                    <a:pt x="3185" y="25230"/>
                  </a:cubicBezTo>
                  <a:cubicBezTo>
                    <a:pt x="3105" y="23223"/>
                    <a:pt x="2061" y="21429"/>
                    <a:pt x="402"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lnTo>
                    <a:pt x="3185" y="4942"/>
                  </a:lnTo>
                  <a:cubicBezTo>
                    <a:pt x="3185" y="3041"/>
                    <a:pt x="2008" y="1061"/>
                    <a:pt x="214" y="17"/>
                  </a:cubicBezTo>
                  <a:cubicBezTo>
                    <a:pt x="195" y="7"/>
                    <a:pt x="171" y="1"/>
                    <a:pt x="147"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8" name="Google Shape;1238;p49"/>
            <p:cNvSpPr/>
            <p:nvPr/>
          </p:nvSpPr>
          <p:spPr>
            <a:xfrm>
              <a:off x="378625" y="566950"/>
              <a:ext cx="159950" cy="2033000"/>
            </a:xfrm>
            <a:custGeom>
              <a:rect b="b" l="l" r="r" t="t"/>
              <a:pathLst>
                <a:path extrusionOk="0" h="81320" w="6398">
                  <a:moveTo>
                    <a:pt x="120" y="1"/>
                  </a:moveTo>
                  <a:cubicBezTo>
                    <a:pt x="81" y="1"/>
                    <a:pt x="44" y="24"/>
                    <a:pt x="28" y="57"/>
                  </a:cubicBezTo>
                  <a:cubicBezTo>
                    <a:pt x="1" y="84"/>
                    <a:pt x="1" y="110"/>
                    <a:pt x="1" y="137"/>
                  </a:cubicBezTo>
                  <a:cubicBezTo>
                    <a:pt x="1" y="164"/>
                    <a:pt x="28" y="217"/>
                    <a:pt x="54" y="244"/>
                  </a:cubicBezTo>
                  <a:cubicBezTo>
                    <a:pt x="1821" y="1261"/>
                    <a:pt x="2972" y="3188"/>
                    <a:pt x="2918" y="5035"/>
                  </a:cubicBezTo>
                  <a:cubicBezTo>
                    <a:pt x="2918" y="5116"/>
                    <a:pt x="2945" y="5142"/>
                    <a:pt x="2999" y="5169"/>
                  </a:cubicBezTo>
                  <a:cubicBezTo>
                    <a:pt x="4952" y="6133"/>
                    <a:pt x="6157" y="8086"/>
                    <a:pt x="6157" y="10255"/>
                  </a:cubicBezTo>
                  <a:cubicBezTo>
                    <a:pt x="6157" y="12449"/>
                    <a:pt x="4952" y="14403"/>
                    <a:pt x="2999" y="15367"/>
                  </a:cubicBezTo>
                  <a:cubicBezTo>
                    <a:pt x="2945" y="15394"/>
                    <a:pt x="2918" y="15447"/>
                    <a:pt x="2918" y="15501"/>
                  </a:cubicBezTo>
                  <a:cubicBezTo>
                    <a:pt x="2972" y="17347"/>
                    <a:pt x="1848" y="19248"/>
                    <a:pt x="81" y="20292"/>
                  </a:cubicBezTo>
                  <a:cubicBezTo>
                    <a:pt x="54" y="20292"/>
                    <a:pt x="28" y="20318"/>
                    <a:pt x="1" y="20372"/>
                  </a:cubicBezTo>
                  <a:cubicBezTo>
                    <a:pt x="1" y="20425"/>
                    <a:pt x="28" y="20479"/>
                    <a:pt x="54" y="20506"/>
                  </a:cubicBezTo>
                  <a:cubicBezTo>
                    <a:pt x="1794" y="21496"/>
                    <a:pt x="2865" y="23316"/>
                    <a:pt x="2918" y="25324"/>
                  </a:cubicBezTo>
                  <a:cubicBezTo>
                    <a:pt x="2918" y="25350"/>
                    <a:pt x="2945" y="25404"/>
                    <a:pt x="2999" y="25431"/>
                  </a:cubicBezTo>
                  <a:cubicBezTo>
                    <a:pt x="4952" y="26394"/>
                    <a:pt x="6157" y="28348"/>
                    <a:pt x="6157" y="30543"/>
                  </a:cubicBezTo>
                  <a:cubicBezTo>
                    <a:pt x="6157" y="32711"/>
                    <a:pt x="4952" y="34665"/>
                    <a:pt x="2999" y="35628"/>
                  </a:cubicBezTo>
                  <a:cubicBezTo>
                    <a:pt x="2945" y="35655"/>
                    <a:pt x="2918" y="35709"/>
                    <a:pt x="2918" y="35762"/>
                  </a:cubicBezTo>
                  <a:cubicBezTo>
                    <a:pt x="3079" y="37823"/>
                    <a:pt x="1607" y="39643"/>
                    <a:pt x="81" y="40553"/>
                  </a:cubicBezTo>
                  <a:cubicBezTo>
                    <a:pt x="54" y="40553"/>
                    <a:pt x="28" y="40580"/>
                    <a:pt x="1" y="40633"/>
                  </a:cubicBezTo>
                  <a:cubicBezTo>
                    <a:pt x="1" y="40687"/>
                    <a:pt x="28" y="40741"/>
                    <a:pt x="54" y="40767"/>
                  </a:cubicBezTo>
                  <a:cubicBezTo>
                    <a:pt x="1794" y="41784"/>
                    <a:pt x="2918" y="43658"/>
                    <a:pt x="2918" y="45532"/>
                  </a:cubicBezTo>
                  <a:cubicBezTo>
                    <a:pt x="2918" y="45558"/>
                    <a:pt x="2918" y="45558"/>
                    <a:pt x="2918" y="45585"/>
                  </a:cubicBezTo>
                  <a:cubicBezTo>
                    <a:pt x="2918" y="45612"/>
                    <a:pt x="2945" y="45665"/>
                    <a:pt x="2999" y="45692"/>
                  </a:cubicBezTo>
                  <a:cubicBezTo>
                    <a:pt x="4952" y="46656"/>
                    <a:pt x="6157" y="48636"/>
                    <a:pt x="6157" y="50804"/>
                  </a:cubicBezTo>
                  <a:cubicBezTo>
                    <a:pt x="6157" y="52972"/>
                    <a:pt x="4952" y="54926"/>
                    <a:pt x="2999" y="55917"/>
                  </a:cubicBezTo>
                  <a:cubicBezTo>
                    <a:pt x="2945" y="55917"/>
                    <a:pt x="2918" y="55970"/>
                    <a:pt x="2918" y="56024"/>
                  </a:cubicBezTo>
                  <a:cubicBezTo>
                    <a:pt x="2865" y="58004"/>
                    <a:pt x="1821" y="59798"/>
                    <a:pt x="81" y="60815"/>
                  </a:cubicBezTo>
                  <a:cubicBezTo>
                    <a:pt x="54" y="60815"/>
                    <a:pt x="28" y="60868"/>
                    <a:pt x="1" y="60895"/>
                  </a:cubicBezTo>
                  <a:cubicBezTo>
                    <a:pt x="1" y="60949"/>
                    <a:pt x="28" y="61002"/>
                    <a:pt x="54" y="61029"/>
                  </a:cubicBezTo>
                  <a:cubicBezTo>
                    <a:pt x="1794" y="62046"/>
                    <a:pt x="2865" y="63839"/>
                    <a:pt x="2918" y="65847"/>
                  </a:cubicBezTo>
                  <a:cubicBezTo>
                    <a:pt x="2918" y="65900"/>
                    <a:pt x="2945" y="65927"/>
                    <a:pt x="2999" y="65954"/>
                  </a:cubicBezTo>
                  <a:cubicBezTo>
                    <a:pt x="4952" y="66944"/>
                    <a:pt x="6157" y="68898"/>
                    <a:pt x="6157" y="71066"/>
                  </a:cubicBezTo>
                  <a:cubicBezTo>
                    <a:pt x="6157" y="73234"/>
                    <a:pt x="4952" y="75188"/>
                    <a:pt x="2999" y="76178"/>
                  </a:cubicBezTo>
                  <a:cubicBezTo>
                    <a:pt x="2945" y="76178"/>
                    <a:pt x="2918" y="76232"/>
                    <a:pt x="2918" y="76285"/>
                  </a:cubicBezTo>
                  <a:cubicBezTo>
                    <a:pt x="2865" y="78293"/>
                    <a:pt x="1821" y="80086"/>
                    <a:pt x="81" y="81076"/>
                  </a:cubicBezTo>
                  <a:cubicBezTo>
                    <a:pt x="1" y="81130"/>
                    <a:pt x="1" y="81183"/>
                    <a:pt x="28" y="81264"/>
                  </a:cubicBezTo>
                  <a:cubicBezTo>
                    <a:pt x="44" y="81297"/>
                    <a:pt x="81" y="81320"/>
                    <a:pt x="120" y="81320"/>
                  </a:cubicBezTo>
                  <a:cubicBezTo>
                    <a:pt x="143" y="81320"/>
                    <a:pt x="168" y="81311"/>
                    <a:pt x="188" y="81290"/>
                  </a:cubicBezTo>
                  <a:cubicBezTo>
                    <a:pt x="1981" y="80273"/>
                    <a:pt x="3106" y="78427"/>
                    <a:pt x="3159" y="76366"/>
                  </a:cubicBezTo>
                  <a:cubicBezTo>
                    <a:pt x="5167" y="75322"/>
                    <a:pt x="6398" y="73314"/>
                    <a:pt x="6398" y="71066"/>
                  </a:cubicBezTo>
                  <a:cubicBezTo>
                    <a:pt x="6398" y="68818"/>
                    <a:pt x="5167" y="66784"/>
                    <a:pt x="3159" y="65766"/>
                  </a:cubicBezTo>
                  <a:cubicBezTo>
                    <a:pt x="3106" y="63786"/>
                    <a:pt x="2062" y="61992"/>
                    <a:pt x="376" y="60922"/>
                  </a:cubicBezTo>
                  <a:cubicBezTo>
                    <a:pt x="2062" y="59878"/>
                    <a:pt x="3106" y="58085"/>
                    <a:pt x="3159" y="56104"/>
                  </a:cubicBezTo>
                  <a:cubicBezTo>
                    <a:pt x="5167" y="55060"/>
                    <a:pt x="6398" y="53053"/>
                    <a:pt x="6398" y="50804"/>
                  </a:cubicBezTo>
                  <a:cubicBezTo>
                    <a:pt x="6398" y="48556"/>
                    <a:pt x="5167" y="46522"/>
                    <a:pt x="3159" y="45505"/>
                  </a:cubicBezTo>
                  <a:cubicBezTo>
                    <a:pt x="3159" y="43604"/>
                    <a:pt x="2062" y="41731"/>
                    <a:pt x="376" y="40660"/>
                  </a:cubicBezTo>
                  <a:cubicBezTo>
                    <a:pt x="1901" y="39723"/>
                    <a:pt x="3293" y="37903"/>
                    <a:pt x="3186" y="35816"/>
                  </a:cubicBezTo>
                  <a:cubicBezTo>
                    <a:pt x="5167" y="34799"/>
                    <a:pt x="6398" y="32764"/>
                    <a:pt x="6398" y="30543"/>
                  </a:cubicBezTo>
                  <a:cubicBezTo>
                    <a:pt x="6398" y="28295"/>
                    <a:pt x="5167" y="26260"/>
                    <a:pt x="3159" y="25243"/>
                  </a:cubicBezTo>
                  <a:cubicBezTo>
                    <a:pt x="3079" y="23236"/>
                    <a:pt x="2035" y="21443"/>
                    <a:pt x="376" y="20399"/>
                  </a:cubicBezTo>
                  <a:cubicBezTo>
                    <a:pt x="2089" y="19328"/>
                    <a:pt x="3186" y="17401"/>
                    <a:pt x="3186" y="15554"/>
                  </a:cubicBezTo>
                  <a:cubicBezTo>
                    <a:pt x="5167" y="14537"/>
                    <a:pt x="6398" y="12503"/>
                    <a:pt x="6398" y="10255"/>
                  </a:cubicBezTo>
                  <a:cubicBezTo>
                    <a:pt x="6398" y="8033"/>
                    <a:pt x="5167" y="5999"/>
                    <a:pt x="3186" y="4982"/>
                  </a:cubicBezTo>
                  <a:lnTo>
                    <a:pt x="3186" y="4955"/>
                  </a:lnTo>
                  <a:cubicBezTo>
                    <a:pt x="3186" y="3028"/>
                    <a:pt x="1981" y="1074"/>
                    <a:pt x="188" y="30"/>
                  </a:cubicBezTo>
                  <a:cubicBezTo>
                    <a:pt x="168" y="10"/>
                    <a:pt x="143" y="1"/>
                    <a:pt x="12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9" name="Google Shape;1239;p49"/>
            <p:cNvSpPr/>
            <p:nvPr/>
          </p:nvSpPr>
          <p:spPr>
            <a:xfrm>
              <a:off x="224725" y="818875"/>
              <a:ext cx="159950" cy="2032875"/>
            </a:xfrm>
            <a:custGeom>
              <a:rect b="b" l="l" r="r" t="t"/>
              <a:pathLst>
                <a:path extrusionOk="0" h="81315" w="6398">
                  <a:moveTo>
                    <a:pt x="129" y="1"/>
                  </a:moveTo>
                  <a:cubicBezTo>
                    <a:pt x="83" y="1"/>
                    <a:pt x="44" y="20"/>
                    <a:pt x="27" y="70"/>
                  </a:cubicBezTo>
                  <a:cubicBezTo>
                    <a:pt x="27" y="70"/>
                    <a:pt x="1" y="97"/>
                    <a:pt x="1" y="124"/>
                  </a:cubicBezTo>
                  <a:cubicBezTo>
                    <a:pt x="1" y="178"/>
                    <a:pt x="27" y="204"/>
                    <a:pt x="81" y="231"/>
                  </a:cubicBezTo>
                  <a:cubicBezTo>
                    <a:pt x="1821" y="1248"/>
                    <a:pt x="2972" y="3175"/>
                    <a:pt x="2918" y="5022"/>
                  </a:cubicBezTo>
                  <a:cubicBezTo>
                    <a:pt x="2945" y="5076"/>
                    <a:pt x="2945" y="5129"/>
                    <a:pt x="2998" y="5156"/>
                  </a:cubicBezTo>
                  <a:cubicBezTo>
                    <a:pt x="4952" y="6119"/>
                    <a:pt x="6157" y="8073"/>
                    <a:pt x="6157" y="10268"/>
                  </a:cubicBezTo>
                  <a:cubicBezTo>
                    <a:pt x="6157" y="12436"/>
                    <a:pt x="4952" y="14390"/>
                    <a:pt x="2998" y="15354"/>
                  </a:cubicBezTo>
                  <a:cubicBezTo>
                    <a:pt x="2945" y="15380"/>
                    <a:pt x="2918" y="15461"/>
                    <a:pt x="2918" y="15487"/>
                  </a:cubicBezTo>
                  <a:cubicBezTo>
                    <a:pt x="2998" y="17334"/>
                    <a:pt x="1848" y="19235"/>
                    <a:pt x="108" y="20278"/>
                  </a:cubicBezTo>
                  <a:cubicBezTo>
                    <a:pt x="54" y="20278"/>
                    <a:pt x="27" y="20305"/>
                    <a:pt x="27" y="20359"/>
                  </a:cubicBezTo>
                  <a:cubicBezTo>
                    <a:pt x="1" y="20412"/>
                    <a:pt x="27" y="20466"/>
                    <a:pt x="81" y="20493"/>
                  </a:cubicBezTo>
                  <a:cubicBezTo>
                    <a:pt x="1794" y="21510"/>
                    <a:pt x="2865" y="23303"/>
                    <a:pt x="2918" y="25310"/>
                  </a:cubicBezTo>
                  <a:cubicBezTo>
                    <a:pt x="2945" y="25364"/>
                    <a:pt x="2972"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106" y="37837"/>
                    <a:pt x="1633" y="39630"/>
                    <a:pt x="108" y="40540"/>
                  </a:cubicBezTo>
                  <a:cubicBezTo>
                    <a:pt x="54" y="40540"/>
                    <a:pt x="27" y="40594"/>
                    <a:pt x="27" y="40620"/>
                  </a:cubicBezTo>
                  <a:cubicBezTo>
                    <a:pt x="1" y="40674"/>
                    <a:pt x="27"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108" y="60802"/>
                  </a:cubicBezTo>
                  <a:cubicBezTo>
                    <a:pt x="54" y="60828"/>
                    <a:pt x="27" y="60855"/>
                    <a:pt x="27" y="60882"/>
                  </a:cubicBezTo>
                  <a:cubicBezTo>
                    <a:pt x="1" y="60935"/>
                    <a:pt x="27"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7" y="81117"/>
                    <a:pt x="1" y="81197"/>
                    <a:pt x="27" y="81251"/>
                  </a:cubicBezTo>
                  <a:cubicBezTo>
                    <a:pt x="67" y="81290"/>
                    <a:pt x="106" y="81315"/>
                    <a:pt x="156" y="81315"/>
                  </a:cubicBezTo>
                  <a:cubicBezTo>
                    <a:pt x="174" y="81315"/>
                    <a:pt x="193" y="81311"/>
                    <a:pt x="215" y="81304"/>
                  </a:cubicBezTo>
                  <a:cubicBezTo>
                    <a:pt x="2008" y="80260"/>
                    <a:pt x="3106" y="78413"/>
                    <a:pt x="3186" y="76352"/>
                  </a:cubicBezTo>
                  <a:cubicBezTo>
                    <a:pt x="5166" y="75309"/>
                    <a:pt x="6398" y="73301"/>
                    <a:pt x="6398" y="71053"/>
                  </a:cubicBezTo>
                  <a:cubicBezTo>
                    <a:pt x="6398" y="68805"/>
                    <a:pt x="5166" y="66797"/>
                    <a:pt x="3186" y="65753"/>
                  </a:cubicBezTo>
                  <a:cubicBezTo>
                    <a:pt x="3106" y="63773"/>
                    <a:pt x="2062" y="61979"/>
                    <a:pt x="375" y="60909"/>
                  </a:cubicBezTo>
                  <a:cubicBezTo>
                    <a:pt x="2062" y="59865"/>
                    <a:pt x="3106" y="58072"/>
                    <a:pt x="3186" y="56091"/>
                  </a:cubicBezTo>
                  <a:cubicBezTo>
                    <a:pt x="5166" y="55047"/>
                    <a:pt x="6398" y="53040"/>
                    <a:pt x="6398" y="50791"/>
                  </a:cubicBezTo>
                  <a:cubicBezTo>
                    <a:pt x="6398" y="48543"/>
                    <a:pt x="5166" y="46536"/>
                    <a:pt x="3186" y="45492"/>
                  </a:cubicBezTo>
                  <a:cubicBezTo>
                    <a:pt x="3159" y="43591"/>
                    <a:pt x="2088" y="41718"/>
                    <a:pt x="375" y="40647"/>
                  </a:cubicBezTo>
                  <a:cubicBezTo>
                    <a:pt x="1901" y="39710"/>
                    <a:pt x="3320" y="37890"/>
                    <a:pt x="3186" y="35829"/>
                  </a:cubicBezTo>
                  <a:cubicBezTo>
                    <a:pt x="5166" y="34785"/>
                    <a:pt x="6398" y="32751"/>
                    <a:pt x="6398" y="30530"/>
                  </a:cubicBezTo>
                  <a:cubicBezTo>
                    <a:pt x="6398" y="28281"/>
                    <a:pt x="5166" y="26247"/>
                    <a:pt x="3186" y="25230"/>
                  </a:cubicBezTo>
                  <a:cubicBezTo>
                    <a:pt x="3079" y="23223"/>
                    <a:pt x="2062" y="21429"/>
                    <a:pt x="375" y="20386"/>
                  </a:cubicBezTo>
                  <a:cubicBezTo>
                    <a:pt x="2088" y="19315"/>
                    <a:pt x="3186" y="17441"/>
                    <a:pt x="3186" y="15595"/>
                  </a:cubicBezTo>
                  <a:cubicBezTo>
                    <a:pt x="3186" y="15595"/>
                    <a:pt x="3186" y="15568"/>
                    <a:pt x="3186" y="15541"/>
                  </a:cubicBezTo>
                  <a:cubicBezTo>
                    <a:pt x="5166" y="14524"/>
                    <a:pt x="6398" y="12490"/>
                    <a:pt x="6398" y="10268"/>
                  </a:cubicBezTo>
                  <a:cubicBezTo>
                    <a:pt x="6398" y="8020"/>
                    <a:pt x="5166" y="5986"/>
                    <a:pt x="3186" y="4969"/>
                  </a:cubicBezTo>
                  <a:lnTo>
                    <a:pt x="3186" y="4942"/>
                  </a:lnTo>
                  <a:cubicBezTo>
                    <a:pt x="3186" y="3041"/>
                    <a:pt x="1981" y="1061"/>
                    <a:pt x="215" y="17"/>
                  </a:cubicBezTo>
                  <a:cubicBezTo>
                    <a:pt x="185" y="7"/>
                    <a:pt x="156" y="1"/>
                    <a:pt x="12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0" name="Google Shape;1240;p49"/>
            <p:cNvSpPr/>
            <p:nvPr/>
          </p:nvSpPr>
          <p:spPr>
            <a:xfrm>
              <a:off x="1914975" y="2593575"/>
              <a:ext cx="160625" cy="2032875"/>
            </a:xfrm>
            <a:custGeom>
              <a:rect b="b" l="l" r="r" t="t"/>
              <a:pathLst>
                <a:path extrusionOk="0" h="81315" w="6425">
                  <a:moveTo>
                    <a:pt x="151" y="1"/>
                  </a:moveTo>
                  <a:cubicBezTo>
                    <a:pt x="95" y="1"/>
                    <a:pt x="47" y="26"/>
                    <a:pt x="27" y="65"/>
                  </a:cubicBezTo>
                  <a:cubicBezTo>
                    <a:pt x="27" y="92"/>
                    <a:pt x="27" y="118"/>
                    <a:pt x="27" y="118"/>
                  </a:cubicBezTo>
                  <a:cubicBezTo>
                    <a:pt x="27" y="172"/>
                    <a:pt x="27"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45" y="15402"/>
                    <a:pt x="2945" y="15428"/>
                    <a:pt x="2945" y="15482"/>
                  </a:cubicBezTo>
                  <a:cubicBezTo>
                    <a:pt x="2998" y="17355"/>
                    <a:pt x="1848"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45" y="35663"/>
                    <a:pt x="2918" y="35717"/>
                    <a:pt x="2945" y="35770"/>
                  </a:cubicBezTo>
                  <a:cubicBezTo>
                    <a:pt x="3106"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45"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6" y="78408"/>
                    <a:pt x="3186" y="76347"/>
                  </a:cubicBezTo>
                  <a:cubicBezTo>
                    <a:pt x="5166" y="75330"/>
                    <a:pt x="6424" y="73296"/>
                    <a:pt x="6424" y="71047"/>
                  </a:cubicBezTo>
                  <a:cubicBezTo>
                    <a:pt x="6424" y="68826"/>
                    <a:pt x="5166" y="66792"/>
                    <a:pt x="3186" y="65748"/>
                  </a:cubicBezTo>
                  <a:cubicBezTo>
                    <a:pt x="3106" y="63767"/>
                    <a:pt x="2062" y="61974"/>
                    <a:pt x="375" y="60930"/>
                  </a:cubicBezTo>
                  <a:cubicBezTo>
                    <a:pt x="2062" y="59859"/>
                    <a:pt x="3106" y="58093"/>
                    <a:pt x="3186" y="56085"/>
                  </a:cubicBezTo>
                  <a:cubicBezTo>
                    <a:pt x="5166" y="55068"/>
                    <a:pt x="6424" y="53034"/>
                    <a:pt x="6424" y="50786"/>
                  </a:cubicBezTo>
                  <a:cubicBezTo>
                    <a:pt x="6424" y="48537"/>
                    <a:pt x="5166" y="46530"/>
                    <a:pt x="3186" y="45486"/>
                  </a:cubicBezTo>
                  <a:cubicBezTo>
                    <a:pt x="3159" y="43586"/>
                    <a:pt x="2088" y="41739"/>
                    <a:pt x="375" y="40668"/>
                  </a:cubicBezTo>
                  <a:cubicBezTo>
                    <a:pt x="1901" y="39705"/>
                    <a:pt x="3320" y="37885"/>
                    <a:pt x="3186" y="35824"/>
                  </a:cubicBezTo>
                  <a:cubicBezTo>
                    <a:pt x="5193" y="34780"/>
                    <a:pt x="6424" y="32772"/>
                    <a:pt x="6424" y="30524"/>
                  </a:cubicBezTo>
                  <a:cubicBezTo>
                    <a:pt x="6424" y="28276"/>
                    <a:pt x="5166" y="26268"/>
                    <a:pt x="3186" y="25225"/>
                  </a:cubicBezTo>
                  <a:cubicBezTo>
                    <a:pt x="3106" y="23244"/>
                    <a:pt x="2062" y="21451"/>
                    <a:pt x="375" y="20407"/>
                  </a:cubicBezTo>
                  <a:cubicBezTo>
                    <a:pt x="2088" y="19336"/>
                    <a:pt x="3186" y="17436"/>
                    <a:pt x="3186" y="15616"/>
                  </a:cubicBezTo>
                  <a:cubicBezTo>
                    <a:pt x="3186" y="15589"/>
                    <a:pt x="3186" y="15562"/>
                    <a:pt x="3186" y="15562"/>
                  </a:cubicBezTo>
                  <a:cubicBezTo>
                    <a:pt x="5166" y="14518"/>
                    <a:pt x="6424" y="12511"/>
                    <a:pt x="6424" y="10263"/>
                  </a:cubicBezTo>
                  <a:cubicBezTo>
                    <a:pt x="6424" y="8014"/>
                    <a:pt x="5166" y="6007"/>
                    <a:pt x="3186" y="4963"/>
                  </a:cubicBezTo>
                  <a:cubicBezTo>
                    <a:pt x="3186" y="3036"/>
                    <a:pt x="2008" y="1055"/>
                    <a:pt x="215" y="11"/>
                  </a:cubicBezTo>
                  <a:cubicBezTo>
                    <a:pt x="193" y="4"/>
                    <a:pt x="172" y="1"/>
                    <a:pt x="151"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1" name="Google Shape;1241;p49"/>
            <p:cNvSpPr/>
            <p:nvPr/>
          </p:nvSpPr>
          <p:spPr>
            <a:xfrm>
              <a:off x="1761075" y="2845375"/>
              <a:ext cx="160625" cy="2032675"/>
            </a:xfrm>
            <a:custGeom>
              <a:rect b="b" l="l" r="r" t="t"/>
              <a:pathLst>
                <a:path extrusionOk="0" h="81307" w="6425">
                  <a:moveTo>
                    <a:pt x="146" y="1"/>
                  </a:moveTo>
                  <a:cubicBezTo>
                    <a:pt x="108" y="1"/>
                    <a:pt x="71" y="24"/>
                    <a:pt x="54" y="57"/>
                  </a:cubicBezTo>
                  <a:cubicBezTo>
                    <a:pt x="27" y="84"/>
                    <a:pt x="27" y="110"/>
                    <a:pt x="27" y="137"/>
                  </a:cubicBezTo>
                  <a:cubicBezTo>
                    <a:pt x="27" y="164"/>
                    <a:pt x="54" y="217"/>
                    <a:pt x="81" y="244"/>
                  </a:cubicBezTo>
                  <a:cubicBezTo>
                    <a:pt x="1821" y="1234"/>
                    <a:pt x="2972" y="3162"/>
                    <a:pt x="2945" y="5035"/>
                  </a:cubicBezTo>
                  <a:cubicBezTo>
                    <a:pt x="2945" y="5089"/>
                    <a:pt x="2972" y="5142"/>
                    <a:pt x="2998" y="5142"/>
                  </a:cubicBezTo>
                  <a:cubicBezTo>
                    <a:pt x="4952" y="6133"/>
                    <a:pt x="6183" y="8086"/>
                    <a:pt x="6183" y="10254"/>
                  </a:cubicBezTo>
                  <a:cubicBezTo>
                    <a:pt x="6183" y="12422"/>
                    <a:pt x="4952" y="14376"/>
                    <a:pt x="2998" y="15367"/>
                  </a:cubicBezTo>
                  <a:cubicBezTo>
                    <a:pt x="2972" y="15393"/>
                    <a:pt x="2945" y="15447"/>
                    <a:pt x="2945" y="15474"/>
                  </a:cubicBezTo>
                  <a:cubicBezTo>
                    <a:pt x="2998" y="17321"/>
                    <a:pt x="1847" y="19248"/>
                    <a:pt x="108" y="20265"/>
                  </a:cubicBezTo>
                  <a:cubicBezTo>
                    <a:pt x="81" y="20292"/>
                    <a:pt x="27" y="20318"/>
                    <a:pt x="27" y="20345"/>
                  </a:cubicBezTo>
                  <a:cubicBezTo>
                    <a:pt x="27" y="20425"/>
                    <a:pt x="27" y="20479"/>
                    <a:pt x="81" y="20506"/>
                  </a:cubicBezTo>
                  <a:cubicBezTo>
                    <a:pt x="1821" y="21496"/>
                    <a:pt x="2891" y="23289"/>
                    <a:pt x="2945" y="25297"/>
                  </a:cubicBezTo>
                  <a:cubicBezTo>
                    <a:pt x="2945" y="25350"/>
                    <a:pt x="2972" y="25404"/>
                    <a:pt x="2998" y="25404"/>
                  </a:cubicBezTo>
                  <a:cubicBezTo>
                    <a:pt x="4952" y="26394"/>
                    <a:pt x="6183" y="28348"/>
                    <a:pt x="6183" y="30516"/>
                  </a:cubicBezTo>
                  <a:cubicBezTo>
                    <a:pt x="6183" y="32684"/>
                    <a:pt x="4952" y="34665"/>
                    <a:pt x="2998" y="35628"/>
                  </a:cubicBezTo>
                  <a:cubicBezTo>
                    <a:pt x="2972" y="35655"/>
                    <a:pt x="2945" y="35709"/>
                    <a:pt x="2945" y="35762"/>
                  </a:cubicBezTo>
                  <a:cubicBezTo>
                    <a:pt x="3105" y="37823"/>
                    <a:pt x="1633" y="39643"/>
                    <a:pt x="108" y="40526"/>
                  </a:cubicBezTo>
                  <a:cubicBezTo>
                    <a:pt x="81" y="40553"/>
                    <a:pt x="27" y="40580"/>
                    <a:pt x="27" y="40633"/>
                  </a:cubicBezTo>
                  <a:cubicBezTo>
                    <a:pt x="27" y="40687"/>
                    <a:pt x="27" y="40741"/>
                    <a:pt x="81" y="40767"/>
                  </a:cubicBezTo>
                  <a:cubicBezTo>
                    <a:pt x="1821" y="41784"/>
                    <a:pt x="2945" y="43631"/>
                    <a:pt x="2945" y="45532"/>
                  </a:cubicBezTo>
                  <a:lnTo>
                    <a:pt x="2945" y="45558"/>
                  </a:lnTo>
                  <a:cubicBezTo>
                    <a:pt x="2945" y="45612"/>
                    <a:pt x="2972" y="45665"/>
                    <a:pt x="2998" y="45692"/>
                  </a:cubicBezTo>
                  <a:cubicBezTo>
                    <a:pt x="4952" y="46656"/>
                    <a:pt x="6183" y="48610"/>
                    <a:pt x="6183" y="50778"/>
                  </a:cubicBezTo>
                  <a:cubicBezTo>
                    <a:pt x="6183" y="52972"/>
                    <a:pt x="4952" y="54926"/>
                    <a:pt x="2998" y="55890"/>
                  </a:cubicBezTo>
                  <a:cubicBezTo>
                    <a:pt x="2972" y="55917"/>
                    <a:pt x="2945" y="55970"/>
                    <a:pt x="2945" y="55997"/>
                  </a:cubicBezTo>
                  <a:cubicBezTo>
                    <a:pt x="2891" y="58004"/>
                    <a:pt x="1847" y="59798"/>
                    <a:pt x="108" y="60815"/>
                  </a:cubicBezTo>
                  <a:cubicBezTo>
                    <a:pt x="81" y="60815"/>
                    <a:pt x="27" y="60841"/>
                    <a:pt x="27" y="60895"/>
                  </a:cubicBezTo>
                  <a:cubicBezTo>
                    <a:pt x="27" y="60949"/>
                    <a:pt x="27" y="61002"/>
                    <a:pt x="81" y="61029"/>
                  </a:cubicBezTo>
                  <a:cubicBezTo>
                    <a:pt x="1821" y="62046"/>
                    <a:pt x="2891" y="63839"/>
                    <a:pt x="2945" y="65847"/>
                  </a:cubicBezTo>
                  <a:cubicBezTo>
                    <a:pt x="2945" y="65873"/>
                    <a:pt x="2972" y="65927"/>
                    <a:pt x="2998" y="65954"/>
                  </a:cubicBezTo>
                  <a:cubicBezTo>
                    <a:pt x="4952" y="66917"/>
                    <a:pt x="6183" y="68871"/>
                    <a:pt x="6183" y="71066"/>
                  </a:cubicBezTo>
                  <a:cubicBezTo>
                    <a:pt x="6183" y="73234"/>
                    <a:pt x="4952" y="75188"/>
                    <a:pt x="2998" y="76151"/>
                  </a:cubicBezTo>
                  <a:cubicBezTo>
                    <a:pt x="2972" y="76178"/>
                    <a:pt x="2945" y="76232"/>
                    <a:pt x="2945" y="76285"/>
                  </a:cubicBezTo>
                  <a:cubicBezTo>
                    <a:pt x="2891" y="78266"/>
                    <a:pt x="1821" y="80059"/>
                    <a:pt x="81" y="81076"/>
                  </a:cubicBezTo>
                  <a:cubicBezTo>
                    <a:pt x="27" y="81103"/>
                    <a:pt x="1" y="81183"/>
                    <a:pt x="54" y="81237"/>
                  </a:cubicBezTo>
                  <a:cubicBezTo>
                    <a:pt x="71" y="81288"/>
                    <a:pt x="110" y="81306"/>
                    <a:pt x="149" y="81306"/>
                  </a:cubicBezTo>
                  <a:cubicBezTo>
                    <a:pt x="172" y="81306"/>
                    <a:pt x="195" y="81300"/>
                    <a:pt x="215" y="81290"/>
                  </a:cubicBezTo>
                  <a:cubicBezTo>
                    <a:pt x="2008" y="80247"/>
                    <a:pt x="3105" y="78400"/>
                    <a:pt x="3186" y="76366"/>
                  </a:cubicBezTo>
                  <a:cubicBezTo>
                    <a:pt x="5193" y="75322"/>
                    <a:pt x="6424" y="73288"/>
                    <a:pt x="6424" y="71066"/>
                  </a:cubicBezTo>
                  <a:cubicBezTo>
                    <a:pt x="6424" y="68818"/>
                    <a:pt x="5193" y="66783"/>
                    <a:pt x="3186" y="65766"/>
                  </a:cubicBezTo>
                  <a:cubicBezTo>
                    <a:pt x="3132" y="63759"/>
                    <a:pt x="2088" y="61992"/>
                    <a:pt x="402" y="60922"/>
                  </a:cubicBezTo>
                  <a:cubicBezTo>
                    <a:pt x="2088" y="59878"/>
                    <a:pt x="3132" y="58085"/>
                    <a:pt x="3186" y="56077"/>
                  </a:cubicBezTo>
                  <a:cubicBezTo>
                    <a:pt x="5193" y="55060"/>
                    <a:pt x="6424" y="53026"/>
                    <a:pt x="6424" y="50778"/>
                  </a:cubicBezTo>
                  <a:cubicBezTo>
                    <a:pt x="6424" y="48556"/>
                    <a:pt x="5193" y="46522"/>
                    <a:pt x="3186" y="45505"/>
                  </a:cubicBezTo>
                  <a:cubicBezTo>
                    <a:pt x="3186" y="43604"/>
                    <a:pt x="2088" y="41731"/>
                    <a:pt x="402" y="40660"/>
                  </a:cubicBezTo>
                  <a:cubicBezTo>
                    <a:pt x="1901" y="39697"/>
                    <a:pt x="3320" y="37877"/>
                    <a:pt x="3186" y="35816"/>
                  </a:cubicBezTo>
                  <a:cubicBezTo>
                    <a:pt x="5193" y="34799"/>
                    <a:pt x="6424" y="32764"/>
                    <a:pt x="6424" y="30516"/>
                  </a:cubicBezTo>
                  <a:cubicBezTo>
                    <a:pt x="6424" y="28268"/>
                    <a:pt x="5193" y="26260"/>
                    <a:pt x="3186" y="25216"/>
                  </a:cubicBezTo>
                  <a:cubicBezTo>
                    <a:pt x="3105" y="23236"/>
                    <a:pt x="2062" y="21442"/>
                    <a:pt x="402" y="20399"/>
                  </a:cubicBezTo>
                  <a:cubicBezTo>
                    <a:pt x="2115" y="19328"/>
                    <a:pt x="3212" y="17401"/>
                    <a:pt x="3186" y="15554"/>
                  </a:cubicBezTo>
                  <a:cubicBezTo>
                    <a:pt x="5193" y="14510"/>
                    <a:pt x="6424" y="12503"/>
                    <a:pt x="6424" y="10254"/>
                  </a:cubicBezTo>
                  <a:cubicBezTo>
                    <a:pt x="6424" y="8006"/>
                    <a:pt x="5193" y="5999"/>
                    <a:pt x="3186" y="4955"/>
                  </a:cubicBezTo>
                  <a:cubicBezTo>
                    <a:pt x="3186" y="3028"/>
                    <a:pt x="2008" y="1047"/>
                    <a:pt x="215" y="30"/>
                  </a:cubicBezTo>
                  <a:cubicBezTo>
                    <a:pt x="194" y="10"/>
                    <a:pt x="170" y="1"/>
                    <a:pt x="14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2" name="Google Shape;1242;p49"/>
            <p:cNvSpPr/>
            <p:nvPr/>
          </p:nvSpPr>
          <p:spPr>
            <a:xfrm>
              <a:off x="1607850" y="2593575"/>
              <a:ext cx="159950" cy="2032875"/>
            </a:xfrm>
            <a:custGeom>
              <a:rect b="b" l="l" r="r" t="t"/>
              <a:pathLst>
                <a:path extrusionOk="0" h="81315" w="6398">
                  <a:moveTo>
                    <a:pt x="140" y="1"/>
                  </a:moveTo>
                  <a:cubicBezTo>
                    <a:pt x="95" y="1"/>
                    <a:pt x="47" y="26"/>
                    <a:pt x="27" y="65"/>
                  </a:cubicBezTo>
                  <a:cubicBezTo>
                    <a:pt x="0"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71" y="17329"/>
                    <a:pt x="1847" y="19256"/>
                    <a:pt x="81" y="20273"/>
                  </a:cubicBezTo>
                  <a:cubicBezTo>
                    <a:pt x="54" y="20300"/>
                    <a:pt x="27" y="20326"/>
                    <a:pt x="0"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0" y="40615"/>
                  </a:cubicBezTo>
                  <a:cubicBezTo>
                    <a:pt x="0" y="40668"/>
                    <a:pt x="27" y="40749"/>
                    <a:pt x="81" y="40775"/>
                  </a:cubicBezTo>
                  <a:cubicBezTo>
                    <a:pt x="1820" y="41766"/>
                    <a:pt x="2918" y="43639"/>
                    <a:pt x="2918" y="45540"/>
                  </a:cubicBezTo>
                  <a:cubicBezTo>
                    <a:pt x="2918" y="45540"/>
                    <a:pt x="2918" y="45566"/>
                    <a:pt x="2918" y="45566"/>
                  </a:cubicBez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64" y="58012"/>
                    <a:pt x="1820" y="59806"/>
                    <a:pt x="81" y="60796"/>
                  </a:cubicBezTo>
                  <a:cubicBezTo>
                    <a:pt x="54" y="60823"/>
                    <a:pt x="27" y="60850"/>
                    <a:pt x="0" y="60903"/>
                  </a:cubicBezTo>
                  <a:cubicBezTo>
                    <a:pt x="0" y="60957"/>
                    <a:pt x="27" y="61010"/>
                    <a:pt x="81" y="61037"/>
                  </a:cubicBezTo>
                  <a:cubicBezTo>
                    <a:pt x="1820" y="62054"/>
                    <a:pt x="2864"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64" y="78274"/>
                    <a:pt x="1820" y="80067"/>
                    <a:pt x="81" y="81084"/>
                  </a:cubicBezTo>
                  <a:cubicBezTo>
                    <a:pt x="27" y="81111"/>
                    <a:pt x="0" y="81191"/>
                    <a:pt x="27" y="81245"/>
                  </a:cubicBezTo>
                  <a:cubicBezTo>
                    <a:pt x="44" y="81296"/>
                    <a:pt x="82" y="81315"/>
                    <a:pt x="122" y="81315"/>
                  </a:cubicBezTo>
                  <a:cubicBezTo>
                    <a:pt x="145" y="81315"/>
                    <a:pt x="168" y="81308"/>
                    <a:pt x="188" y="81299"/>
                  </a:cubicBezTo>
                  <a:cubicBezTo>
                    <a:pt x="1981"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61"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61" y="19336"/>
                    <a:pt x="3185" y="17436"/>
                    <a:pt x="3185" y="15616"/>
                  </a:cubicBezTo>
                  <a:cubicBezTo>
                    <a:pt x="3185" y="15589"/>
                    <a:pt x="3185" y="15562"/>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3" name="Google Shape;1243;p49"/>
            <p:cNvSpPr/>
            <p:nvPr/>
          </p:nvSpPr>
          <p:spPr>
            <a:xfrm>
              <a:off x="1453950" y="2845375"/>
              <a:ext cx="160600" cy="2032675"/>
            </a:xfrm>
            <a:custGeom>
              <a:rect b="b" l="l" r="r" t="t"/>
              <a:pathLst>
                <a:path extrusionOk="0" h="81307" w="6424">
                  <a:moveTo>
                    <a:pt x="133" y="1"/>
                  </a:moveTo>
                  <a:cubicBezTo>
                    <a:pt x="93" y="1"/>
                    <a:pt x="60" y="24"/>
                    <a:pt x="27" y="57"/>
                  </a:cubicBezTo>
                  <a:cubicBezTo>
                    <a:pt x="27" y="84"/>
                    <a:pt x="27" y="110"/>
                    <a:pt x="27" y="137"/>
                  </a:cubicBezTo>
                  <a:cubicBezTo>
                    <a:pt x="27" y="164"/>
                    <a:pt x="27" y="217"/>
                    <a:pt x="80" y="244"/>
                  </a:cubicBezTo>
                  <a:cubicBezTo>
                    <a:pt x="1820" y="1234"/>
                    <a:pt x="2971" y="3188"/>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20"/>
                    <a:pt x="2944" y="15474"/>
                  </a:cubicBezTo>
                  <a:cubicBezTo>
                    <a:pt x="2998" y="17347"/>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44" y="35655"/>
                    <a:pt x="2918"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cubicBezTo>
                    <a:pt x="2944" y="45558"/>
                    <a:pt x="2944" y="45558"/>
                    <a:pt x="2944" y="45558"/>
                  </a:cubicBez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27" y="81237"/>
                  </a:cubicBezTo>
                  <a:cubicBezTo>
                    <a:pt x="61" y="81288"/>
                    <a:pt x="106" y="81306"/>
                    <a:pt x="147" y="81306"/>
                  </a:cubicBezTo>
                  <a:cubicBezTo>
                    <a:pt x="172" y="81306"/>
                    <a:pt x="195" y="81300"/>
                    <a:pt x="214" y="81290"/>
                  </a:cubicBezTo>
                  <a:cubicBezTo>
                    <a:pt x="2008" y="80247"/>
                    <a:pt x="3105" y="78400"/>
                    <a:pt x="3185" y="76366"/>
                  </a:cubicBezTo>
                  <a:cubicBezTo>
                    <a:pt x="5166" y="75322"/>
                    <a:pt x="6424" y="73288"/>
                    <a:pt x="6424" y="71066"/>
                  </a:cubicBezTo>
                  <a:cubicBezTo>
                    <a:pt x="6424" y="68818"/>
                    <a:pt x="5166" y="66783"/>
                    <a:pt x="3185" y="65766"/>
                  </a:cubicBezTo>
                  <a:cubicBezTo>
                    <a:pt x="3105" y="63759"/>
                    <a:pt x="2061" y="61992"/>
                    <a:pt x="375" y="60922"/>
                  </a:cubicBezTo>
                  <a:cubicBezTo>
                    <a:pt x="2061" y="59878"/>
                    <a:pt x="3105" y="58085"/>
                    <a:pt x="3185" y="56077"/>
                  </a:cubicBezTo>
                  <a:cubicBezTo>
                    <a:pt x="5166" y="55060"/>
                    <a:pt x="6424" y="53026"/>
                    <a:pt x="6424" y="50778"/>
                  </a:cubicBezTo>
                  <a:cubicBezTo>
                    <a:pt x="6424" y="48556"/>
                    <a:pt x="5193" y="46522"/>
                    <a:pt x="3185" y="45505"/>
                  </a:cubicBezTo>
                  <a:cubicBezTo>
                    <a:pt x="3159" y="43604"/>
                    <a:pt x="2088" y="41731"/>
                    <a:pt x="375" y="40660"/>
                  </a:cubicBezTo>
                  <a:cubicBezTo>
                    <a:pt x="1901" y="39697"/>
                    <a:pt x="3319" y="37877"/>
                    <a:pt x="3185" y="35816"/>
                  </a:cubicBezTo>
                  <a:cubicBezTo>
                    <a:pt x="5193" y="34799"/>
                    <a:pt x="6424" y="32764"/>
                    <a:pt x="6424" y="30516"/>
                  </a:cubicBezTo>
                  <a:cubicBezTo>
                    <a:pt x="6424" y="28268"/>
                    <a:pt x="5166" y="26260"/>
                    <a:pt x="3185" y="25216"/>
                  </a:cubicBezTo>
                  <a:cubicBezTo>
                    <a:pt x="3105" y="23236"/>
                    <a:pt x="2061" y="21442"/>
                    <a:pt x="375"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84" y="10"/>
                    <a:pt x="157" y="1"/>
                    <a:pt x="133"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4" name="Google Shape;1244;p49"/>
            <p:cNvSpPr/>
            <p:nvPr/>
          </p:nvSpPr>
          <p:spPr>
            <a:xfrm>
              <a:off x="1300050" y="2593575"/>
              <a:ext cx="160600" cy="2032875"/>
            </a:xfrm>
            <a:custGeom>
              <a:rect b="b" l="l" r="r" t="t"/>
              <a:pathLst>
                <a:path extrusionOk="0" h="81315" w="6424">
                  <a:moveTo>
                    <a:pt x="167" y="1"/>
                  </a:moveTo>
                  <a:cubicBezTo>
                    <a:pt x="121" y="1"/>
                    <a:pt x="73" y="26"/>
                    <a:pt x="54" y="65"/>
                  </a:cubicBezTo>
                  <a:cubicBezTo>
                    <a:pt x="27" y="92"/>
                    <a:pt x="27" y="118"/>
                    <a:pt x="27" y="118"/>
                  </a:cubicBezTo>
                  <a:cubicBezTo>
                    <a:pt x="27" y="172"/>
                    <a:pt x="54" y="225"/>
                    <a:pt x="80" y="225"/>
                  </a:cubicBezTo>
                  <a:cubicBezTo>
                    <a:pt x="1820" y="1243"/>
                    <a:pt x="2971" y="3170"/>
                    <a:pt x="2944" y="5043"/>
                  </a:cubicBezTo>
                  <a:cubicBezTo>
                    <a:pt x="2944" y="5070"/>
                    <a:pt x="2971" y="5124"/>
                    <a:pt x="3025" y="5150"/>
                  </a:cubicBezTo>
                  <a:cubicBezTo>
                    <a:pt x="4952" y="6141"/>
                    <a:pt x="6183" y="8095"/>
                    <a:pt x="6183" y="10263"/>
                  </a:cubicBezTo>
                  <a:cubicBezTo>
                    <a:pt x="6183" y="12431"/>
                    <a:pt x="4952" y="14384"/>
                    <a:pt x="3025" y="15375"/>
                  </a:cubicBezTo>
                  <a:cubicBezTo>
                    <a:pt x="2971" y="15402"/>
                    <a:pt x="2944" y="15428"/>
                    <a:pt x="2944" y="15482"/>
                  </a:cubicBezTo>
                  <a:cubicBezTo>
                    <a:pt x="2998" y="17355"/>
                    <a:pt x="1847" y="19256"/>
                    <a:pt x="107" y="20273"/>
                  </a:cubicBezTo>
                  <a:cubicBezTo>
                    <a:pt x="80" y="20300"/>
                    <a:pt x="54" y="20326"/>
                    <a:pt x="27" y="20353"/>
                  </a:cubicBezTo>
                  <a:cubicBezTo>
                    <a:pt x="27" y="20407"/>
                    <a:pt x="27" y="20460"/>
                    <a:pt x="80" y="20514"/>
                  </a:cubicBezTo>
                  <a:cubicBezTo>
                    <a:pt x="1820" y="21504"/>
                    <a:pt x="2891" y="23297"/>
                    <a:pt x="2944" y="25305"/>
                  </a:cubicBezTo>
                  <a:cubicBezTo>
                    <a:pt x="2944" y="25358"/>
                    <a:pt x="2971" y="25385"/>
                    <a:pt x="3025" y="25412"/>
                  </a:cubicBezTo>
                  <a:cubicBezTo>
                    <a:pt x="4952" y="26402"/>
                    <a:pt x="6183" y="28356"/>
                    <a:pt x="6183" y="30524"/>
                  </a:cubicBezTo>
                  <a:cubicBezTo>
                    <a:pt x="6183" y="32692"/>
                    <a:pt x="4952" y="34646"/>
                    <a:pt x="3025" y="35636"/>
                  </a:cubicBezTo>
                  <a:cubicBezTo>
                    <a:pt x="2971" y="35663"/>
                    <a:pt x="2944" y="35717"/>
                    <a:pt x="2944" y="35770"/>
                  </a:cubicBezTo>
                  <a:cubicBezTo>
                    <a:pt x="3105" y="37831"/>
                    <a:pt x="1633" y="39651"/>
                    <a:pt x="107" y="40535"/>
                  </a:cubicBezTo>
                  <a:cubicBezTo>
                    <a:pt x="80" y="40561"/>
                    <a:pt x="54" y="40588"/>
                    <a:pt x="27" y="40615"/>
                  </a:cubicBezTo>
                  <a:cubicBezTo>
                    <a:pt x="27" y="40668"/>
                    <a:pt x="27" y="40749"/>
                    <a:pt x="80" y="40775"/>
                  </a:cubicBezTo>
                  <a:cubicBezTo>
                    <a:pt x="1820" y="41766"/>
                    <a:pt x="2944" y="43639"/>
                    <a:pt x="2944" y="45540"/>
                  </a:cubicBezTo>
                  <a:cubicBezTo>
                    <a:pt x="2944" y="45540"/>
                    <a:pt x="2944" y="45566"/>
                    <a:pt x="2944" y="45566"/>
                  </a:cubicBezTo>
                  <a:cubicBezTo>
                    <a:pt x="2944" y="45620"/>
                    <a:pt x="2971" y="45674"/>
                    <a:pt x="3025" y="45674"/>
                  </a:cubicBezTo>
                  <a:cubicBezTo>
                    <a:pt x="4952" y="46664"/>
                    <a:pt x="6183" y="48618"/>
                    <a:pt x="6183" y="50786"/>
                  </a:cubicBezTo>
                  <a:cubicBezTo>
                    <a:pt x="6183" y="52954"/>
                    <a:pt x="4952" y="54934"/>
                    <a:pt x="3025" y="55898"/>
                  </a:cubicBezTo>
                  <a:cubicBezTo>
                    <a:pt x="2971" y="55925"/>
                    <a:pt x="2944" y="55952"/>
                    <a:pt x="2944" y="56005"/>
                  </a:cubicBezTo>
                  <a:cubicBezTo>
                    <a:pt x="2891" y="58012"/>
                    <a:pt x="1847" y="59806"/>
                    <a:pt x="107" y="60796"/>
                  </a:cubicBezTo>
                  <a:cubicBezTo>
                    <a:pt x="80" y="60823"/>
                    <a:pt x="54" y="60850"/>
                    <a:pt x="27" y="60903"/>
                  </a:cubicBezTo>
                  <a:cubicBezTo>
                    <a:pt x="27" y="60957"/>
                    <a:pt x="27" y="61010"/>
                    <a:pt x="80" y="61037"/>
                  </a:cubicBezTo>
                  <a:cubicBezTo>
                    <a:pt x="1820" y="62054"/>
                    <a:pt x="2891" y="63847"/>
                    <a:pt x="2944" y="65828"/>
                  </a:cubicBezTo>
                  <a:cubicBezTo>
                    <a:pt x="2944" y="65882"/>
                    <a:pt x="2971" y="65935"/>
                    <a:pt x="3025" y="65962"/>
                  </a:cubicBezTo>
                  <a:cubicBezTo>
                    <a:pt x="4952" y="66925"/>
                    <a:pt x="6183" y="68879"/>
                    <a:pt x="6183" y="71047"/>
                  </a:cubicBezTo>
                  <a:cubicBezTo>
                    <a:pt x="6183" y="73242"/>
                    <a:pt x="4952" y="75196"/>
                    <a:pt x="3025" y="76160"/>
                  </a:cubicBezTo>
                  <a:cubicBezTo>
                    <a:pt x="2971" y="76186"/>
                    <a:pt x="2944" y="76240"/>
                    <a:pt x="2944" y="76267"/>
                  </a:cubicBezTo>
                  <a:cubicBezTo>
                    <a:pt x="2891" y="78274"/>
                    <a:pt x="1820" y="80067"/>
                    <a:pt x="80" y="81084"/>
                  </a:cubicBezTo>
                  <a:cubicBezTo>
                    <a:pt x="27" y="81111"/>
                    <a:pt x="0" y="81191"/>
                    <a:pt x="54" y="81245"/>
                  </a:cubicBezTo>
                  <a:cubicBezTo>
                    <a:pt x="71" y="81296"/>
                    <a:pt x="109" y="81315"/>
                    <a:pt x="149" y="81315"/>
                  </a:cubicBezTo>
                  <a:cubicBezTo>
                    <a:pt x="171" y="81315"/>
                    <a:pt x="195" y="81308"/>
                    <a:pt x="214" y="81299"/>
                  </a:cubicBezTo>
                  <a:cubicBezTo>
                    <a:pt x="2007" y="80255"/>
                    <a:pt x="3105" y="78408"/>
                    <a:pt x="3185" y="76347"/>
                  </a:cubicBezTo>
                  <a:cubicBezTo>
                    <a:pt x="5193" y="75330"/>
                    <a:pt x="6424" y="73296"/>
                    <a:pt x="6424" y="71047"/>
                  </a:cubicBezTo>
                  <a:cubicBezTo>
                    <a:pt x="6424" y="68826"/>
                    <a:pt x="5193" y="66792"/>
                    <a:pt x="3185" y="65748"/>
                  </a:cubicBezTo>
                  <a:cubicBezTo>
                    <a:pt x="3132" y="63767"/>
                    <a:pt x="2088" y="61974"/>
                    <a:pt x="402" y="60930"/>
                  </a:cubicBezTo>
                  <a:cubicBezTo>
                    <a:pt x="2088" y="59859"/>
                    <a:pt x="3132" y="58093"/>
                    <a:pt x="3185" y="56085"/>
                  </a:cubicBezTo>
                  <a:cubicBezTo>
                    <a:pt x="5193" y="55068"/>
                    <a:pt x="6424" y="53034"/>
                    <a:pt x="6424" y="50786"/>
                  </a:cubicBezTo>
                  <a:cubicBezTo>
                    <a:pt x="6424" y="48537"/>
                    <a:pt x="5193" y="46530"/>
                    <a:pt x="3185" y="45486"/>
                  </a:cubicBezTo>
                  <a:cubicBezTo>
                    <a:pt x="3185" y="43586"/>
                    <a:pt x="2088" y="41739"/>
                    <a:pt x="402" y="40668"/>
                  </a:cubicBezTo>
                  <a:cubicBezTo>
                    <a:pt x="1927" y="39705"/>
                    <a:pt x="3319" y="37885"/>
                    <a:pt x="3212" y="35824"/>
                  </a:cubicBezTo>
                  <a:cubicBezTo>
                    <a:pt x="5193" y="34780"/>
                    <a:pt x="6424" y="32772"/>
                    <a:pt x="6424" y="30524"/>
                  </a:cubicBezTo>
                  <a:cubicBezTo>
                    <a:pt x="6424" y="28276"/>
                    <a:pt x="5193" y="26268"/>
                    <a:pt x="3185" y="25225"/>
                  </a:cubicBezTo>
                  <a:cubicBezTo>
                    <a:pt x="3105" y="23244"/>
                    <a:pt x="2061" y="21451"/>
                    <a:pt x="402" y="20407"/>
                  </a:cubicBezTo>
                  <a:cubicBezTo>
                    <a:pt x="2088" y="19336"/>
                    <a:pt x="3185" y="17436"/>
                    <a:pt x="3185" y="15616"/>
                  </a:cubicBezTo>
                  <a:cubicBezTo>
                    <a:pt x="3185" y="15589"/>
                    <a:pt x="3185" y="15562"/>
                    <a:pt x="3185" y="15562"/>
                  </a:cubicBezTo>
                  <a:cubicBezTo>
                    <a:pt x="5193" y="14518"/>
                    <a:pt x="6424" y="12511"/>
                    <a:pt x="6424" y="10263"/>
                  </a:cubicBezTo>
                  <a:cubicBezTo>
                    <a:pt x="6424" y="8014"/>
                    <a:pt x="5193" y="6007"/>
                    <a:pt x="3185" y="4963"/>
                  </a:cubicBezTo>
                  <a:cubicBezTo>
                    <a:pt x="3185" y="3036"/>
                    <a:pt x="2007" y="1055"/>
                    <a:pt x="214" y="11"/>
                  </a:cubicBezTo>
                  <a:cubicBezTo>
                    <a:pt x="200" y="4"/>
                    <a:pt x="184" y="1"/>
                    <a:pt x="167"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5" name="Google Shape;1245;p49"/>
            <p:cNvSpPr/>
            <p:nvPr/>
          </p:nvSpPr>
          <p:spPr>
            <a:xfrm>
              <a:off x="1146800" y="2845375"/>
              <a:ext cx="159950" cy="2032675"/>
            </a:xfrm>
            <a:custGeom>
              <a:rect b="b" l="l" r="r" t="t"/>
              <a:pathLst>
                <a:path extrusionOk="0" h="81307" w="6398">
                  <a:moveTo>
                    <a:pt x="120" y="1"/>
                  </a:moveTo>
                  <a:cubicBezTo>
                    <a:pt x="81" y="1"/>
                    <a:pt x="44" y="24"/>
                    <a:pt x="28" y="57"/>
                  </a:cubicBezTo>
                  <a:cubicBezTo>
                    <a:pt x="28" y="84"/>
                    <a:pt x="1" y="110"/>
                    <a:pt x="1" y="137"/>
                  </a:cubicBezTo>
                  <a:cubicBezTo>
                    <a:pt x="1" y="164"/>
                    <a:pt x="28" y="217"/>
                    <a:pt x="81" y="244"/>
                  </a:cubicBezTo>
                  <a:cubicBezTo>
                    <a:pt x="1821" y="1234"/>
                    <a:pt x="2972" y="3162"/>
                    <a:pt x="2918" y="5035"/>
                  </a:cubicBezTo>
                  <a:cubicBezTo>
                    <a:pt x="2918" y="5089"/>
                    <a:pt x="2945" y="5142"/>
                    <a:pt x="2998" y="5142"/>
                  </a:cubicBezTo>
                  <a:cubicBezTo>
                    <a:pt x="4952" y="6133"/>
                    <a:pt x="6157" y="8086"/>
                    <a:pt x="6157" y="10254"/>
                  </a:cubicBezTo>
                  <a:cubicBezTo>
                    <a:pt x="6157" y="12422"/>
                    <a:pt x="4952" y="14376"/>
                    <a:pt x="2998" y="15367"/>
                  </a:cubicBezTo>
                  <a:cubicBezTo>
                    <a:pt x="2945" y="15393"/>
                    <a:pt x="2918" y="15420"/>
                    <a:pt x="2918" y="15474"/>
                  </a:cubicBezTo>
                  <a:cubicBezTo>
                    <a:pt x="2972" y="17321"/>
                    <a:pt x="1848" y="19248"/>
                    <a:pt x="81" y="20265"/>
                  </a:cubicBezTo>
                  <a:cubicBezTo>
                    <a:pt x="54" y="20292"/>
                    <a:pt x="28" y="20318"/>
                    <a:pt x="1" y="20345"/>
                  </a:cubicBezTo>
                  <a:cubicBezTo>
                    <a:pt x="1" y="20425"/>
                    <a:pt x="28" y="20479"/>
                    <a:pt x="81" y="20506"/>
                  </a:cubicBezTo>
                  <a:cubicBezTo>
                    <a:pt x="1794" y="21496"/>
                    <a:pt x="2865" y="23289"/>
                    <a:pt x="2918" y="25297"/>
                  </a:cubicBezTo>
                  <a:cubicBezTo>
                    <a:pt x="2918" y="25350"/>
                    <a:pt x="2945"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079" y="37823"/>
                    <a:pt x="1633" y="39643"/>
                    <a:pt x="81" y="40526"/>
                  </a:cubicBezTo>
                  <a:cubicBezTo>
                    <a:pt x="54" y="40553"/>
                    <a:pt x="28" y="40580"/>
                    <a:pt x="1" y="40633"/>
                  </a:cubicBezTo>
                  <a:cubicBezTo>
                    <a:pt x="1" y="40687"/>
                    <a:pt x="28" y="40741"/>
                    <a:pt x="81" y="40767"/>
                  </a:cubicBezTo>
                  <a:cubicBezTo>
                    <a:pt x="1821" y="41784"/>
                    <a:pt x="2918" y="43631"/>
                    <a:pt x="2918" y="45532"/>
                  </a:cubicBezTo>
                  <a:cubicBezTo>
                    <a:pt x="2918" y="45532"/>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81" y="60815"/>
                  </a:cubicBezTo>
                  <a:cubicBezTo>
                    <a:pt x="54" y="60815"/>
                    <a:pt x="28" y="60841"/>
                    <a:pt x="1" y="60895"/>
                  </a:cubicBezTo>
                  <a:cubicBezTo>
                    <a:pt x="1" y="60949"/>
                    <a:pt x="28"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8" y="81103"/>
                    <a:pt x="1" y="81183"/>
                    <a:pt x="28" y="81237"/>
                  </a:cubicBezTo>
                  <a:cubicBezTo>
                    <a:pt x="44" y="81288"/>
                    <a:pt x="83" y="81306"/>
                    <a:pt x="129" y="81306"/>
                  </a:cubicBezTo>
                  <a:cubicBezTo>
                    <a:pt x="156" y="81306"/>
                    <a:pt x="185" y="81300"/>
                    <a:pt x="215" y="81290"/>
                  </a:cubicBezTo>
                  <a:cubicBezTo>
                    <a:pt x="1981" y="80247"/>
                    <a:pt x="3106" y="78400"/>
                    <a:pt x="3186" y="76366"/>
                  </a:cubicBezTo>
                  <a:cubicBezTo>
                    <a:pt x="5167" y="75322"/>
                    <a:pt x="6398" y="73288"/>
                    <a:pt x="6398" y="71066"/>
                  </a:cubicBezTo>
                  <a:cubicBezTo>
                    <a:pt x="6398" y="68818"/>
                    <a:pt x="5167" y="66783"/>
                    <a:pt x="3186" y="65766"/>
                  </a:cubicBezTo>
                  <a:cubicBezTo>
                    <a:pt x="3106" y="63759"/>
                    <a:pt x="2062" y="61992"/>
                    <a:pt x="375" y="60922"/>
                  </a:cubicBezTo>
                  <a:cubicBezTo>
                    <a:pt x="2062" y="59878"/>
                    <a:pt x="3106" y="58085"/>
                    <a:pt x="3186" y="56077"/>
                  </a:cubicBezTo>
                  <a:cubicBezTo>
                    <a:pt x="5167" y="55060"/>
                    <a:pt x="6398" y="53026"/>
                    <a:pt x="6398" y="50778"/>
                  </a:cubicBezTo>
                  <a:cubicBezTo>
                    <a:pt x="6398" y="48556"/>
                    <a:pt x="5167" y="46522"/>
                    <a:pt x="3186" y="45505"/>
                  </a:cubicBezTo>
                  <a:cubicBezTo>
                    <a:pt x="3159" y="43604"/>
                    <a:pt x="2088" y="41731"/>
                    <a:pt x="375" y="40660"/>
                  </a:cubicBezTo>
                  <a:cubicBezTo>
                    <a:pt x="1901" y="39697"/>
                    <a:pt x="3293" y="37877"/>
                    <a:pt x="3186" y="35816"/>
                  </a:cubicBezTo>
                  <a:cubicBezTo>
                    <a:pt x="5167" y="34799"/>
                    <a:pt x="6398" y="32764"/>
                    <a:pt x="6398" y="30516"/>
                  </a:cubicBezTo>
                  <a:cubicBezTo>
                    <a:pt x="6398" y="28268"/>
                    <a:pt x="5167" y="26260"/>
                    <a:pt x="3186" y="25216"/>
                  </a:cubicBezTo>
                  <a:cubicBezTo>
                    <a:pt x="3079" y="23236"/>
                    <a:pt x="2062" y="21442"/>
                    <a:pt x="375" y="20399"/>
                  </a:cubicBezTo>
                  <a:cubicBezTo>
                    <a:pt x="2088" y="19328"/>
                    <a:pt x="3186" y="17401"/>
                    <a:pt x="3186" y="15554"/>
                  </a:cubicBezTo>
                  <a:cubicBezTo>
                    <a:pt x="5167" y="14510"/>
                    <a:pt x="6398" y="12503"/>
                    <a:pt x="6398" y="10254"/>
                  </a:cubicBezTo>
                  <a:cubicBezTo>
                    <a:pt x="6398" y="8006"/>
                    <a:pt x="5167" y="5999"/>
                    <a:pt x="3186" y="4955"/>
                  </a:cubicBezTo>
                  <a:cubicBezTo>
                    <a:pt x="3186" y="3028"/>
                    <a:pt x="1981" y="1047"/>
                    <a:pt x="188" y="30"/>
                  </a:cubicBezTo>
                  <a:cubicBezTo>
                    <a:pt x="168" y="10"/>
                    <a:pt x="143" y="1"/>
                    <a:pt x="12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6" name="Google Shape;1246;p49"/>
            <p:cNvSpPr/>
            <p:nvPr/>
          </p:nvSpPr>
          <p:spPr>
            <a:xfrm>
              <a:off x="992900" y="2593575"/>
              <a:ext cx="160625" cy="2032875"/>
            </a:xfrm>
            <a:custGeom>
              <a:rect b="b" l="l" r="r" t="t"/>
              <a:pathLst>
                <a:path extrusionOk="0" h="81315" w="6425">
                  <a:moveTo>
                    <a:pt x="167" y="1"/>
                  </a:moveTo>
                  <a:cubicBezTo>
                    <a:pt x="120" y="1"/>
                    <a:pt x="67" y="26"/>
                    <a:pt x="27" y="65"/>
                  </a:cubicBezTo>
                  <a:cubicBezTo>
                    <a:pt x="27" y="92"/>
                    <a:pt x="27" y="118"/>
                    <a:pt x="27" y="118"/>
                  </a:cubicBezTo>
                  <a:cubicBezTo>
                    <a:pt x="27" y="172"/>
                    <a:pt x="54"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72" y="15402"/>
                    <a:pt x="2945" y="15428"/>
                    <a:pt x="2945" y="15482"/>
                  </a:cubicBezTo>
                  <a:cubicBezTo>
                    <a:pt x="2998" y="17329"/>
                    <a:pt x="1847"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72" y="35663"/>
                    <a:pt x="2945" y="35717"/>
                    <a:pt x="2945" y="35770"/>
                  </a:cubicBezTo>
                  <a:cubicBezTo>
                    <a:pt x="3105"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18"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5" y="78408"/>
                    <a:pt x="3186" y="76347"/>
                  </a:cubicBezTo>
                  <a:cubicBezTo>
                    <a:pt x="5193" y="75330"/>
                    <a:pt x="6424" y="73296"/>
                    <a:pt x="6424" y="71047"/>
                  </a:cubicBezTo>
                  <a:cubicBezTo>
                    <a:pt x="6424" y="68826"/>
                    <a:pt x="5193" y="66792"/>
                    <a:pt x="3186" y="65748"/>
                  </a:cubicBezTo>
                  <a:cubicBezTo>
                    <a:pt x="3105" y="63767"/>
                    <a:pt x="2088" y="61974"/>
                    <a:pt x="402" y="60930"/>
                  </a:cubicBezTo>
                  <a:cubicBezTo>
                    <a:pt x="2088" y="59859"/>
                    <a:pt x="3105" y="58093"/>
                    <a:pt x="3186" y="56085"/>
                  </a:cubicBezTo>
                  <a:cubicBezTo>
                    <a:pt x="5193" y="55068"/>
                    <a:pt x="6424" y="53034"/>
                    <a:pt x="6424" y="50786"/>
                  </a:cubicBezTo>
                  <a:cubicBezTo>
                    <a:pt x="6424" y="48537"/>
                    <a:pt x="5193" y="46530"/>
                    <a:pt x="3186" y="45486"/>
                  </a:cubicBezTo>
                  <a:cubicBezTo>
                    <a:pt x="3159" y="43586"/>
                    <a:pt x="2088" y="41739"/>
                    <a:pt x="402" y="40668"/>
                  </a:cubicBezTo>
                  <a:cubicBezTo>
                    <a:pt x="1901" y="39705"/>
                    <a:pt x="3320" y="37885"/>
                    <a:pt x="3186" y="35824"/>
                  </a:cubicBezTo>
                  <a:cubicBezTo>
                    <a:pt x="5193" y="34780"/>
                    <a:pt x="6424" y="32772"/>
                    <a:pt x="6424" y="30524"/>
                  </a:cubicBezTo>
                  <a:cubicBezTo>
                    <a:pt x="6424" y="28276"/>
                    <a:pt x="5193" y="26268"/>
                    <a:pt x="3186" y="25225"/>
                  </a:cubicBezTo>
                  <a:cubicBezTo>
                    <a:pt x="3105" y="23244"/>
                    <a:pt x="2062" y="21451"/>
                    <a:pt x="402" y="20407"/>
                  </a:cubicBezTo>
                  <a:cubicBezTo>
                    <a:pt x="2088" y="19336"/>
                    <a:pt x="3186" y="17436"/>
                    <a:pt x="3186" y="15616"/>
                  </a:cubicBezTo>
                  <a:cubicBezTo>
                    <a:pt x="3186" y="15589"/>
                    <a:pt x="3186" y="15562"/>
                    <a:pt x="3186" y="15562"/>
                  </a:cubicBezTo>
                  <a:cubicBezTo>
                    <a:pt x="5193" y="14518"/>
                    <a:pt x="6424" y="12511"/>
                    <a:pt x="6424" y="10263"/>
                  </a:cubicBezTo>
                  <a:cubicBezTo>
                    <a:pt x="6424" y="8014"/>
                    <a:pt x="5193" y="6007"/>
                    <a:pt x="3186" y="4963"/>
                  </a:cubicBezTo>
                  <a:cubicBezTo>
                    <a:pt x="3186" y="3036"/>
                    <a:pt x="2008" y="1055"/>
                    <a:pt x="215" y="11"/>
                  </a:cubicBezTo>
                  <a:cubicBezTo>
                    <a:pt x="200" y="4"/>
                    <a:pt x="184" y="1"/>
                    <a:pt x="167"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7" name="Google Shape;1247;p49"/>
            <p:cNvSpPr/>
            <p:nvPr/>
          </p:nvSpPr>
          <p:spPr>
            <a:xfrm>
              <a:off x="839675" y="2845375"/>
              <a:ext cx="159950" cy="2032675"/>
            </a:xfrm>
            <a:custGeom>
              <a:rect b="b" l="l" r="r" t="t"/>
              <a:pathLst>
                <a:path extrusionOk="0" h="81307" w="6398">
                  <a:moveTo>
                    <a:pt x="119" y="1"/>
                  </a:moveTo>
                  <a:cubicBezTo>
                    <a:pt x="81" y="1"/>
                    <a:pt x="44" y="24"/>
                    <a:pt x="27" y="57"/>
                  </a:cubicBezTo>
                  <a:cubicBezTo>
                    <a:pt x="0" y="84"/>
                    <a:pt x="0" y="110"/>
                    <a:pt x="0" y="137"/>
                  </a:cubicBezTo>
                  <a:cubicBezTo>
                    <a:pt x="0" y="164"/>
                    <a:pt x="27" y="217"/>
                    <a:pt x="54" y="244"/>
                  </a:cubicBezTo>
                  <a:cubicBezTo>
                    <a:pt x="1794" y="1234"/>
                    <a:pt x="2971" y="3162"/>
                    <a:pt x="2918" y="5035"/>
                  </a:cubicBezTo>
                  <a:cubicBezTo>
                    <a:pt x="2918" y="5089"/>
                    <a:pt x="2945" y="5142"/>
                    <a:pt x="2998" y="5142"/>
                  </a:cubicBezTo>
                  <a:cubicBezTo>
                    <a:pt x="4925" y="6133"/>
                    <a:pt x="6156" y="8086"/>
                    <a:pt x="6156" y="10254"/>
                  </a:cubicBezTo>
                  <a:cubicBezTo>
                    <a:pt x="6156" y="12422"/>
                    <a:pt x="4925" y="14376"/>
                    <a:pt x="2998" y="15367"/>
                  </a:cubicBezTo>
                  <a:cubicBezTo>
                    <a:pt x="2945" y="15393"/>
                    <a:pt x="2918" y="15420"/>
                    <a:pt x="2918" y="15474"/>
                  </a:cubicBezTo>
                  <a:cubicBezTo>
                    <a:pt x="2971" y="17321"/>
                    <a:pt x="1847" y="19248"/>
                    <a:pt x="81" y="20265"/>
                  </a:cubicBezTo>
                  <a:cubicBezTo>
                    <a:pt x="54" y="20292"/>
                    <a:pt x="27" y="20318"/>
                    <a:pt x="0" y="20345"/>
                  </a:cubicBezTo>
                  <a:cubicBezTo>
                    <a:pt x="0" y="20425"/>
                    <a:pt x="27" y="20479"/>
                    <a:pt x="54" y="20506"/>
                  </a:cubicBezTo>
                  <a:cubicBezTo>
                    <a:pt x="1794" y="21496"/>
                    <a:pt x="2864" y="23289"/>
                    <a:pt x="2918" y="25297"/>
                  </a:cubicBezTo>
                  <a:cubicBezTo>
                    <a:pt x="2918" y="25350"/>
                    <a:pt x="2945" y="25404"/>
                    <a:pt x="2998" y="25404"/>
                  </a:cubicBezTo>
                  <a:cubicBezTo>
                    <a:pt x="4925" y="26394"/>
                    <a:pt x="6156" y="28348"/>
                    <a:pt x="6156" y="30516"/>
                  </a:cubicBezTo>
                  <a:cubicBezTo>
                    <a:pt x="6156" y="32684"/>
                    <a:pt x="4925" y="34665"/>
                    <a:pt x="2998" y="35628"/>
                  </a:cubicBezTo>
                  <a:cubicBezTo>
                    <a:pt x="2945" y="35655"/>
                    <a:pt x="2918" y="35709"/>
                    <a:pt x="2918" y="35762"/>
                  </a:cubicBezTo>
                  <a:cubicBezTo>
                    <a:pt x="3078" y="37823"/>
                    <a:pt x="1606" y="39643"/>
                    <a:pt x="81" y="40526"/>
                  </a:cubicBezTo>
                  <a:cubicBezTo>
                    <a:pt x="54" y="40553"/>
                    <a:pt x="27" y="40580"/>
                    <a:pt x="0" y="40633"/>
                  </a:cubicBezTo>
                  <a:cubicBezTo>
                    <a:pt x="0" y="40687"/>
                    <a:pt x="27" y="40741"/>
                    <a:pt x="54" y="40767"/>
                  </a:cubicBezTo>
                  <a:cubicBezTo>
                    <a:pt x="1794" y="41784"/>
                    <a:pt x="2918" y="43631"/>
                    <a:pt x="2918" y="45532"/>
                  </a:cubicBezTo>
                  <a:cubicBezTo>
                    <a:pt x="2918" y="45558"/>
                    <a:pt x="2918" y="45558"/>
                    <a:pt x="2918" y="45558"/>
                  </a:cubicBezTo>
                  <a:cubicBezTo>
                    <a:pt x="2918" y="45612"/>
                    <a:pt x="2945" y="45665"/>
                    <a:pt x="2998" y="45692"/>
                  </a:cubicBezTo>
                  <a:cubicBezTo>
                    <a:pt x="4925" y="46656"/>
                    <a:pt x="6156" y="48610"/>
                    <a:pt x="6156" y="50778"/>
                  </a:cubicBezTo>
                  <a:cubicBezTo>
                    <a:pt x="6156" y="52972"/>
                    <a:pt x="4925" y="54926"/>
                    <a:pt x="2998" y="55890"/>
                  </a:cubicBezTo>
                  <a:cubicBezTo>
                    <a:pt x="2945" y="55917"/>
                    <a:pt x="2918" y="55970"/>
                    <a:pt x="2918" y="55997"/>
                  </a:cubicBezTo>
                  <a:cubicBezTo>
                    <a:pt x="2864" y="58004"/>
                    <a:pt x="1820" y="59798"/>
                    <a:pt x="81" y="60815"/>
                  </a:cubicBezTo>
                  <a:cubicBezTo>
                    <a:pt x="54" y="60815"/>
                    <a:pt x="27" y="60841"/>
                    <a:pt x="0" y="60895"/>
                  </a:cubicBezTo>
                  <a:cubicBezTo>
                    <a:pt x="0" y="60949"/>
                    <a:pt x="27" y="61002"/>
                    <a:pt x="54" y="61029"/>
                  </a:cubicBezTo>
                  <a:cubicBezTo>
                    <a:pt x="1794" y="62046"/>
                    <a:pt x="2864" y="63839"/>
                    <a:pt x="2918" y="65847"/>
                  </a:cubicBezTo>
                  <a:cubicBezTo>
                    <a:pt x="2918" y="65873"/>
                    <a:pt x="2945" y="65927"/>
                    <a:pt x="2998" y="65954"/>
                  </a:cubicBezTo>
                  <a:cubicBezTo>
                    <a:pt x="4925" y="66917"/>
                    <a:pt x="6156" y="68871"/>
                    <a:pt x="6156" y="71066"/>
                  </a:cubicBezTo>
                  <a:cubicBezTo>
                    <a:pt x="6156" y="73234"/>
                    <a:pt x="4925" y="75188"/>
                    <a:pt x="2998" y="76151"/>
                  </a:cubicBezTo>
                  <a:cubicBezTo>
                    <a:pt x="2945" y="76178"/>
                    <a:pt x="2918" y="76232"/>
                    <a:pt x="2918" y="76285"/>
                  </a:cubicBezTo>
                  <a:cubicBezTo>
                    <a:pt x="2864" y="78266"/>
                    <a:pt x="1794" y="80059"/>
                    <a:pt x="81" y="81076"/>
                  </a:cubicBezTo>
                  <a:cubicBezTo>
                    <a:pt x="0" y="81103"/>
                    <a:pt x="0" y="81183"/>
                    <a:pt x="27" y="81237"/>
                  </a:cubicBezTo>
                  <a:cubicBezTo>
                    <a:pt x="44" y="81288"/>
                    <a:pt x="83" y="81306"/>
                    <a:pt x="122" y="81306"/>
                  </a:cubicBezTo>
                  <a:cubicBezTo>
                    <a:pt x="145" y="81306"/>
                    <a:pt x="168" y="81300"/>
                    <a:pt x="188" y="81290"/>
                  </a:cubicBezTo>
                  <a:cubicBezTo>
                    <a:pt x="1981" y="80247"/>
                    <a:pt x="3105" y="78400"/>
                    <a:pt x="3159" y="76366"/>
                  </a:cubicBezTo>
                  <a:cubicBezTo>
                    <a:pt x="5166" y="75322"/>
                    <a:pt x="6397" y="73288"/>
                    <a:pt x="6397" y="71066"/>
                  </a:cubicBezTo>
                  <a:cubicBezTo>
                    <a:pt x="6397" y="68818"/>
                    <a:pt x="5166" y="66783"/>
                    <a:pt x="3159" y="65766"/>
                  </a:cubicBezTo>
                  <a:cubicBezTo>
                    <a:pt x="3105" y="63759"/>
                    <a:pt x="2061" y="61992"/>
                    <a:pt x="375" y="60922"/>
                  </a:cubicBezTo>
                  <a:cubicBezTo>
                    <a:pt x="2061" y="59878"/>
                    <a:pt x="3105" y="58085"/>
                    <a:pt x="3159" y="56077"/>
                  </a:cubicBezTo>
                  <a:cubicBezTo>
                    <a:pt x="5166" y="55060"/>
                    <a:pt x="6397" y="53026"/>
                    <a:pt x="6397" y="50778"/>
                  </a:cubicBezTo>
                  <a:cubicBezTo>
                    <a:pt x="6397" y="48556"/>
                    <a:pt x="5166" y="46522"/>
                    <a:pt x="3159" y="45505"/>
                  </a:cubicBezTo>
                  <a:cubicBezTo>
                    <a:pt x="3159" y="43604"/>
                    <a:pt x="2061" y="41731"/>
                    <a:pt x="375" y="40660"/>
                  </a:cubicBezTo>
                  <a:cubicBezTo>
                    <a:pt x="1901" y="39697"/>
                    <a:pt x="3292" y="37877"/>
                    <a:pt x="3185" y="35816"/>
                  </a:cubicBezTo>
                  <a:cubicBezTo>
                    <a:pt x="5166" y="34799"/>
                    <a:pt x="6397" y="32764"/>
                    <a:pt x="6397" y="30516"/>
                  </a:cubicBezTo>
                  <a:cubicBezTo>
                    <a:pt x="6397" y="28268"/>
                    <a:pt x="5166" y="26260"/>
                    <a:pt x="3159" y="25216"/>
                  </a:cubicBezTo>
                  <a:cubicBezTo>
                    <a:pt x="3078" y="23236"/>
                    <a:pt x="2035" y="21442"/>
                    <a:pt x="375" y="20399"/>
                  </a:cubicBezTo>
                  <a:cubicBezTo>
                    <a:pt x="2061" y="19328"/>
                    <a:pt x="3159" y="17454"/>
                    <a:pt x="3159" y="15608"/>
                  </a:cubicBezTo>
                  <a:cubicBezTo>
                    <a:pt x="3159" y="15581"/>
                    <a:pt x="3159" y="15581"/>
                    <a:pt x="3159" y="15554"/>
                  </a:cubicBezTo>
                  <a:cubicBezTo>
                    <a:pt x="5166" y="14510"/>
                    <a:pt x="6397" y="12503"/>
                    <a:pt x="6397" y="10254"/>
                  </a:cubicBezTo>
                  <a:cubicBezTo>
                    <a:pt x="6397" y="8006"/>
                    <a:pt x="5166" y="5999"/>
                    <a:pt x="3159" y="4955"/>
                  </a:cubicBezTo>
                  <a:cubicBezTo>
                    <a:pt x="3159" y="3028"/>
                    <a:pt x="1981" y="1047"/>
                    <a:pt x="188" y="30"/>
                  </a:cubicBezTo>
                  <a:cubicBezTo>
                    <a:pt x="167" y="10"/>
                    <a:pt x="143" y="1"/>
                    <a:pt x="119"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8" name="Google Shape;1248;p49"/>
            <p:cNvSpPr/>
            <p:nvPr/>
          </p:nvSpPr>
          <p:spPr>
            <a:xfrm>
              <a:off x="685775" y="2593575"/>
              <a:ext cx="159950" cy="2032875"/>
            </a:xfrm>
            <a:custGeom>
              <a:rect b="b" l="l" r="r" t="t"/>
              <a:pathLst>
                <a:path extrusionOk="0" h="81315" w="6398">
                  <a:moveTo>
                    <a:pt x="140" y="1"/>
                  </a:moveTo>
                  <a:cubicBezTo>
                    <a:pt x="95" y="1"/>
                    <a:pt x="47" y="26"/>
                    <a:pt x="27" y="65"/>
                  </a:cubicBezTo>
                  <a:cubicBezTo>
                    <a:pt x="27"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98" y="17329"/>
                    <a:pt x="1847" y="19256"/>
                    <a:pt x="81" y="20273"/>
                  </a:cubicBezTo>
                  <a:cubicBezTo>
                    <a:pt x="54" y="20300"/>
                    <a:pt x="27" y="20326"/>
                    <a:pt x="27"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27" y="40615"/>
                  </a:cubicBezTo>
                  <a:cubicBezTo>
                    <a:pt x="0" y="40668"/>
                    <a:pt x="27" y="40749"/>
                    <a:pt x="81" y="40775"/>
                  </a:cubicBezTo>
                  <a:cubicBezTo>
                    <a:pt x="1820" y="41766"/>
                    <a:pt x="2918" y="43639"/>
                    <a:pt x="2918" y="45540"/>
                  </a:cubicBezTo>
                  <a:lnTo>
                    <a:pt x="2918" y="45566"/>
                  </a:ln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91" y="58012"/>
                    <a:pt x="1820" y="59806"/>
                    <a:pt x="81" y="60796"/>
                  </a:cubicBezTo>
                  <a:cubicBezTo>
                    <a:pt x="54" y="60823"/>
                    <a:pt x="27" y="60850"/>
                    <a:pt x="27" y="60903"/>
                  </a:cubicBezTo>
                  <a:cubicBezTo>
                    <a:pt x="0" y="60957"/>
                    <a:pt x="27" y="61010"/>
                    <a:pt x="81" y="61037"/>
                  </a:cubicBezTo>
                  <a:cubicBezTo>
                    <a:pt x="1820" y="62054"/>
                    <a:pt x="2891"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91" y="78274"/>
                    <a:pt x="1820" y="80067"/>
                    <a:pt x="81" y="81084"/>
                  </a:cubicBezTo>
                  <a:cubicBezTo>
                    <a:pt x="27" y="81111"/>
                    <a:pt x="0" y="81191"/>
                    <a:pt x="27" y="81245"/>
                  </a:cubicBezTo>
                  <a:cubicBezTo>
                    <a:pt x="61" y="81296"/>
                    <a:pt x="95" y="81315"/>
                    <a:pt x="136" y="81315"/>
                  </a:cubicBezTo>
                  <a:cubicBezTo>
                    <a:pt x="159" y="81315"/>
                    <a:pt x="185" y="81308"/>
                    <a:pt x="214" y="81299"/>
                  </a:cubicBezTo>
                  <a:cubicBezTo>
                    <a:pt x="2008"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88"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88" y="19336"/>
                    <a:pt x="3185" y="17436"/>
                    <a:pt x="3185" y="15616"/>
                  </a:cubicBezTo>
                  <a:cubicBezTo>
                    <a:pt x="3185" y="15589"/>
                    <a:pt x="3185" y="15589"/>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9" name="Google Shape;1249;p49"/>
            <p:cNvSpPr/>
            <p:nvPr/>
          </p:nvSpPr>
          <p:spPr>
            <a:xfrm>
              <a:off x="531875" y="2845375"/>
              <a:ext cx="160600" cy="2032675"/>
            </a:xfrm>
            <a:custGeom>
              <a:rect b="b" l="l" r="r" t="t"/>
              <a:pathLst>
                <a:path extrusionOk="0" h="81307" w="6424">
                  <a:moveTo>
                    <a:pt x="144" y="1"/>
                  </a:moveTo>
                  <a:cubicBezTo>
                    <a:pt x="103" y="1"/>
                    <a:pt x="60" y="24"/>
                    <a:pt x="27" y="57"/>
                  </a:cubicBezTo>
                  <a:cubicBezTo>
                    <a:pt x="27" y="84"/>
                    <a:pt x="27" y="110"/>
                    <a:pt x="27" y="137"/>
                  </a:cubicBezTo>
                  <a:cubicBezTo>
                    <a:pt x="27" y="164"/>
                    <a:pt x="54" y="217"/>
                    <a:pt x="80" y="244"/>
                  </a:cubicBezTo>
                  <a:cubicBezTo>
                    <a:pt x="1820" y="1234"/>
                    <a:pt x="2971" y="3162"/>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47"/>
                    <a:pt x="2944" y="15474"/>
                  </a:cubicBezTo>
                  <a:cubicBezTo>
                    <a:pt x="2998" y="17321"/>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71" y="35655"/>
                    <a:pt x="2944"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lnTo>
                    <a:pt x="2944" y="45558"/>
                  </a:ln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54" y="81237"/>
                  </a:cubicBezTo>
                  <a:cubicBezTo>
                    <a:pt x="71" y="81288"/>
                    <a:pt x="109" y="81306"/>
                    <a:pt x="149" y="81306"/>
                  </a:cubicBezTo>
                  <a:cubicBezTo>
                    <a:pt x="171" y="81306"/>
                    <a:pt x="195" y="81300"/>
                    <a:pt x="214" y="81290"/>
                  </a:cubicBezTo>
                  <a:cubicBezTo>
                    <a:pt x="2008" y="80247"/>
                    <a:pt x="3105" y="78400"/>
                    <a:pt x="3185" y="76366"/>
                  </a:cubicBezTo>
                  <a:cubicBezTo>
                    <a:pt x="5193" y="75322"/>
                    <a:pt x="6424" y="73288"/>
                    <a:pt x="6424" y="71066"/>
                  </a:cubicBezTo>
                  <a:cubicBezTo>
                    <a:pt x="6424" y="68818"/>
                    <a:pt x="5193" y="66783"/>
                    <a:pt x="3185" y="65766"/>
                  </a:cubicBezTo>
                  <a:cubicBezTo>
                    <a:pt x="3105" y="63759"/>
                    <a:pt x="2088" y="61992"/>
                    <a:pt x="402" y="60922"/>
                  </a:cubicBezTo>
                  <a:cubicBezTo>
                    <a:pt x="2088" y="59878"/>
                    <a:pt x="3105" y="58085"/>
                    <a:pt x="3185" y="56077"/>
                  </a:cubicBezTo>
                  <a:cubicBezTo>
                    <a:pt x="5193" y="55060"/>
                    <a:pt x="6424" y="53026"/>
                    <a:pt x="6424" y="50778"/>
                  </a:cubicBezTo>
                  <a:cubicBezTo>
                    <a:pt x="6424" y="48556"/>
                    <a:pt x="5193" y="46522"/>
                    <a:pt x="3185" y="45505"/>
                  </a:cubicBezTo>
                  <a:cubicBezTo>
                    <a:pt x="3185" y="43604"/>
                    <a:pt x="2088" y="41731"/>
                    <a:pt x="402" y="40660"/>
                  </a:cubicBezTo>
                  <a:cubicBezTo>
                    <a:pt x="1900" y="39697"/>
                    <a:pt x="3319" y="37877"/>
                    <a:pt x="3185" y="35816"/>
                  </a:cubicBezTo>
                  <a:cubicBezTo>
                    <a:pt x="5193" y="34799"/>
                    <a:pt x="6424" y="32764"/>
                    <a:pt x="6424" y="30516"/>
                  </a:cubicBezTo>
                  <a:cubicBezTo>
                    <a:pt x="6424" y="28268"/>
                    <a:pt x="5193" y="26260"/>
                    <a:pt x="3185" y="25216"/>
                  </a:cubicBezTo>
                  <a:cubicBezTo>
                    <a:pt x="3105" y="23236"/>
                    <a:pt x="2061" y="21442"/>
                    <a:pt x="402"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94" y="10"/>
                    <a:pt x="169" y="1"/>
                    <a:pt x="144"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0" name="Google Shape;1250;p49"/>
            <p:cNvSpPr/>
            <p:nvPr/>
          </p:nvSpPr>
          <p:spPr>
            <a:xfrm>
              <a:off x="378625" y="2593575"/>
              <a:ext cx="159950" cy="2032875"/>
            </a:xfrm>
            <a:custGeom>
              <a:rect b="b" l="l" r="r" t="t"/>
              <a:pathLst>
                <a:path extrusionOk="0" h="81315" w="6398">
                  <a:moveTo>
                    <a:pt x="141" y="1"/>
                  </a:moveTo>
                  <a:cubicBezTo>
                    <a:pt x="95" y="1"/>
                    <a:pt x="47" y="26"/>
                    <a:pt x="28" y="65"/>
                  </a:cubicBezTo>
                  <a:cubicBezTo>
                    <a:pt x="1" y="92"/>
                    <a:pt x="1" y="118"/>
                    <a:pt x="1" y="118"/>
                  </a:cubicBezTo>
                  <a:cubicBezTo>
                    <a:pt x="1" y="172"/>
                    <a:pt x="28" y="225"/>
                    <a:pt x="54" y="225"/>
                  </a:cubicBezTo>
                  <a:cubicBezTo>
                    <a:pt x="1794" y="1243"/>
                    <a:pt x="2918" y="3116"/>
                    <a:pt x="2918" y="4963"/>
                  </a:cubicBezTo>
                  <a:cubicBezTo>
                    <a:pt x="2918" y="4990"/>
                    <a:pt x="2918" y="5017"/>
                    <a:pt x="2918" y="5043"/>
                  </a:cubicBezTo>
                  <a:cubicBezTo>
                    <a:pt x="2918" y="5070"/>
                    <a:pt x="2945" y="5124"/>
                    <a:pt x="2999" y="5150"/>
                  </a:cubicBezTo>
                  <a:cubicBezTo>
                    <a:pt x="4952" y="6141"/>
                    <a:pt x="6157" y="8095"/>
                    <a:pt x="6157" y="10263"/>
                  </a:cubicBezTo>
                  <a:cubicBezTo>
                    <a:pt x="6157" y="12431"/>
                    <a:pt x="4952" y="14384"/>
                    <a:pt x="2999" y="15375"/>
                  </a:cubicBezTo>
                  <a:cubicBezTo>
                    <a:pt x="2945" y="15402"/>
                    <a:pt x="2918" y="15428"/>
                    <a:pt x="2918" y="15482"/>
                  </a:cubicBezTo>
                  <a:cubicBezTo>
                    <a:pt x="2972" y="17329"/>
                    <a:pt x="1848" y="19256"/>
                    <a:pt x="81" y="20273"/>
                  </a:cubicBezTo>
                  <a:cubicBezTo>
                    <a:pt x="54" y="20300"/>
                    <a:pt x="28" y="20326"/>
                    <a:pt x="1" y="20353"/>
                  </a:cubicBezTo>
                  <a:cubicBezTo>
                    <a:pt x="1" y="20407"/>
                    <a:pt x="28" y="20487"/>
                    <a:pt x="54" y="20514"/>
                  </a:cubicBezTo>
                  <a:cubicBezTo>
                    <a:pt x="1794" y="21504"/>
                    <a:pt x="2865" y="23297"/>
                    <a:pt x="2918" y="25305"/>
                  </a:cubicBezTo>
                  <a:cubicBezTo>
                    <a:pt x="2918" y="25358"/>
                    <a:pt x="2945" y="25412"/>
                    <a:pt x="2999" y="25412"/>
                  </a:cubicBezTo>
                  <a:cubicBezTo>
                    <a:pt x="4952" y="26402"/>
                    <a:pt x="6157" y="28356"/>
                    <a:pt x="6157" y="30524"/>
                  </a:cubicBezTo>
                  <a:cubicBezTo>
                    <a:pt x="6157" y="32692"/>
                    <a:pt x="4952" y="34646"/>
                    <a:pt x="2999" y="35636"/>
                  </a:cubicBezTo>
                  <a:cubicBezTo>
                    <a:pt x="2945" y="35663"/>
                    <a:pt x="2918" y="35717"/>
                    <a:pt x="2918" y="35770"/>
                  </a:cubicBezTo>
                  <a:cubicBezTo>
                    <a:pt x="3079" y="37831"/>
                    <a:pt x="1607" y="39651"/>
                    <a:pt x="81" y="40535"/>
                  </a:cubicBezTo>
                  <a:cubicBezTo>
                    <a:pt x="54" y="40561"/>
                    <a:pt x="28" y="40588"/>
                    <a:pt x="1" y="40615"/>
                  </a:cubicBezTo>
                  <a:cubicBezTo>
                    <a:pt x="1" y="40668"/>
                    <a:pt x="28" y="40749"/>
                    <a:pt x="54" y="40775"/>
                  </a:cubicBezTo>
                  <a:cubicBezTo>
                    <a:pt x="1794" y="41766"/>
                    <a:pt x="2918" y="43639"/>
                    <a:pt x="2918" y="45540"/>
                  </a:cubicBezTo>
                  <a:cubicBezTo>
                    <a:pt x="2918" y="45540"/>
                    <a:pt x="2918" y="45566"/>
                    <a:pt x="2918" y="45566"/>
                  </a:cubicBezTo>
                  <a:cubicBezTo>
                    <a:pt x="2918" y="45620"/>
                    <a:pt x="2945" y="45674"/>
                    <a:pt x="2999" y="45674"/>
                  </a:cubicBezTo>
                  <a:cubicBezTo>
                    <a:pt x="4952" y="46664"/>
                    <a:pt x="6157" y="48618"/>
                    <a:pt x="6157" y="50786"/>
                  </a:cubicBezTo>
                  <a:cubicBezTo>
                    <a:pt x="6157" y="52954"/>
                    <a:pt x="4952" y="54934"/>
                    <a:pt x="2999" y="55898"/>
                  </a:cubicBezTo>
                  <a:cubicBezTo>
                    <a:pt x="2945" y="55925"/>
                    <a:pt x="2918" y="55952"/>
                    <a:pt x="2918" y="56005"/>
                  </a:cubicBezTo>
                  <a:cubicBezTo>
                    <a:pt x="2865" y="58012"/>
                    <a:pt x="1821" y="59806"/>
                    <a:pt x="81" y="60796"/>
                  </a:cubicBezTo>
                  <a:cubicBezTo>
                    <a:pt x="54" y="60823"/>
                    <a:pt x="28" y="60850"/>
                    <a:pt x="1" y="60903"/>
                  </a:cubicBezTo>
                  <a:cubicBezTo>
                    <a:pt x="1" y="60957"/>
                    <a:pt x="28" y="61010"/>
                    <a:pt x="54" y="61037"/>
                  </a:cubicBezTo>
                  <a:cubicBezTo>
                    <a:pt x="1794" y="62054"/>
                    <a:pt x="2865" y="63847"/>
                    <a:pt x="2918" y="65828"/>
                  </a:cubicBezTo>
                  <a:cubicBezTo>
                    <a:pt x="2918" y="65882"/>
                    <a:pt x="2945" y="65935"/>
                    <a:pt x="2999" y="65962"/>
                  </a:cubicBezTo>
                  <a:cubicBezTo>
                    <a:pt x="4952" y="66925"/>
                    <a:pt x="6157" y="68879"/>
                    <a:pt x="6157" y="71047"/>
                  </a:cubicBezTo>
                  <a:cubicBezTo>
                    <a:pt x="6157" y="73242"/>
                    <a:pt x="4952" y="75196"/>
                    <a:pt x="2999" y="76160"/>
                  </a:cubicBezTo>
                  <a:cubicBezTo>
                    <a:pt x="2945" y="76186"/>
                    <a:pt x="2918" y="76240"/>
                    <a:pt x="2918" y="76267"/>
                  </a:cubicBezTo>
                  <a:cubicBezTo>
                    <a:pt x="2865" y="78274"/>
                    <a:pt x="1821" y="80067"/>
                    <a:pt x="81" y="81084"/>
                  </a:cubicBezTo>
                  <a:cubicBezTo>
                    <a:pt x="1" y="81111"/>
                    <a:pt x="1" y="81191"/>
                    <a:pt x="28" y="81245"/>
                  </a:cubicBezTo>
                  <a:cubicBezTo>
                    <a:pt x="45" y="81296"/>
                    <a:pt x="83" y="81315"/>
                    <a:pt x="123" y="81315"/>
                  </a:cubicBezTo>
                  <a:cubicBezTo>
                    <a:pt x="145" y="81315"/>
                    <a:pt x="169" y="81308"/>
                    <a:pt x="188" y="81299"/>
                  </a:cubicBezTo>
                  <a:cubicBezTo>
                    <a:pt x="1981" y="80255"/>
                    <a:pt x="3106" y="78408"/>
                    <a:pt x="3159" y="76347"/>
                  </a:cubicBezTo>
                  <a:cubicBezTo>
                    <a:pt x="5167" y="75330"/>
                    <a:pt x="6398" y="73296"/>
                    <a:pt x="6398" y="71047"/>
                  </a:cubicBezTo>
                  <a:cubicBezTo>
                    <a:pt x="6398" y="68826"/>
                    <a:pt x="5167" y="66792"/>
                    <a:pt x="3159" y="65748"/>
                  </a:cubicBezTo>
                  <a:cubicBezTo>
                    <a:pt x="3106" y="63767"/>
                    <a:pt x="2062" y="61974"/>
                    <a:pt x="376" y="60930"/>
                  </a:cubicBezTo>
                  <a:cubicBezTo>
                    <a:pt x="2062" y="59859"/>
                    <a:pt x="3106" y="58093"/>
                    <a:pt x="3159" y="56085"/>
                  </a:cubicBezTo>
                  <a:cubicBezTo>
                    <a:pt x="5167" y="55068"/>
                    <a:pt x="6398" y="53034"/>
                    <a:pt x="6398" y="50786"/>
                  </a:cubicBezTo>
                  <a:cubicBezTo>
                    <a:pt x="6398" y="48537"/>
                    <a:pt x="5167" y="46530"/>
                    <a:pt x="3159" y="45486"/>
                  </a:cubicBezTo>
                  <a:cubicBezTo>
                    <a:pt x="3159" y="43586"/>
                    <a:pt x="2062" y="41739"/>
                    <a:pt x="376" y="40668"/>
                  </a:cubicBezTo>
                  <a:cubicBezTo>
                    <a:pt x="1901" y="39705"/>
                    <a:pt x="3293" y="37885"/>
                    <a:pt x="3186" y="35824"/>
                  </a:cubicBezTo>
                  <a:cubicBezTo>
                    <a:pt x="5167" y="34780"/>
                    <a:pt x="6398" y="32772"/>
                    <a:pt x="6398" y="30524"/>
                  </a:cubicBezTo>
                  <a:cubicBezTo>
                    <a:pt x="6398" y="28276"/>
                    <a:pt x="5167" y="26268"/>
                    <a:pt x="3159" y="25225"/>
                  </a:cubicBezTo>
                  <a:cubicBezTo>
                    <a:pt x="3079" y="23244"/>
                    <a:pt x="2035" y="21451"/>
                    <a:pt x="376" y="20407"/>
                  </a:cubicBezTo>
                  <a:cubicBezTo>
                    <a:pt x="2062" y="19336"/>
                    <a:pt x="3186" y="17436"/>
                    <a:pt x="3186" y="15616"/>
                  </a:cubicBezTo>
                  <a:cubicBezTo>
                    <a:pt x="3186" y="15589"/>
                    <a:pt x="3186" y="15589"/>
                    <a:pt x="3186" y="15562"/>
                  </a:cubicBezTo>
                  <a:cubicBezTo>
                    <a:pt x="5167" y="14518"/>
                    <a:pt x="6398" y="12511"/>
                    <a:pt x="6398" y="10263"/>
                  </a:cubicBezTo>
                  <a:cubicBezTo>
                    <a:pt x="6398" y="8014"/>
                    <a:pt x="5167" y="6007"/>
                    <a:pt x="3186" y="4963"/>
                  </a:cubicBezTo>
                  <a:cubicBezTo>
                    <a:pt x="3186" y="3036"/>
                    <a:pt x="1981" y="1055"/>
                    <a:pt x="188" y="11"/>
                  </a:cubicBezTo>
                  <a:cubicBezTo>
                    <a:pt x="174" y="4"/>
                    <a:pt x="158" y="1"/>
                    <a:pt x="141"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1" name="Google Shape;1251;p49"/>
            <p:cNvSpPr/>
            <p:nvPr/>
          </p:nvSpPr>
          <p:spPr>
            <a:xfrm>
              <a:off x="224725" y="2845375"/>
              <a:ext cx="159950" cy="2032675"/>
            </a:xfrm>
            <a:custGeom>
              <a:rect b="b" l="l" r="r" t="t"/>
              <a:pathLst>
                <a:path extrusionOk="0" h="81307" w="6398">
                  <a:moveTo>
                    <a:pt x="126" y="1"/>
                  </a:moveTo>
                  <a:cubicBezTo>
                    <a:pt x="81" y="1"/>
                    <a:pt x="44" y="24"/>
                    <a:pt x="27" y="57"/>
                  </a:cubicBezTo>
                  <a:cubicBezTo>
                    <a:pt x="27" y="84"/>
                    <a:pt x="1" y="110"/>
                    <a:pt x="1" y="137"/>
                  </a:cubicBezTo>
                  <a:cubicBezTo>
                    <a:pt x="1" y="164"/>
                    <a:pt x="27" y="217"/>
                    <a:pt x="81" y="244"/>
                  </a:cubicBezTo>
                  <a:cubicBezTo>
                    <a:pt x="1821" y="1234"/>
                    <a:pt x="2972" y="3162"/>
                    <a:pt x="2918" y="5035"/>
                  </a:cubicBezTo>
                  <a:cubicBezTo>
                    <a:pt x="2945" y="5089"/>
                    <a:pt x="2945" y="5142"/>
                    <a:pt x="2998" y="5142"/>
                  </a:cubicBezTo>
                  <a:cubicBezTo>
                    <a:pt x="4952" y="6133"/>
                    <a:pt x="6157" y="8086"/>
                    <a:pt x="6157" y="10254"/>
                  </a:cubicBezTo>
                  <a:cubicBezTo>
                    <a:pt x="6157" y="12422"/>
                    <a:pt x="4952" y="14376"/>
                    <a:pt x="2998" y="15367"/>
                  </a:cubicBezTo>
                  <a:cubicBezTo>
                    <a:pt x="2945" y="15393"/>
                    <a:pt x="2918" y="15447"/>
                    <a:pt x="2918" y="15474"/>
                  </a:cubicBezTo>
                  <a:cubicBezTo>
                    <a:pt x="2972" y="17321"/>
                    <a:pt x="1848" y="19248"/>
                    <a:pt x="108" y="20265"/>
                  </a:cubicBezTo>
                  <a:cubicBezTo>
                    <a:pt x="54" y="20292"/>
                    <a:pt x="27" y="20318"/>
                    <a:pt x="27" y="20345"/>
                  </a:cubicBezTo>
                  <a:cubicBezTo>
                    <a:pt x="1" y="20425"/>
                    <a:pt x="27" y="20479"/>
                    <a:pt x="81" y="20506"/>
                  </a:cubicBezTo>
                  <a:cubicBezTo>
                    <a:pt x="1794" y="21496"/>
                    <a:pt x="2865" y="23289"/>
                    <a:pt x="2918" y="25297"/>
                  </a:cubicBezTo>
                  <a:cubicBezTo>
                    <a:pt x="2945" y="25350"/>
                    <a:pt x="2972"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106" y="37823"/>
                    <a:pt x="1633" y="39643"/>
                    <a:pt x="108" y="40526"/>
                  </a:cubicBezTo>
                  <a:cubicBezTo>
                    <a:pt x="54" y="40553"/>
                    <a:pt x="27" y="40580"/>
                    <a:pt x="27" y="40633"/>
                  </a:cubicBezTo>
                  <a:cubicBezTo>
                    <a:pt x="1" y="40687"/>
                    <a:pt x="27" y="40741"/>
                    <a:pt x="81" y="40767"/>
                  </a:cubicBezTo>
                  <a:cubicBezTo>
                    <a:pt x="1821" y="41784"/>
                    <a:pt x="2918" y="43631"/>
                    <a:pt x="2918" y="45532"/>
                  </a:cubicBezTo>
                  <a:cubicBezTo>
                    <a:pt x="2918" y="45558"/>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108" y="60815"/>
                  </a:cubicBezTo>
                  <a:cubicBezTo>
                    <a:pt x="54" y="60815"/>
                    <a:pt x="27" y="60841"/>
                    <a:pt x="27" y="60895"/>
                  </a:cubicBezTo>
                  <a:cubicBezTo>
                    <a:pt x="1" y="60949"/>
                    <a:pt x="27"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7" y="81103"/>
                    <a:pt x="1" y="81183"/>
                    <a:pt x="27" y="81237"/>
                  </a:cubicBezTo>
                  <a:cubicBezTo>
                    <a:pt x="61" y="81288"/>
                    <a:pt x="95" y="81306"/>
                    <a:pt x="136" y="81306"/>
                  </a:cubicBezTo>
                  <a:cubicBezTo>
                    <a:pt x="160" y="81306"/>
                    <a:pt x="185" y="81300"/>
                    <a:pt x="215" y="81290"/>
                  </a:cubicBezTo>
                  <a:cubicBezTo>
                    <a:pt x="2008" y="80247"/>
                    <a:pt x="3106" y="78400"/>
                    <a:pt x="3186" y="76366"/>
                  </a:cubicBezTo>
                  <a:cubicBezTo>
                    <a:pt x="5166" y="75322"/>
                    <a:pt x="6398" y="73288"/>
                    <a:pt x="6398" y="71066"/>
                  </a:cubicBezTo>
                  <a:cubicBezTo>
                    <a:pt x="6398" y="68818"/>
                    <a:pt x="5166" y="66783"/>
                    <a:pt x="3186" y="65766"/>
                  </a:cubicBezTo>
                  <a:cubicBezTo>
                    <a:pt x="3106" y="63759"/>
                    <a:pt x="2062" y="61992"/>
                    <a:pt x="375" y="60922"/>
                  </a:cubicBezTo>
                  <a:cubicBezTo>
                    <a:pt x="2062" y="59878"/>
                    <a:pt x="3106" y="58085"/>
                    <a:pt x="3186" y="56077"/>
                  </a:cubicBezTo>
                  <a:cubicBezTo>
                    <a:pt x="5166" y="55060"/>
                    <a:pt x="6398" y="53026"/>
                    <a:pt x="6398" y="50778"/>
                  </a:cubicBezTo>
                  <a:cubicBezTo>
                    <a:pt x="6398" y="48556"/>
                    <a:pt x="5166" y="46522"/>
                    <a:pt x="3186" y="45505"/>
                  </a:cubicBezTo>
                  <a:cubicBezTo>
                    <a:pt x="3159" y="43604"/>
                    <a:pt x="2088" y="41731"/>
                    <a:pt x="375" y="40660"/>
                  </a:cubicBezTo>
                  <a:cubicBezTo>
                    <a:pt x="1901" y="39697"/>
                    <a:pt x="3293" y="37877"/>
                    <a:pt x="3186" y="35816"/>
                  </a:cubicBezTo>
                  <a:cubicBezTo>
                    <a:pt x="5166" y="34799"/>
                    <a:pt x="6398" y="32764"/>
                    <a:pt x="6398" y="30516"/>
                  </a:cubicBezTo>
                  <a:cubicBezTo>
                    <a:pt x="6398" y="28268"/>
                    <a:pt x="5166" y="26260"/>
                    <a:pt x="3186" y="25216"/>
                  </a:cubicBezTo>
                  <a:cubicBezTo>
                    <a:pt x="3079" y="23236"/>
                    <a:pt x="2062" y="21442"/>
                    <a:pt x="375" y="20399"/>
                  </a:cubicBezTo>
                  <a:cubicBezTo>
                    <a:pt x="2088" y="19328"/>
                    <a:pt x="3186" y="17454"/>
                    <a:pt x="3186" y="15608"/>
                  </a:cubicBezTo>
                  <a:cubicBezTo>
                    <a:pt x="3186" y="15581"/>
                    <a:pt x="3186" y="15581"/>
                    <a:pt x="3186" y="15554"/>
                  </a:cubicBezTo>
                  <a:cubicBezTo>
                    <a:pt x="5166" y="14510"/>
                    <a:pt x="6398" y="12503"/>
                    <a:pt x="6398" y="10254"/>
                  </a:cubicBezTo>
                  <a:cubicBezTo>
                    <a:pt x="6398" y="8006"/>
                    <a:pt x="5166" y="5999"/>
                    <a:pt x="3186" y="4955"/>
                  </a:cubicBezTo>
                  <a:cubicBezTo>
                    <a:pt x="3186" y="3028"/>
                    <a:pt x="1981" y="1047"/>
                    <a:pt x="215" y="30"/>
                  </a:cubicBezTo>
                  <a:cubicBezTo>
                    <a:pt x="184" y="10"/>
                    <a:pt x="153" y="1"/>
                    <a:pt x="12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52" name="Google Shape;1252;p49"/>
          <p:cNvSpPr/>
          <p:nvPr/>
        </p:nvSpPr>
        <p:spPr>
          <a:xfrm flipH="1" rot="-3415034">
            <a:off x="5349941" y="647072"/>
            <a:ext cx="4814608" cy="4095305"/>
          </a:xfrm>
          <a:custGeom>
            <a:rect b="b" l="l" r="r" t="t"/>
            <a:pathLst>
              <a:path extrusionOk="0" h="52038" w="61178">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3" name="Google Shape;1253;p49"/>
          <p:cNvSpPr/>
          <p:nvPr/>
        </p:nvSpPr>
        <p:spPr>
          <a:xfrm rot="1379372">
            <a:off x="5149944" y="2281365"/>
            <a:ext cx="1343009" cy="1754062"/>
          </a:xfrm>
          <a:custGeom>
            <a:rect b="b" l="l" r="r" t="t"/>
            <a:pathLst>
              <a:path extrusionOk="0" h="22564" w="17277">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4" name="Google Shape;1254;p49"/>
          <p:cNvSpPr/>
          <p:nvPr/>
        </p:nvSpPr>
        <p:spPr>
          <a:xfrm>
            <a:off x="-767475" y="502200"/>
            <a:ext cx="2264661" cy="1997587"/>
          </a:xfrm>
          <a:custGeom>
            <a:rect b="b" l="l" r="r" t="t"/>
            <a:pathLst>
              <a:path extrusionOk="0" h="12066" w="13679">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2">
  <p:cSld name="CUSTOM_4">
    <p:spTree>
      <p:nvGrpSpPr>
        <p:cNvPr id="1255" name="Shape 1255"/>
        <p:cNvGrpSpPr/>
        <p:nvPr/>
      </p:nvGrpSpPr>
      <p:grpSpPr>
        <a:xfrm>
          <a:off x="0" y="0"/>
          <a:ext cx="0" cy="0"/>
          <a:chOff x="0" y="0"/>
          <a:chExt cx="0" cy="0"/>
        </a:xfrm>
      </p:grpSpPr>
      <p:grpSp>
        <p:nvGrpSpPr>
          <p:cNvPr id="1256" name="Google Shape;1256;p50"/>
          <p:cNvGrpSpPr/>
          <p:nvPr/>
        </p:nvGrpSpPr>
        <p:grpSpPr>
          <a:xfrm rot="-4412986">
            <a:off x="6233427" y="1978854"/>
            <a:ext cx="2523466" cy="2406919"/>
            <a:chOff x="616550" y="744600"/>
            <a:chExt cx="936200" cy="893025"/>
          </a:xfrm>
        </p:grpSpPr>
        <p:sp>
          <p:nvSpPr>
            <p:cNvPr id="1257" name="Google Shape;1257;p50"/>
            <p:cNvSpPr/>
            <p:nvPr/>
          </p:nvSpPr>
          <p:spPr>
            <a:xfrm>
              <a:off x="616550" y="744600"/>
              <a:ext cx="936200" cy="893025"/>
            </a:xfrm>
            <a:custGeom>
              <a:rect b="b" l="l" r="r" t="t"/>
              <a:pathLst>
                <a:path extrusionOk="0" h="35721" w="37448">
                  <a:moveTo>
                    <a:pt x="21003" y="1"/>
                  </a:moveTo>
                  <a:cubicBezTo>
                    <a:pt x="20950" y="1"/>
                    <a:pt x="20897" y="16"/>
                    <a:pt x="20852" y="46"/>
                  </a:cubicBezTo>
                  <a:lnTo>
                    <a:pt x="18177" y="2356"/>
                  </a:lnTo>
                  <a:cubicBezTo>
                    <a:pt x="18177" y="2356"/>
                    <a:pt x="18146" y="2387"/>
                    <a:pt x="18146" y="2387"/>
                  </a:cubicBezTo>
                  <a:lnTo>
                    <a:pt x="91" y="26946"/>
                  </a:lnTo>
                  <a:cubicBezTo>
                    <a:pt x="0" y="27068"/>
                    <a:pt x="61" y="27220"/>
                    <a:pt x="182" y="27281"/>
                  </a:cubicBezTo>
                  <a:lnTo>
                    <a:pt x="2523" y="28436"/>
                  </a:lnTo>
                  <a:lnTo>
                    <a:pt x="15654" y="35700"/>
                  </a:lnTo>
                  <a:cubicBezTo>
                    <a:pt x="15692" y="35713"/>
                    <a:pt x="15735" y="35720"/>
                    <a:pt x="15776" y="35720"/>
                  </a:cubicBezTo>
                  <a:cubicBezTo>
                    <a:pt x="15835" y="35720"/>
                    <a:pt x="15892" y="35705"/>
                    <a:pt x="15927" y="35670"/>
                  </a:cubicBezTo>
                  <a:cubicBezTo>
                    <a:pt x="16657" y="35092"/>
                    <a:pt x="20274" y="32083"/>
                    <a:pt x="25320" y="27433"/>
                  </a:cubicBezTo>
                  <a:cubicBezTo>
                    <a:pt x="30730" y="22417"/>
                    <a:pt x="37204" y="14666"/>
                    <a:pt x="37204" y="14666"/>
                  </a:cubicBezTo>
                  <a:cubicBezTo>
                    <a:pt x="37448" y="14454"/>
                    <a:pt x="37448" y="14089"/>
                    <a:pt x="37204" y="13876"/>
                  </a:cubicBezTo>
                  <a:cubicBezTo>
                    <a:pt x="36779" y="13451"/>
                    <a:pt x="35867" y="12600"/>
                    <a:pt x="34286" y="11171"/>
                  </a:cubicBezTo>
                  <a:cubicBezTo>
                    <a:pt x="31824" y="9013"/>
                    <a:pt x="22493" y="1171"/>
                    <a:pt x="21155" y="46"/>
                  </a:cubicBezTo>
                  <a:cubicBezTo>
                    <a:pt x="21110" y="16"/>
                    <a:pt x="21057" y="1"/>
                    <a:pt x="21003"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8" name="Google Shape;1258;p50"/>
            <p:cNvSpPr/>
            <p:nvPr/>
          </p:nvSpPr>
          <p:spPr>
            <a:xfrm>
              <a:off x="1118825" y="951075"/>
              <a:ext cx="191525" cy="163425"/>
            </a:xfrm>
            <a:custGeom>
              <a:rect b="b" l="l" r="r" t="t"/>
              <a:pathLst>
                <a:path extrusionOk="0" h="6537" w="7661">
                  <a:moveTo>
                    <a:pt x="426" y="0"/>
                  </a:moveTo>
                  <a:cubicBezTo>
                    <a:pt x="317" y="0"/>
                    <a:pt x="206" y="46"/>
                    <a:pt x="122" y="146"/>
                  </a:cubicBezTo>
                  <a:cubicBezTo>
                    <a:pt x="1" y="298"/>
                    <a:pt x="31" y="541"/>
                    <a:pt x="183" y="663"/>
                  </a:cubicBezTo>
                  <a:lnTo>
                    <a:pt x="6992" y="6468"/>
                  </a:lnTo>
                  <a:cubicBezTo>
                    <a:pt x="7052" y="6499"/>
                    <a:pt x="7144" y="6529"/>
                    <a:pt x="7235" y="6529"/>
                  </a:cubicBezTo>
                  <a:cubicBezTo>
                    <a:pt x="7251" y="6534"/>
                    <a:pt x="7268" y="6537"/>
                    <a:pt x="7286" y="6537"/>
                  </a:cubicBezTo>
                  <a:cubicBezTo>
                    <a:pt x="7368" y="6537"/>
                    <a:pt x="7464" y="6483"/>
                    <a:pt x="7539" y="6407"/>
                  </a:cubicBezTo>
                  <a:cubicBezTo>
                    <a:pt x="7660" y="6255"/>
                    <a:pt x="7630" y="6012"/>
                    <a:pt x="7478" y="5860"/>
                  </a:cubicBezTo>
                  <a:lnTo>
                    <a:pt x="669" y="85"/>
                  </a:lnTo>
                  <a:cubicBezTo>
                    <a:pt x="601" y="31"/>
                    <a:pt x="514" y="0"/>
                    <a:pt x="426"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9" name="Google Shape;1259;p50"/>
            <p:cNvSpPr/>
            <p:nvPr/>
          </p:nvSpPr>
          <p:spPr>
            <a:xfrm>
              <a:off x="1078550" y="994400"/>
              <a:ext cx="190750" cy="164750"/>
            </a:xfrm>
            <a:custGeom>
              <a:rect b="b" l="l" r="r" t="t"/>
              <a:pathLst>
                <a:path extrusionOk="0" h="6590" w="7630">
                  <a:moveTo>
                    <a:pt x="413" y="0"/>
                  </a:moveTo>
                  <a:cubicBezTo>
                    <a:pt x="308" y="0"/>
                    <a:pt x="206" y="45"/>
                    <a:pt x="122" y="146"/>
                  </a:cubicBezTo>
                  <a:cubicBezTo>
                    <a:pt x="1" y="298"/>
                    <a:pt x="1" y="541"/>
                    <a:pt x="153" y="662"/>
                  </a:cubicBezTo>
                  <a:lnTo>
                    <a:pt x="6931" y="6498"/>
                  </a:lnTo>
                  <a:cubicBezTo>
                    <a:pt x="7022" y="6559"/>
                    <a:pt x="7113" y="6589"/>
                    <a:pt x="7174" y="6589"/>
                  </a:cubicBezTo>
                  <a:cubicBezTo>
                    <a:pt x="7296" y="6589"/>
                    <a:pt x="7417" y="6529"/>
                    <a:pt x="7478" y="6437"/>
                  </a:cubicBezTo>
                  <a:cubicBezTo>
                    <a:pt x="7630" y="6285"/>
                    <a:pt x="7600" y="6042"/>
                    <a:pt x="7448" y="5921"/>
                  </a:cubicBezTo>
                  <a:lnTo>
                    <a:pt x="669" y="85"/>
                  </a:lnTo>
                  <a:cubicBezTo>
                    <a:pt x="587" y="30"/>
                    <a:pt x="499" y="0"/>
                    <a:pt x="413"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0" name="Google Shape;1260;p50"/>
            <p:cNvSpPr/>
            <p:nvPr/>
          </p:nvSpPr>
          <p:spPr>
            <a:xfrm>
              <a:off x="1041325" y="1033375"/>
              <a:ext cx="196075" cy="159975"/>
            </a:xfrm>
            <a:custGeom>
              <a:rect b="b" l="l" r="r" t="t"/>
              <a:pathLst>
                <a:path extrusionOk="0" h="6399" w="7843">
                  <a:moveTo>
                    <a:pt x="446" y="1"/>
                  </a:moveTo>
                  <a:cubicBezTo>
                    <a:pt x="335" y="1"/>
                    <a:pt x="223" y="48"/>
                    <a:pt x="152" y="137"/>
                  </a:cubicBezTo>
                  <a:cubicBezTo>
                    <a:pt x="0" y="319"/>
                    <a:pt x="31" y="532"/>
                    <a:pt x="213" y="684"/>
                  </a:cubicBezTo>
                  <a:lnTo>
                    <a:pt x="7174" y="6307"/>
                  </a:lnTo>
                  <a:cubicBezTo>
                    <a:pt x="7234" y="6368"/>
                    <a:pt x="7326" y="6398"/>
                    <a:pt x="7386" y="6398"/>
                  </a:cubicBezTo>
                  <a:cubicBezTo>
                    <a:pt x="7508" y="6398"/>
                    <a:pt x="7630" y="6337"/>
                    <a:pt x="7690" y="6246"/>
                  </a:cubicBezTo>
                  <a:cubicBezTo>
                    <a:pt x="7842" y="6094"/>
                    <a:pt x="7812" y="5851"/>
                    <a:pt x="7630" y="5729"/>
                  </a:cubicBezTo>
                  <a:lnTo>
                    <a:pt x="669" y="76"/>
                  </a:lnTo>
                  <a:cubicBezTo>
                    <a:pt x="606" y="25"/>
                    <a:pt x="526" y="1"/>
                    <a:pt x="446"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1" name="Google Shape;1261;p50"/>
            <p:cNvSpPr/>
            <p:nvPr/>
          </p:nvSpPr>
          <p:spPr>
            <a:xfrm>
              <a:off x="1007125" y="1070750"/>
              <a:ext cx="186950" cy="159825"/>
            </a:xfrm>
            <a:custGeom>
              <a:rect b="b" l="l" r="r" t="t"/>
              <a:pathLst>
                <a:path extrusionOk="0" h="6393" w="7478">
                  <a:moveTo>
                    <a:pt x="413" y="1"/>
                  </a:moveTo>
                  <a:cubicBezTo>
                    <a:pt x="307" y="1"/>
                    <a:pt x="206" y="48"/>
                    <a:pt x="122" y="131"/>
                  </a:cubicBezTo>
                  <a:cubicBezTo>
                    <a:pt x="0" y="283"/>
                    <a:pt x="0" y="526"/>
                    <a:pt x="183" y="678"/>
                  </a:cubicBezTo>
                  <a:lnTo>
                    <a:pt x="6809" y="6301"/>
                  </a:lnTo>
                  <a:cubicBezTo>
                    <a:pt x="6870" y="6362"/>
                    <a:pt x="6961" y="6393"/>
                    <a:pt x="7022" y="6393"/>
                  </a:cubicBezTo>
                  <a:cubicBezTo>
                    <a:pt x="7143" y="6393"/>
                    <a:pt x="7265" y="6362"/>
                    <a:pt x="7326" y="6271"/>
                  </a:cubicBezTo>
                  <a:cubicBezTo>
                    <a:pt x="7478" y="6119"/>
                    <a:pt x="7447" y="5876"/>
                    <a:pt x="7295" y="5724"/>
                  </a:cubicBezTo>
                  <a:lnTo>
                    <a:pt x="669" y="101"/>
                  </a:lnTo>
                  <a:cubicBezTo>
                    <a:pt x="587" y="32"/>
                    <a:pt x="499" y="1"/>
                    <a:pt x="413"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262" name="Google Shape;1262;p50"/>
          <p:cNvGrpSpPr/>
          <p:nvPr/>
        </p:nvGrpSpPr>
        <p:grpSpPr>
          <a:xfrm>
            <a:off x="1326404" y="500540"/>
            <a:ext cx="1830972" cy="1822411"/>
            <a:chOff x="2414491" y="671177"/>
            <a:chExt cx="1830972" cy="1822411"/>
          </a:xfrm>
        </p:grpSpPr>
        <p:sp>
          <p:nvSpPr>
            <p:cNvPr id="1263" name="Google Shape;1263;p50"/>
            <p:cNvSpPr/>
            <p:nvPr/>
          </p:nvSpPr>
          <p:spPr>
            <a:xfrm>
              <a:off x="2414491" y="671177"/>
              <a:ext cx="1830972" cy="1822391"/>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4" name="Google Shape;1264;p50"/>
            <p:cNvSpPr/>
            <p:nvPr/>
          </p:nvSpPr>
          <p:spPr>
            <a:xfrm>
              <a:off x="2796545" y="833253"/>
              <a:ext cx="9704" cy="7538"/>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5" name="Google Shape;1265;p50"/>
            <p:cNvSpPr/>
            <p:nvPr/>
          </p:nvSpPr>
          <p:spPr>
            <a:xfrm>
              <a:off x="2899597" y="677633"/>
              <a:ext cx="287659" cy="242590"/>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6" name="Google Shape;1266;p50"/>
            <p:cNvSpPr/>
            <p:nvPr/>
          </p:nvSpPr>
          <p:spPr>
            <a:xfrm>
              <a:off x="3280608" y="671177"/>
              <a:ext cx="288742" cy="249046"/>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7" name="Google Shape;1267;p50"/>
            <p:cNvSpPr/>
            <p:nvPr/>
          </p:nvSpPr>
          <p:spPr>
            <a:xfrm>
              <a:off x="3662662" y="776354"/>
              <a:ext cx="109506" cy="64437"/>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8" name="Google Shape;1268;p50"/>
            <p:cNvSpPr/>
            <p:nvPr/>
          </p:nvSpPr>
          <p:spPr>
            <a:xfrm>
              <a:off x="3803246" y="797847"/>
              <a:ext cx="6496" cy="122378"/>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9" name="Google Shape;1269;p50"/>
            <p:cNvSpPr/>
            <p:nvPr/>
          </p:nvSpPr>
          <p:spPr>
            <a:xfrm>
              <a:off x="2475641" y="1246463"/>
              <a:ext cx="2205" cy="4331"/>
            </a:xfrm>
            <a:custGeom>
              <a:rect b="b" l="l" r="r" t="t"/>
              <a:pathLst>
                <a:path extrusionOk="0" h="108" w="55">
                  <a:moveTo>
                    <a:pt x="54" y="0"/>
                  </a:moveTo>
                  <a:cubicBezTo>
                    <a:pt x="28" y="27"/>
                    <a:pt x="28" y="54"/>
                    <a:pt x="1" y="107"/>
                  </a:cubicBezTo>
                  <a:lnTo>
                    <a:pt x="54" y="107"/>
                  </a:lnTo>
                  <a:lnTo>
                    <a:pt x="5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0" name="Google Shape;1270;p50"/>
            <p:cNvSpPr/>
            <p:nvPr/>
          </p:nvSpPr>
          <p:spPr>
            <a:xfrm>
              <a:off x="2616265" y="1006036"/>
              <a:ext cx="2165" cy="2205"/>
            </a:xfrm>
            <a:custGeom>
              <a:rect b="b" l="l" r="r" t="t"/>
              <a:pathLst>
                <a:path extrusionOk="0" h="55" w="54">
                  <a:moveTo>
                    <a:pt x="54" y="1"/>
                  </a:moveTo>
                  <a:cubicBezTo>
                    <a:pt x="27" y="27"/>
                    <a:pt x="27" y="27"/>
                    <a:pt x="0" y="54"/>
                  </a:cubicBezTo>
                  <a:lnTo>
                    <a:pt x="54" y="27"/>
                  </a:lnTo>
                  <a:lnTo>
                    <a:pt x="5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1" name="Google Shape;1271;p50"/>
            <p:cNvSpPr/>
            <p:nvPr/>
          </p:nvSpPr>
          <p:spPr>
            <a:xfrm>
              <a:off x="2535748" y="1119794"/>
              <a:ext cx="82681" cy="51565"/>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2" name="Google Shape;1272;p50"/>
            <p:cNvSpPr/>
            <p:nvPr/>
          </p:nvSpPr>
          <p:spPr>
            <a:xfrm>
              <a:off x="2711778" y="921268"/>
              <a:ext cx="287659" cy="329521"/>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3" name="Google Shape;1273;p50"/>
            <p:cNvSpPr/>
            <p:nvPr/>
          </p:nvSpPr>
          <p:spPr>
            <a:xfrm>
              <a:off x="3092789" y="921268"/>
              <a:ext cx="288742" cy="32843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4" name="Google Shape;1274;p50"/>
            <p:cNvSpPr/>
            <p:nvPr/>
          </p:nvSpPr>
          <p:spPr>
            <a:xfrm>
              <a:off x="3474843" y="921268"/>
              <a:ext cx="287659" cy="32843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5" name="Google Shape;1275;p50"/>
            <p:cNvSpPr/>
            <p:nvPr/>
          </p:nvSpPr>
          <p:spPr>
            <a:xfrm>
              <a:off x="3855854" y="953467"/>
              <a:ext cx="287659" cy="296240"/>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6" name="Google Shape;1276;p50"/>
            <p:cNvSpPr/>
            <p:nvPr/>
          </p:nvSpPr>
          <p:spPr>
            <a:xfrm>
              <a:off x="2417699" y="1498640"/>
              <a:ext cx="7538" cy="9704"/>
            </a:xfrm>
            <a:custGeom>
              <a:rect b="b" l="l" r="r" t="t"/>
              <a:pathLst>
                <a:path extrusionOk="0" h="242" w="188">
                  <a:moveTo>
                    <a:pt x="1" y="1"/>
                  </a:moveTo>
                  <a:cubicBezTo>
                    <a:pt x="1" y="54"/>
                    <a:pt x="1" y="135"/>
                    <a:pt x="1" y="188"/>
                  </a:cubicBezTo>
                  <a:lnTo>
                    <a:pt x="108" y="242"/>
                  </a:lnTo>
                  <a:lnTo>
                    <a:pt x="188" y="108"/>
                  </a:lnTo>
                  <a:lnTo>
                    <a:pt x="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7" name="Google Shape;1277;p50"/>
            <p:cNvSpPr/>
            <p:nvPr/>
          </p:nvSpPr>
          <p:spPr>
            <a:xfrm>
              <a:off x="2518586" y="1259335"/>
              <a:ext cx="287659" cy="32843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8" name="Google Shape;1278;p50"/>
            <p:cNvSpPr/>
            <p:nvPr/>
          </p:nvSpPr>
          <p:spPr>
            <a:xfrm>
              <a:off x="2899597" y="1259335"/>
              <a:ext cx="287659" cy="32843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9" name="Google Shape;1279;p50"/>
            <p:cNvSpPr/>
            <p:nvPr/>
          </p:nvSpPr>
          <p:spPr>
            <a:xfrm>
              <a:off x="3280608" y="1259335"/>
              <a:ext cx="288742" cy="32843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0" name="Google Shape;1280;p50"/>
            <p:cNvSpPr/>
            <p:nvPr/>
          </p:nvSpPr>
          <p:spPr>
            <a:xfrm>
              <a:off x="3662662" y="1258252"/>
              <a:ext cx="287659" cy="329521"/>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1" name="Google Shape;1281;p50"/>
            <p:cNvSpPr/>
            <p:nvPr/>
          </p:nvSpPr>
          <p:spPr>
            <a:xfrm>
              <a:off x="4043673" y="1258252"/>
              <a:ext cx="193230" cy="329521"/>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2" name="Google Shape;1282;p50"/>
            <p:cNvSpPr/>
            <p:nvPr/>
          </p:nvSpPr>
          <p:spPr>
            <a:xfrm>
              <a:off x="2423072" y="1578074"/>
              <a:ext cx="195355" cy="32843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3" name="Google Shape;1283;p50"/>
            <p:cNvSpPr/>
            <p:nvPr/>
          </p:nvSpPr>
          <p:spPr>
            <a:xfrm>
              <a:off x="2711778" y="1578074"/>
              <a:ext cx="287659" cy="32843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4" name="Google Shape;1284;p50"/>
            <p:cNvSpPr/>
            <p:nvPr/>
          </p:nvSpPr>
          <p:spPr>
            <a:xfrm>
              <a:off x="3092789" y="1578074"/>
              <a:ext cx="288742" cy="32843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5" name="Google Shape;1285;p50"/>
            <p:cNvSpPr/>
            <p:nvPr/>
          </p:nvSpPr>
          <p:spPr>
            <a:xfrm>
              <a:off x="3474843" y="1578074"/>
              <a:ext cx="287659" cy="32843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6" name="Google Shape;1286;p50"/>
            <p:cNvSpPr/>
            <p:nvPr/>
          </p:nvSpPr>
          <p:spPr>
            <a:xfrm>
              <a:off x="3855854" y="1578074"/>
              <a:ext cx="287659" cy="32843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7" name="Google Shape;1287;p50"/>
            <p:cNvSpPr/>
            <p:nvPr/>
          </p:nvSpPr>
          <p:spPr>
            <a:xfrm>
              <a:off x="2518586" y="1919388"/>
              <a:ext cx="287659" cy="293033"/>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8" name="Google Shape;1288;p50"/>
            <p:cNvSpPr/>
            <p:nvPr/>
          </p:nvSpPr>
          <p:spPr>
            <a:xfrm>
              <a:off x="2899597" y="1919388"/>
              <a:ext cx="287659" cy="32843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9" name="Google Shape;1289;p50"/>
            <p:cNvSpPr/>
            <p:nvPr/>
          </p:nvSpPr>
          <p:spPr>
            <a:xfrm>
              <a:off x="3280608" y="1919388"/>
              <a:ext cx="288742" cy="32843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0" name="Google Shape;1290;p50"/>
            <p:cNvSpPr/>
            <p:nvPr/>
          </p:nvSpPr>
          <p:spPr>
            <a:xfrm>
              <a:off x="3662662" y="1919388"/>
              <a:ext cx="287659" cy="32843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1" name="Google Shape;1291;p50"/>
            <p:cNvSpPr/>
            <p:nvPr/>
          </p:nvSpPr>
          <p:spPr>
            <a:xfrm>
              <a:off x="4043673" y="1998782"/>
              <a:ext cx="78391" cy="49400"/>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2" name="Google Shape;1292;p50"/>
            <p:cNvSpPr/>
            <p:nvPr/>
          </p:nvSpPr>
          <p:spPr>
            <a:xfrm>
              <a:off x="2884560" y="2317561"/>
              <a:ext cx="114879" cy="68727"/>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3" name="Google Shape;1293;p50"/>
            <p:cNvSpPr/>
            <p:nvPr/>
          </p:nvSpPr>
          <p:spPr>
            <a:xfrm>
              <a:off x="2852362" y="2238127"/>
              <a:ext cx="6496" cy="129916"/>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4" name="Google Shape;1294;p50"/>
            <p:cNvSpPr/>
            <p:nvPr/>
          </p:nvSpPr>
          <p:spPr>
            <a:xfrm>
              <a:off x="3092789" y="2238127"/>
              <a:ext cx="288742" cy="255461"/>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5" name="Google Shape;1295;p50"/>
            <p:cNvSpPr/>
            <p:nvPr/>
          </p:nvSpPr>
          <p:spPr>
            <a:xfrm>
              <a:off x="3474843" y="2238127"/>
              <a:ext cx="287659" cy="247963"/>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6" name="Google Shape;1296;p50"/>
            <p:cNvSpPr/>
            <p:nvPr/>
          </p:nvSpPr>
          <p:spPr>
            <a:xfrm>
              <a:off x="3855854" y="2317561"/>
              <a:ext cx="12911" cy="9704"/>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297" name="Google Shape;1297;p50"/>
          <p:cNvGrpSpPr/>
          <p:nvPr/>
        </p:nvGrpSpPr>
        <p:grpSpPr>
          <a:xfrm rot="-969610">
            <a:off x="6880585" y="2461943"/>
            <a:ext cx="2217391" cy="2896369"/>
            <a:chOff x="6078061" y="1684347"/>
            <a:chExt cx="1743860" cy="2277840"/>
          </a:xfrm>
        </p:grpSpPr>
        <p:sp>
          <p:nvSpPr>
            <p:cNvPr id="1298" name="Google Shape;1298;p50"/>
            <p:cNvSpPr/>
            <p:nvPr/>
          </p:nvSpPr>
          <p:spPr>
            <a:xfrm>
              <a:off x="7384410" y="1684347"/>
              <a:ext cx="437511" cy="516459"/>
            </a:xfrm>
            <a:custGeom>
              <a:rect b="b" l="l" r="r" t="t"/>
              <a:pathLst>
                <a:path extrusionOk="0" h="10022" w="8490">
                  <a:moveTo>
                    <a:pt x="8405" y="0"/>
                  </a:moveTo>
                  <a:cubicBezTo>
                    <a:pt x="8396" y="0"/>
                    <a:pt x="8390" y="41"/>
                    <a:pt x="8390" y="41"/>
                  </a:cubicBezTo>
                  <a:cubicBezTo>
                    <a:pt x="8390" y="41"/>
                    <a:pt x="6535" y="1439"/>
                    <a:pt x="4043" y="1986"/>
                  </a:cubicBezTo>
                  <a:cubicBezTo>
                    <a:pt x="1551" y="2563"/>
                    <a:pt x="0" y="6636"/>
                    <a:pt x="487" y="8430"/>
                  </a:cubicBezTo>
                  <a:cubicBezTo>
                    <a:pt x="895" y="9870"/>
                    <a:pt x="1871" y="10021"/>
                    <a:pt x="2264" y="10021"/>
                  </a:cubicBezTo>
                  <a:cubicBezTo>
                    <a:pt x="2369" y="10021"/>
                    <a:pt x="2432" y="10010"/>
                    <a:pt x="2432" y="10010"/>
                  </a:cubicBezTo>
                  <a:cubicBezTo>
                    <a:pt x="2432" y="10010"/>
                    <a:pt x="8298" y="8794"/>
                    <a:pt x="8420" y="4053"/>
                  </a:cubicBezTo>
                  <a:cubicBezTo>
                    <a:pt x="8490" y="427"/>
                    <a:pt x="8435" y="0"/>
                    <a:pt x="8405"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9" name="Google Shape;1299;p50"/>
            <p:cNvSpPr/>
            <p:nvPr/>
          </p:nvSpPr>
          <p:spPr>
            <a:xfrm>
              <a:off x="6078061" y="2151644"/>
              <a:ext cx="1448939" cy="1810543"/>
            </a:xfrm>
            <a:custGeom>
              <a:rect b="b" l="l" r="r" t="t"/>
              <a:pathLst>
                <a:path extrusionOk="0" h="35134" w="28117">
                  <a:moveTo>
                    <a:pt x="26110" y="0"/>
                  </a:moveTo>
                  <a:cubicBezTo>
                    <a:pt x="26110" y="0"/>
                    <a:pt x="21247" y="3587"/>
                    <a:pt x="16353" y="10213"/>
                  </a:cubicBezTo>
                  <a:cubicBezTo>
                    <a:pt x="11429" y="16839"/>
                    <a:pt x="0" y="34256"/>
                    <a:pt x="1186" y="35107"/>
                  </a:cubicBezTo>
                  <a:cubicBezTo>
                    <a:pt x="1210" y="35125"/>
                    <a:pt x="1241" y="35134"/>
                    <a:pt x="1279" y="35134"/>
                  </a:cubicBezTo>
                  <a:cubicBezTo>
                    <a:pt x="3097" y="35134"/>
                    <a:pt x="20354" y="14791"/>
                    <a:pt x="24195" y="8420"/>
                  </a:cubicBezTo>
                  <a:cubicBezTo>
                    <a:pt x="28116" y="1915"/>
                    <a:pt x="27782" y="942"/>
                    <a:pt x="27782" y="942"/>
                  </a:cubicBezTo>
                  <a:lnTo>
                    <a:pt x="26110" y="0"/>
                  </a:ln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300" name="Google Shape;1300;p50"/>
          <p:cNvSpPr/>
          <p:nvPr/>
        </p:nvSpPr>
        <p:spPr>
          <a:xfrm rot="5400000">
            <a:off x="-1836150" y="1175258"/>
            <a:ext cx="4913539" cy="3022943"/>
          </a:xfrm>
          <a:custGeom>
            <a:rect b="b" l="l" r="r" t="t"/>
            <a:pathLst>
              <a:path extrusionOk="0" h="36694" w="59643">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1" name="Google Shape;1301;p50"/>
          <p:cNvSpPr/>
          <p:nvPr/>
        </p:nvSpPr>
        <p:spPr>
          <a:xfrm rot="-7977683">
            <a:off x="2160949" y="3164250"/>
            <a:ext cx="1554661" cy="1491741"/>
          </a:xfrm>
          <a:custGeom>
            <a:rect b="b" l="l" r="r" t="t"/>
            <a:pathLst>
              <a:path extrusionOk="0" h="19749" w="20582">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2" name="Google Shape;1302;p50"/>
          <p:cNvSpPr/>
          <p:nvPr/>
        </p:nvSpPr>
        <p:spPr>
          <a:xfrm flipH="1" rot="4742319">
            <a:off x="6790763" y="-645967"/>
            <a:ext cx="3210858" cy="3197544"/>
          </a:xfrm>
          <a:custGeom>
            <a:rect b="b" l="l" r="r" t="t"/>
            <a:pathLst>
              <a:path extrusionOk="0" h="48035" w="48235">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06" name="Shape 106"/>
        <p:cNvGrpSpPr/>
        <p:nvPr/>
      </p:nvGrpSpPr>
      <p:grpSpPr>
        <a:xfrm>
          <a:off x="0" y="0"/>
          <a:ext cx="0" cy="0"/>
          <a:chOff x="0" y="0"/>
          <a:chExt cx="0" cy="0"/>
        </a:xfrm>
      </p:grpSpPr>
      <p:sp>
        <p:nvSpPr>
          <p:cNvPr id="107" name="Google Shape;107;p6"/>
          <p:cNvSpPr txBox="1"/>
          <p:nvPr>
            <p:ph type="title"/>
          </p:nvPr>
        </p:nvSpPr>
        <p:spPr>
          <a:xfrm>
            <a:off x="713250" y="523025"/>
            <a:ext cx="7717500" cy="541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3">
  <p:cSld name="CUSTOM_5">
    <p:spTree>
      <p:nvGrpSpPr>
        <p:cNvPr id="1303" name="Shape 1303"/>
        <p:cNvGrpSpPr/>
        <p:nvPr/>
      </p:nvGrpSpPr>
      <p:grpSpPr>
        <a:xfrm>
          <a:off x="0" y="0"/>
          <a:ext cx="0" cy="0"/>
          <a:chOff x="0" y="0"/>
          <a:chExt cx="0" cy="0"/>
        </a:xfrm>
      </p:grpSpPr>
      <p:sp>
        <p:nvSpPr>
          <p:cNvPr id="1304" name="Google Shape;1304;p51"/>
          <p:cNvSpPr/>
          <p:nvPr/>
        </p:nvSpPr>
        <p:spPr>
          <a:xfrm flipH="1" rot="288619">
            <a:off x="-1653681" y="1325314"/>
            <a:ext cx="4829256" cy="4097619"/>
          </a:xfrm>
          <a:custGeom>
            <a:rect b="b" l="l" r="r" t="t"/>
            <a:pathLst>
              <a:path extrusionOk="0" h="136664" w="142469">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5" name="Google Shape;1305;p51"/>
          <p:cNvSpPr/>
          <p:nvPr/>
        </p:nvSpPr>
        <p:spPr>
          <a:xfrm>
            <a:off x="7777725" y="671438"/>
            <a:ext cx="2264661" cy="1997587"/>
          </a:xfrm>
          <a:custGeom>
            <a:rect b="b" l="l" r="r" t="t"/>
            <a:pathLst>
              <a:path extrusionOk="0" h="12066" w="13679">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6" name="Google Shape;1306;p51"/>
          <p:cNvSpPr/>
          <p:nvPr/>
        </p:nvSpPr>
        <p:spPr>
          <a:xfrm rot="8226410">
            <a:off x="757957" y="-908700"/>
            <a:ext cx="1938898" cy="3305715"/>
          </a:xfrm>
          <a:custGeom>
            <a:rect b="b" l="l" r="r" t="t"/>
            <a:pathLst>
              <a:path extrusionOk="0" h="32752" w="1921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307" name="Google Shape;1307;p51"/>
          <p:cNvGrpSpPr/>
          <p:nvPr/>
        </p:nvGrpSpPr>
        <p:grpSpPr>
          <a:xfrm rot="-3861937">
            <a:off x="6523183" y="1380139"/>
            <a:ext cx="2023570" cy="3313878"/>
            <a:chOff x="5754175" y="3922575"/>
            <a:chExt cx="682400" cy="1117525"/>
          </a:xfrm>
        </p:grpSpPr>
        <p:sp>
          <p:nvSpPr>
            <p:cNvPr id="1308" name="Google Shape;1308;p51"/>
            <p:cNvSpPr/>
            <p:nvPr/>
          </p:nvSpPr>
          <p:spPr>
            <a:xfrm>
              <a:off x="5754175" y="4953250"/>
              <a:ext cx="70700" cy="86850"/>
            </a:xfrm>
            <a:custGeom>
              <a:rect b="b" l="l" r="r" t="t"/>
              <a:pathLst>
                <a:path extrusionOk="0" h="3474" w="2828">
                  <a:moveTo>
                    <a:pt x="1855" y="1"/>
                  </a:moveTo>
                  <a:cubicBezTo>
                    <a:pt x="1855" y="1"/>
                    <a:pt x="0" y="3283"/>
                    <a:pt x="973" y="3466"/>
                  </a:cubicBezTo>
                  <a:cubicBezTo>
                    <a:pt x="1000" y="3471"/>
                    <a:pt x="1027" y="3473"/>
                    <a:pt x="1054" y="3473"/>
                  </a:cubicBezTo>
                  <a:cubicBezTo>
                    <a:pt x="1994" y="3473"/>
                    <a:pt x="2827" y="456"/>
                    <a:pt x="2827" y="456"/>
                  </a:cubicBezTo>
                  <a:lnTo>
                    <a:pt x="185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9" name="Google Shape;1309;p51"/>
            <p:cNvSpPr/>
            <p:nvPr/>
          </p:nvSpPr>
          <p:spPr>
            <a:xfrm>
              <a:off x="5768600" y="4780750"/>
              <a:ext cx="193050" cy="209925"/>
            </a:xfrm>
            <a:custGeom>
              <a:rect b="b" l="l" r="r" t="t"/>
              <a:pathLst>
                <a:path extrusionOk="0" h="8397" w="7722">
                  <a:moveTo>
                    <a:pt x="1065" y="1"/>
                  </a:moveTo>
                  <a:cubicBezTo>
                    <a:pt x="1065" y="1"/>
                    <a:pt x="1" y="7812"/>
                    <a:pt x="1156" y="8359"/>
                  </a:cubicBezTo>
                  <a:cubicBezTo>
                    <a:pt x="1208" y="8384"/>
                    <a:pt x="1269" y="8396"/>
                    <a:pt x="1338" y="8396"/>
                  </a:cubicBezTo>
                  <a:cubicBezTo>
                    <a:pt x="2789" y="8396"/>
                    <a:pt x="7721" y="3131"/>
                    <a:pt x="7721" y="3131"/>
                  </a:cubicBezTo>
                  <a:lnTo>
                    <a:pt x="1065" y="1"/>
                  </a:ln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0" name="Google Shape;1310;p51"/>
            <p:cNvSpPr/>
            <p:nvPr/>
          </p:nvSpPr>
          <p:spPr>
            <a:xfrm>
              <a:off x="5795200" y="4343050"/>
              <a:ext cx="389100" cy="516000"/>
            </a:xfrm>
            <a:custGeom>
              <a:rect b="b" l="l" r="r" t="t"/>
              <a:pathLst>
                <a:path extrusionOk="0" h="20640" w="15564">
                  <a:moveTo>
                    <a:pt x="8329" y="1"/>
                  </a:moveTo>
                  <a:cubicBezTo>
                    <a:pt x="8329" y="1"/>
                    <a:pt x="7296" y="1399"/>
                    <a:pt x="5715" y="5047"/>
                  </a:cubicBezTo>
                  <a:cubicBezTo>
                    <a:pt x="4104" y="8694"/>
                    <a:pt x="1" y="17509"/>
                    <a:pt x="1" y="17509"/>
                  </a:cubicBezTo>
                  <a:lnTo>
                    <a:pt x="6657" y="20639"/>
                  </a:lnTo>
                  <a:cubicBezTo>
                    <a:pt x="6657" y="20639"/>
                    <a:pt x="7387" y="19728"/>
                    <a:pt x="9636" y="15381"/>
                  </a:cubicBezTo>
                  <a:cubicBezTo>
                    <a:pt x="12281" y="10305"/>
                    <a:pt x="15563" y="3010"/>
                    <a:pt x="15563" y="3010"/>
                  </a:cubicBezTo>
                  <a:lnTo>
                    <a:pt x="8329" y="1"/>
                  </a:ln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1" name="Google Shape;1311;p51"/>
            <p:cNvSpPr/>
            <p:nvPr/>
          </p:nvSpPr>
          <p:spPr>
            <a:xfrm>
              <a:off x="6003425" y="3922575"/>
              <a:ext cx="433150" cy="579525"/>
            </a:xfrm>
            <a:custGeom>
              <a:rect b="b" l="l" r="r" t="t"/>
              <a:pathLst>
                <a:path extrusionOk="0" h="23181" w="17326">
                  <a:moveTo>
                    <a:pt x="11816" y="1"/>
                  </a:moveTo>
                  <a:cubicBezTo>
                    <a:pt x="10345" y="1"/>
                    <a:pt x="8903" y="821"/>
                    <a:pt x="8085" y="2200"/>
                  </a:cubicBezTo>
                  <a:cubicBezTo>
                    <a:pt x="6535" y="4814"/>
                    <a:pt x="0" y="16820"/>
                    <a:pt x="0" y="16820"/>
                  </a:cubicBezTo>
                  <a:lnTo>
                    <a:pt x="7234" y="19829"/>
                  </a:lnTo>
                  <a:cubicBezTo>
                    <a:pt x="7234" y="19829"/>
                    <a:pt x="13515" y="6181"/>
                    <a:pt x="13978" y="6181"/>
                  </a:cubicBezTo>
                  <a:cubicBezTo>
                    <a:pt x="13979" y="6181"/>
                    <a:pt x="13981" y="6181"/>
                    <a:pt x="13982" y="6181"/>
                  </a:cubicBezTo>
                  <a:cubicBezTo>
                    <a:pt x="14469" y="6273"/>
                    <a:pt x="8237" y="17276"/>
                    <a:pt x="8481" y="20619"/>
                  </a:cubicBezTo>
                  <a:cubicBezTo>
                    <a:pt x="8589" y="22468"/>
                    <a:pt x="9616" y="23180"/>
                    <a:pt x="10214" y="23180"/>
                  </a:cubicBezTo>
                  <a:cubicBezTo>
                    <a:pt x="10451" y="23180"/>
                    <a:pt x="10621" y="23068"/>
                    <a:pt x="10639" y="22869"/>
                  </a:cubicBezTo>
                  <a:cubicBezTo>
                    <a:pt x="10730" y="22109"/>
                    <a:pt x="8845" y="21835"/>
                    <a:pt x="9757" y="19130"/>
                  </a:cubicBezTo>
                  <a:cubicBezTo>
                    <a:pt x="12493" y="10802"/>
                    <a:pt x="17326" y="5300"/>
                    <a:pt x="15411" y="2169"/>
                  </a:cubicBezTo>
                  <a:cubicBezTo>
                    <a:pt x="14477" y="660"/>
                    <a:pt x="13135" y="1"/>
                    <a:pt x="11816" y="1"/>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108" name="Shape 108"/>
        <p:cNvGrpSpPr/>
        <p:nvPr/>
      </p:nvGrpSpPr>
      <p:grpSpPr>
        <a:xfrm>
          <a:off x="0" y="0"/>
          <a:ext cx="0" cy="0"/>
          <a:chOff x="0" y="0"/>
          <a:chExt cx="0" cy="0"/>
        </a:xfrm>
      </p:grpSpPr>
      <p:sp>
        <p:nvSpPr>
          <p:cNvPr id="109" name="Google Shape;109;p7"/>
          <p:cNvSpPr txBox="1"/>
          <p:nvPr>
            <p:ph type="title"/>
          </p:nvPr>
        </p:nvSpPr>
        <p:spPr>
          <a:xfrm>
            <a:off x="713250" y="523025"/>
            <a:ext cx="7717500" cy="541500"/>
          </a:xfrm>
          <a:prstGeom prst="rect">
            <a:avLst/>
          </a:prstGeom>
        </p:spPr>
        <p:txBody>
          <a:bodyPr anchorCtr="0" anchor="b" bIns="91425" lIns="91425" spcFirstLastPara="1" rIns="91425" wrap="square" tIns="91425">
            <a:noAutofit/>
          </a:bodyPr>
          <a:lstStyle>
            <a:lvl1pPr lvl="0" algn="ctr">
              <a:spcBef>
                <a:spcPts val="0"/>
              </a:spcBef>
              <a:spcAft>
                <a:spcPts val="0"/>
              </a:spcAft>
              <a:buSzPts val="2400"/>
              <a:buNone/>
              <a:defRPr>
                <a:solidFill>
                  <a:schemeClr val="accent2"/>
                </a:solidFill>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110" name="Google Shape;110;p7"/>
          <p:cNvSpPr txBox="1"/>
          <p:nvPr>
            <p:ph idx="1" type="body"/>
          </p:nvPr>
        </p:nvSpPr>
        <p:spPr>
          <a:xfrm>
            <a:off x="713225" y="1122325"/>
            <a:ext cx="7717500" cy="3580500"/>
          </a:xfrm>
          <a:prstGeom prst="rect">
            <a:avLst/>
          </a:prstGeom>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accent1"/>
              </a:buClr>
              <a:buSzPts val="1800"/>
              <a:buFont typeface="Hammersmith One"/>
              <a:buAutoNum type="arabicPeriod"/>
              <a:defRPr sz="1600">
                <a:solidFill>
                  <a:srgbClr val="806860"/>
                </a:solidFill>
              </a:defRPr>
            </a:lvl1pPr>
            <a:lvl2pPr indent="-317500" lvl="1" marL="914400">
              <a:spcBef>
                <a:spcPts val="0"/>
              </a:spcBef>
              <a:spcAft>
                <a:spcPts val="0"/>
              </a:spcAft>
              <a:buClr>
                <a:schemeClr val="accent1"/>
              </a:buClr>
              <a:buSzPts val="1400"/>
              <a:buFont typeface="Hammersmith One"/>
              <a:buAutoNum type="alphaLcPeriod"/>
              <a:defRPr sz="1600"/>
            </a:lvl2pPr>
            <a:lvl3pPr indent="-317500" lvl="2" marL="1371600">
              <a:spcBef>
                <a:spcPts val="0"/>
              </a:spcBef>
              <a:spcAft>
                <a:spcPts val="0"/>
              </a:spcAft>
              <a:buClr>
                <a:srgbClr val="FEDD4F"/>
              </a:buClr>
              <a:buSzPts val="1400"/>
              <a:buFont typeface="Hammersmith One"/>
              <a:buAutoNum type="romanLcPeriod"/>
              <a:defRPr sz="1200"/>
            </a:lvl3pPr>
            <a:lvl4pPr indent="-317500" lvl="3" marL="1828800">
              <a:spcBef>
                <a:spcPts val="0"/>
              </a:spcBef>
              <a:spcAft>
                <a:spcPts val="0"/>
              </a:spcAft>
              <a:buClr>
                <a:srgbClr val="FEDD4F"/>
              </a:buClr>
              <a:buSzPts val="1400"/>
              <a:buFont typeface="Hammersmith One"/>
              <a:buAutoNum type="arabicPeriod"/>
              <a:defRPr sz="1200"/>
            </a:lvl4pPr>
            <a:lvl5pPr indent="-317500" lvl="4" marL="2286000">
              <a:spcBef>
                <a:spcPts val="0"/>
              </a:spcBef>
              <a:spcAft>
                <a:spcPts val="0"/>
              </a:spcAft>
              <a:buClr>
                <a:srgbClr val="FEDD4F"/>
              </a:buClr>
              <a:buSzPts val="1400"/>
              <a:buFont typeface="Hammersmith One"/>
              <a:buAutoNum type="alphaLcPeriod"/>
              <a:defRPr sz="1200"/>
            </a:lvl5pPr>
            <a:lvl6pPr indent="-317500" lvl="5" marL="2743200">
              <a:spcBef>
                <a:spcPts val="0"/>
              </a:spcBef>
              <a:spcAft>
                <a:spcPts val="0"/>
              </a:spcAft>
              <a:buClr>
                <a:srgbClr val="FEDD4F"/>
              </a:buClr>
              <a:buSzPts val="1400"/>
              <a:buFont typeface="Hammersmith One"/>
              <a:buAutoNum type="romanLcPeriod"/>
              <a:defRPr sz="1200"/>
            </a:lvl6pPr>
            <a:lvl7pPr indent="-317500" lvl="6" marL="3200400">
              <a:spcBef>
                <a:spcPts val="0"/>
              </a:spcBef>
              <a:spcAft>
                <a:spcPts val="0"/>
              </a:spcAft>
              <a:buClr>
                <a:srgbClr val="FEDD4F"/>
              </a:buClr>
              <a:buSzPts val="1400"/>
              <a:buFont typeface="Hammersmith One"/>
              <a:buAutoNum type="arabicPeriod"/>
              <a:defRPr sz="1200"/>
            </a:lvl7pPr>
            <a:lvl8pPr indent="-317500" lvl="7" marL="3657600">
              <a:spcBef>
                <a:spcPts val="0"/>
              </a:spcBef>
              <a:spcAft>
                <a:spcPts val="0"/>
              </a:spcAft>
              <a:buClr>
                <a:srgbClr val="FEDD4F"/>
              </a:buClr>
              <a:buSzPts val="1400"/>
              <a:buFont typeface="Hammersmith One"/>
              <a:buAutoNum type="alphaLcPeriod"/>
              <a:defRPr sz="1200"/>
            </a:lvl8pPr>
            <a:lvl9pPr indent="-317500" lvl="8" marL="4114800">
              <a:spcBef>
                <a:spcPts val="0"/>
              </a:spcBef>
              <a:spcAft>
                <a:spcPts val="0"/>
              </a:spcAft>
              <a:buClr>
                <a:srgbClr val="FEDD4F"/>
              </a:buClr>
              <a:buSzPts val="1400"/>
              <a:buFont typeface="Hammersmith One"/>
              <a:buAutoNum type="romanLcPeriod"/>
              <a:defRPr sz="1200"/>
            </a:lvl9pPr>
          </a:lstStyle>
          <a:p/>
        </p:txBody>
      </p:sp>
      <p:grpSp>
        <p:nvGrpSpPr>
          <p:cNvPr id="111" name="Google Shape;111;p7"/>
          <p:cNvGrpSpPr/>
          <p:nvPr/>
        </p:nvGrpSpPr>
        <p:grpSpPr>
          <a:xfrm>
            <a:off x="8039875" y="1772525"/>
            <a:ext cx="2052600" cy="2052600"/>
            <a:chOff x="-1185375" y="1414000"/>
            <a:chExt cx="2052600" cy="2052600"/>
          </a:xfrm>
        </p:grpSpPr>
        <p:sp>
          <p:nvSpPr>
            <p:cNvPr id="112" name="Google Shape;112;p7"/>
            <p:cNvSpPr/>
            <p:nvPr/>
          </p:nvSpPr>
          <p:spPr>
            <a:xfrm>
              <a:off x="-1185375" y="1414000"/>
              <a:ext cx="2052600" cy="2052600"/>
            </a:xfrm>
            <a:prstGeom prst="ellips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7"/>
            <p:cNvSpPr/>
            <p:nvPr/>
          </p:nvSpPr>
          <p:spPr>
            <a:xfrm>
              <a:off x="-1140322" y="1463656"/>
              <a:ext cx="1962482" cy="1953284"/>
            </a:xfrm>
            <a:custGeom>
              <a:rect b="b" l="l" r="r" t="t"/>
              <a:pathLst>
                <a:path extrusionOk="0" h="45449" w="45663">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7"/>
            <p:cNvSpPr/>
            <p:nvPr/>
          </p:nvSpPr>
          <p:spPr>
            <a:xfrm>
              <a:off x="-730833" y="1637371"/>
              <a:ext cx="10401" cy="8080"/>
            </a:xfrm>
            <a:custGeom>
              <a:rect b="b" l="l" r="r" t="t"/>
              <a:pathLst>
                <a:path extrusionOk="0" h="188" w="242">
                  <a:moveTo>
                    <a:pt x="161" y="0"/>
                  </a:moveTo>
                  <a:cubicBezTo>
                    <a:pt x="108" y="27"/>
                    <a:pt x="54" y="81"/>
                    <a:pt x="1" y="107"/>
                  </a:cubicBezTo>
                  <a:lnTo>
                    <a:pt x="161" y="188"/>
                  </a:lnTo>
                  <a:lnTo>
                    <a:pt x="242" y="54"/>
                  </a:lnTo>
                  <a:lnTo>
                    <a:pt x="161" y="0"/>
                  </a:lnTo>
                  <a:close/>
                </a:path>
              </a:pathLst>
            </a:custGeom>
            <a:solidFill>
              <a:srgbClr val="80686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7"/>
            <p:cNvSpPr/>
            <p:nvPr/>
          </p:nvSpPr>
          <p:spPr>
            <a:xfrm>
              <a:off x="-620381" y="1470575"/>
              <a:ext cx="308321" cy="260014"/>
            </a:xfrm>
            <a:custGeom>
              <a:rect b="b" l="l" r="r" t="t"/>
              <a:pathLst>
                <a:path extrusionOk="0" h="6050" w="7174">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7"/>
            <p:cNvSpPr/>
            <p:nvPr/>
          </p:nvSpPr>
          <p:spPr>
            <a:xfrm>
              <a:off x="-212008" y="1463656"/>
              <a:ext cx="309481" cy="266933"/>
            </a:xfrm>
            <a:custGeom>
              <a:rect b="b" l="l" r="r" t="t"/>
              <a:pathLst>
                <a:path extrusionOk="0" h="6211" w="7201">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7"/>
            <p:cNvSpPr/>
            <p:nvPr/>
          </p:nvSpPr>
          <p:spPr>
            <a:xfrm>
              <a:off x="197481" y="1576386"/>
              <a:ext cx="117372" cy="69065"/>
            </a:xfrm>
            <a:custGeom>
              <a:rect b="b" l="l" r="r" t="t"/>
              <a:pathLst>
                <a:path extrusionOk="0" h="1607" w="2731">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7"/>
            <p:cNvSpPr/>
            <p:nvPr/>
          </p:nvSpPr>
          <p:spPr>
            <a:xfrm>
              <a:off x="348160" y="1599422"/>
              <a:ext cx="6962" cy="131167"/>
            </a:xfrm>
            <a:custGeom>
              <a:rect b="b" l="l" r="r" t="t"/>
              <a:pathLst>
                <a:path extrusionOk="0" h="3052" w="162">
                  <a:moveTo>
                    <a:pt x="1" y="0"/>
                  </a:moveTo>
                  <a:lnTo>
                    <a:pt x="1" y="3051"/>
                  </a:lnTo>
                  <a:lnTo>
                    <a:pt x="162" y="3051"/>
                  </a:lnTo>
                  <a:lnTo>
                    <a:pt x="162" y="107"/>
                  </a:lnTo>
                  <a:cubicBezTo>
                    <a:pt x="108" y="54"/>
                    <a:pt x="54" y="27"/>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7"/>
            <p:cNvSpPr/>
            <p:nvPr/>
          </p:nvSpPr>
          <p:spPr>
            <a:xfrm>
              <a:off x="-1074782" y="2080254"/>
              <a:ext cx="2364" cy="4642"/>
            </a:xfrm>
            <a:custGeom>
              <a:rect b="b" l="l" r="r" t="t"/>
              <a:pathLst>
                <a:path extrusionOk="0" h="108" w="55">
                  <a:moveTo>
                    <a:pt x="54" y="0"/>
                  </a:moveTo>
                  <a:cubicBezTo>
                    <a:pt x="28" y="27"/>
                    <a:pt x="28" y="54"/>
                    <a:pt x="1" y="107"/>
                  </a:cubicBezTo>
                  <a:lnTo>
                    <a:pt x="54" y="107"/>
                  </a:lnTo>
                  <a:lnTo>
                    <a:pt x="54" y="0"/>
                  </a:lnTo>
                  <a:close/>
                </a:path>
              </a:pathLst>
            </a:custGeom>
            <a:solidFill>
              <a:srgbClr val="80686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7"/>
            <p:cNvSpPr/>
            <p:nvPr/>
          </p:nvSpPr>
          <p:spPr>
            <a:xfrm>
              <a:off x="-924060" y="1822561"/>
              <a:ext cx="2321" cy="2364"/>
            </a:xfrm>
            <a:custGeom>
              <a:rect b="b" l="l" r="r" t="t"/>
              <a:pathLst>
                <a:path extrusionOk="0" h="55" w="54">
                  <a:moveTo>
                    <a:pt x="54" y="1"/>
                  </a:moveTo>
                  <a:cubicBezTo>
                    <a:pt x="27" y="27"/>
                    <a:pt x="27" y="27"/>
                    <a:pt x="0" y="54"/>
                  </a:cubicBezTo>
                  <a:lnTo>
                    <a:pt x="54" y="27"/>
                  </a:lnTo>
                  <a:lnTo>
                    <a:pt x="54" y="1"/>
                  </a:lnTo>
                  <a:close/>
                </a:path>
              </a:pathLst>
            </a:custGeom>
            <a:solidFill>
              <a:srgbClr val="80686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7"/>
            <p:cNvSpPr/>
            <p:nvPr/>
          </p:nvSpPr>
          <p:spPr>
            <a:xfrm>
              <a:off x="-1010358" y="1944488"/>
              <a:ext cx="88620" cy="55269"/>
            </a:xfrm>
            <a:custGeom>
              <a:rect b="b" l="l" r="r" t="t"/>
              <a:pathLst>
                <a:path extrusionOk="0" h="1286" w="2062">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7"/>
            <p:cNvSpPr/>
            <p:nvPr/>
          </p:nvSpPr>
          <p:spPr>
            <a:xfrm>
              <a:off x="-821687" y="1731707"/>
              <a:ext cx="308321" cy="353189"/>
            </a:xfrm>
            <a:custGeom>
              <a:rect b="b" l="l" r="r" t="t"/>
              <a:pathLst>
                <a:path extrusionOk="0" h="8218" w="7174">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7"/>
            <p:cNvSpPr/>
            <p:nvPr/>
          </p:nvSpPr>
          <p:spPr>
            <a:xfrm>
              <a:off x="-413315" y="1731707"/>
              <a:ext cx="309481" cy="352029"/>
            </a:xfrm>
            <a:custGeom>
              <a:rect b="b" l="l" r="r" t="t"/>
              <a:pathLst>
                <a:path extrusionOk="0" h="8191" w="7201">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7"/>
            <p:cNvSpPr/>
            <p:nvPr/>
          </p:nvSpPr>
          <p:spPr>
            <a:xfrm>
              <a:off x="-3825" y="1731707"/>
              <a:ext cx="308321" cy="352029"/>
            </a:xfrm>
            <a:custGeom>
              <a:rect b="b" l="l" r="r" t="t"/>
              <a:pathLst>
                <a:path extrusionOk="0" h="8191" w="7174">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7"/>
            <p:cNvSpPr/>
            <p:nvPr/>
          </p:nvSpPr>
          <p:spPr>
            <a:xfrm>
              <a:off x="404547" y="1766218"/>
              <a:ext cx="308321" cy="317518"/>
            </a:xfrm>
            <a:custGeom>
              <a:rect b="b" l="l" r="r" t="t"/>
              <a:pathLst>
                <a:path extrusionOk="0" h="7388" w="7174">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7"/>
            <p:cNvSpPr/>
            <p:nvPr/>
          </p:nvSpPr>
          <p:spPr>
            <a:xfrm>
              <a:off x="-1136884" y="2350540"/>
              <a:ext cx="8080" cy="10401"/>
            </a:xfrm>
            <a:custGeom>
              <a:rect b="b" l="l" r="r" t="t"/>
              <a:pathLst>
                <a:path extrusionOk="0" h="242" w="188">
                  <a:moveTo>
                    <a:pt x="1" y="1"/>
                  </a:moveTo>
                  <a:cubicBezTo>
                    <a:pt x="1" y="54"/>
                    <a:pt x="1" y="135"/>
                    <a:pt x="1" y="188"/>
                  </a:cubicBezTo>
                  <a:lnTo>
                    <a:pt x="108" y="242"/>
                  </a:lnTo>
                  <a:lnTo>
                    <a:pt x="188" y="108"/>
                  </a:lnTo>
                  <a:lnTo>
                    <a:pt x="1" y="1"/>
                  </a:lnTo>
                  <a:close/>
                </a:path>
              </a:pathLst>
            </a:custGeom>
            <a:solidFill>
              <a:srgbClr val="80686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7"/>
            <p:cNvSpPr/>
            <p:nvPr/>
          </p:nvSpPr>
          <p:spPr>
            <a:xfrm>
              <a:off x="-1028753" y="2094050"/>
              <a:ext cx="308321" cy="352029"/>
            </a:xfrm>
            <a:custGeom>
              <a:rect b="b" l="l" r="r" t="t"/>
              <a:pathLst>
                <a:path extrusionOk="0" h="8191" w="7174">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7"/>
            <p:cNvSpPr/>
            <p:nvPr/>
          </p:nvSpPr>
          <p:spPr>
            <a:xfrm>
              <a:off x="-620381" y="2094050"/>
              <a:ext cx="308321" cy="352029"/>
            </a:xfrm>
            <a:custGeom>
              <a:rect b="b" l="l" r="r" t="t"/>
              <a:pathLst>
                <a:path extrusionOk="0" h="8191" w="7174">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7"/>
            <p:cNvSpPr/>
            <p:nvPr/>
          </p:nvSpPr>
          <p:spPr>
            <a:xfrm>
              <a:off x="-212008" y="2094050"/>
              <a:ext cx="309481" cy="352029"/>
            </a:xfrm>
            <a:custGeom>
              <a:rect b="b" l="l" r="r" t="t"/>
              <a:pathLst>
                <a:path extrusionOk="0" h="8191" w="7201">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7"/>
            <p:cNvSpPr/>
            <p:nvPr/>
          </p:nvSpPr>
          <p:spPr>
            <a:xfrm>
              <a:off x="197481" y="2092890"/>
              <a:ext cx="308321" cy="353189"/>
            </a:xfrm>
            <a:custGeom>
              <a:rect b="b" l="l" r="r" t="t"/>
              <a:pathLst>
                <a:path extrusionOk="0" h="8218" w="7174">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7"/>
            <p:cNvSpPr/>
            <p:nvPr/>
          </p:nvSpPr>
          <p:spPr>
            <a:xfrm>
              <a:off x="605853" y="2092890"/>
              <a:ext cx="207109" cy="353189"/>
            </a:xfrm>
            <a:custGeom>
              <a:rect b="b" l="l" r="r" t="t"/>
              <a:pathLst>
                <a:path extrusionOk="0" h="8218" w="4819">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7"/>
            <p:cNvSpPr/>
            <p:nvPr/>
          </p:nvSpPr>
          <p:spPr>
            <a:xfrm>
              <a:off x="-1131125" y="2435678"/>
              <a:ext cx="209386" cy="352029"/>
            </a:xfrm>
            <a:custGeom>
              <a:rect b="b" l="l" r="r" t="t"/>
              <a:pathLst>
                <a:path extrusionOk="0" h="8191" w="4872">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7"/>
            <p:cNvSpPr/>
            <p:nvPr/>
          </p:nvSpPr>
          <p:spPr>
            <a:xfrm>
              <a:off x="-821687" y="2435678"/>
              <a:ext cx="308321" cy="352029"/>
            </a:xfrm>
            <a:custGeom>
              <a:rect b="b" l="l" r="r" t="t"/>
              <a:pathLst>
                <a:path extrusionOk="0" h="8191" w="7174">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7"/>
            <p:cNvSpPr/>
            <p:nvPr/>
          </p:nvSpPr>
          <p:spPr>
            <a:xfrm>
              <a:off x="-413315" y="2435678"/>
              <a:ext cx="309481" cy="352029"/>
            </a:xfrm>
            <a:custGeom>
              <a:rect b="b" l="l" r="r" t="t"/>
              <a:pathLst>
                <a:path extrusionOk="0" h="8191" w="7201">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7"/>
            <p:cNvSpPr/>
            <p:nvPr/>
          </p:nvSpPr>
          <p:spPr>
            <a:xfrm>
              <a:off x="-3825" y="2435678"/>
              <a:ext cx="308321" cy="352029"/>
            </a:xfrm>
            <a:custGeom>
              <a:rect b="b" l="l" r="r" t="t"/>
              <a:pathLst>
                <a:path extrusionOk="0" h="8191" w="7174">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7"/>
            <p:cNvSpPr/>
            <p:nvPr/>
          </p:nvSpPr>
          <p:spPr>
            <a:xfrm>
              <a:off x="404547" y="2435678"/>
              <a:ext cx="308321" cy="352029"/>
            </a:xfrm>
            <a:custGeom>
              <a:rect b="b" l="l" r="r" t="t"/>
              <a:pathLst>
                <a:path extrusionOk="0" h="8191" w="7174">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7"/>
            <p:cNvSpPr/>
            <p:nvPr/>
          </p:nvSpPr>
          <p:spPr>
            <a:xfrm>
              <a:off x="-1028753" y="2801503"/>
              <a:ext cx="308321" cy="314080"/>
            </a:xfrm>
            <a:custGeom>
              <a:rect b="b" l="l" r="r" t="t"/>
              <a:pathLst>
                <a:path extrusionOk="0" h="7308" w="7174">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7"/>
            <p:cNvSpPr/>
            <p:nvPr/>
          </p:nvSpPr>
          <p:spPr>
            <a:xfrm>
              <a:off x="-620381" y="2801503"/>
              <a:ext cx="308321" cy="352029"/>
            </a:xfrm>
            <a:custGeom>
              <a:rect b="b" l="l" r="r" t="t"/>
              <a:pathLst>
                <a:path extrusionOk="0" h="8191" w="7174">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7"/>
            <p:cNvSpPr/>
            <p:nvPr/>
          </p:nvSpPr>
          <p:spPr>
            <a:xfrm>
              <a:off x="-212008" y="2801503"/>
              <a:ext cx="309481" cy="352029"/>
            </a:xfrm>
            <a:custGeom>
              <a:rect b="b" l="l" r="r" t="t"/>
              <a:pathLst>
                <a:path extrusionOk="0" h="8191" w="7201">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7"/>
            <p:cNvSpPr/>
            <p:nvPr/>
          </p:nvSpPr>
          <p:spPr>
            <a:xfrm>
              <a:off x="197481" y="2801503"/>
              <a:ext cx="308321" cy="352029"/>
            </a:xfrm>
            <a:custGeom>
              <a:rect b="b" l="l" r="r" t="t"/>
              <a:pathLst>
                <a:path extrusionOk="0" h="8191" w="7174">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7"/>
            <p:cNvSpPr/>
            <p:nvPr/>
          </p:nvSpPr>
          <p:spPr>
            <a:xfrm>
              <a:off x="605853" y="2886598"/>
              <a:ext cx="84021" cy="52948"/>
            </a:xfrm>
            <a:custGeom>
              <a:rect b="b" l="l" r="r" t="t"/>
              <a:pathLst>
                <a:path extrusionOk="0" h="1232" w="1955">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7"/>
            <p:cNvSpPr/>
            <p:nvPr/>
          </p:nvSpPr>
          <p:spPr>
            <a:xfrm>
              <a:off x="-636497" y="3228269"/>
              <a:ext cx="123131" cy="73663"/>
            </a:xfrm>
            <a:custGeom>
              <a:rect b="b" l="l" r="r" t="t"/>
              <a:pathLst>
                <a:path extrusionOk="0" h="1714" w="2865">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7"/>
            <p:cNvSpPr/>
            <p:nvPr/>
          </p:nvSpPr>
          <p:spPr>
            <a:xfrm>
              <a:off x="-671008" y="3143131"/>
              <a:ext cx="6962" cy="139247"/>
            </a:xfrm>
            <a:custGeom>
              <a:rect b="b" l="l" r="r" t="t"/>
              <a:pathLst>
                <a:path extrusionOk="0" h="3240" w="162">
                  <a:moveTo>
                    <a:pt x="1" y="0"/>
                  </a:moveTo>
                  <a:lnTo>
                    <a:pt x="1" y="3132"/>
                  </a:lnTo>
                  <a:cubicBezTo>
                    <a:pt x="54" y="3159"/>
                    <a:pt x="108" y="3212"/>
                    <a:pt x="161" y="3239"/>
                  </a:cubicBezTo>
                  <a:lnTo>
                    <a:pt x="16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7"/>
            <p:cNvSpPr/>
            <p:nvPr/>
          </p:nvSpPr>
          <p:spPr>
            <a:xfrm>
              <a:off x="-413315" y="3143131"/>
              <a:ext cx="309481" cy="273810"/>
            </a:xfrm>
            <a:custGeom>
              <a:rect b="b" l="l" r="r" t="t"/>
              <a:pathLst>
                <a:path extrusionOk="0" h="6371" w="7201">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7"/>
            <p:cNvSpPr/>
            <p:nvPr/>
          </p:nvSpPr>
          <p:spPr>
            <a:xfrm>
              <a:off x="-3825" y="3143131"/>
              <a:ext cx="308321" cy="265773"/>
            </a:xfrm>
            <a:custGeom>
              <a:rect b="b" l="l" r="r" t="t"/>
              <a:pathLst>
                <a:path extrusionOk="0" h="6184" w="7174">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7"/>
            <p:cNvSpPr/>
            <p:nvPr/>
          </p:nvSpPr>
          <p:spPr>
            <a:xfrm>
              <a:off x="404547" y="3228269"/>
              <a:ext cx="13839" cy="10401"/>
            </a:xfrm>
            <a:custGeom>
              <a:rect b="b" l="l" r="r" t="t"/>
              <a:pathLst>
                <a:path extrusionOk="0" h="242" w="322">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7" name="Google Shape;147;p7"/>
          <p:cNvSpPr/>
          <p:nvPr/>
        </p:nvSpPr>
        <p:spPr>
          <a:xfrm flipH="1">
            <a:off x="-817503" y="2575150"/>
            <a:ext cx="2540578" cy="3781493"/>
          </a:xfrm>
          <a:custGeom>
            <a:rect b="b" l="l" r="r" t="t"/>
            <a:pathLst>
              <a:path extrusionOk="0" h="136664" w="142469">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148" name="Shape 148"/>
        <p:cNvGrpSpPr/>
        <p:nvPr/>
      </p:nvGrpSpPr>
      <p:grpSpPr>
        <a:xfrm>
          <a:off x="0" y="0"/>
          <a:ext cx="0" cy="0"/>
          <a:chOff x="0" y="0"/>
          <a:chExt cx="0" cy="0"/>
        </a:xfrm>
      </p:grpSpPr>
      <p:sp>
        <p:nvSpPr>
          <p:cNvPr id="149" name="Google Shape;149;p8"/>
          <p:cNvSpPr/>
          <p:nvPr/>
        </p:nvSpPr>
        <p:spPr>
          <a:xfrm flipH="1" rot="-1855510">
            <a:off x="2277590" y="326956"/>
            <a:ext cx="4979106" cy="4104445"/>
          </a:xfrm>
          <a:custGeom>
            <a:rect b="b" l="l" r="r" t="t"/>
            <a:pathLst>
              <a:path extrusionOk="0" h="48836" w="59243">
                <a:moveTo>
                  <a:pt x="27153" y="9007"/>
                </a:moveTo>
                <a:cubicBezTo>
                  <a:pt x="33591" y="9007"/>
                  <a:pt x="31990" y="9240"/>
                  <a:pt x="38094" y="5071"/>
                </a:cubicBezTo>
                <a:cubicBezTo>
                  <a:pt x="44232" y="901"/>
                  <a:pt x="51737" y="0"/>
                  <a:pt x="55473" y="5071"/>
                </a:cubicBezTo>
                <a:cubicBezTo>
                  <a:pt x="59243" y="10108"/>
                  <a:pt x="46800" y="16346"/>
                  <a:pt x="46767" y="22483"/>
                </a:cubicBezTo>
                <a:cubicBezTo>
                  <a:pt x="46734" y="28621"/>
                  <a:pt x="48768" y="48835"/>
                  <a:pt x="28354" y="48835"/>
                </a:cubicBezTo>
                <a:cubicBezTo>
                  <a:pt x="7939" y="48835"/>
                  <a:pt x="0" y="22583"/>
                  <a:pt x="8973" y="14011"/>
                </a:cubicBezTo>
                <a:cubicBezTo>
                  <a:pt x="17946" y="5471"/>
                  <a:pt x="20715" y="9007"/>
                  <a:pt x="27153" y="9007"/>
                </a:cubicBezTo>
                <a:close/>
              </a:path>
            </a:pathLst>
          </a:cu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8"/>
          <p:cNvSpPr/>
          <p:nvPr/>
        </p:nvSpPr>
        <p:spPr>
          <a:xfrm rot="-458900">
            <a:off x="-1050010" y="1201201"/>
            <a:ext cx="3369322" cy="3877052"/>
          </a:xfrm>
          <a:custGeom>
            <a:rect b="b" l="l" r="r" t="t"/>
            <a:pathLst>
              <a:path extrusionOk="0" h="83294" w="72386">
                <a:moveTo>
                  <a:pt x="50403" y="3137"/>
                </a:moveTo>
                <a:cubicBezTo>
                  <a:pt x="56941" y="6272"/>
                  <a:pt x="64246" y="10108"/>
                  <a:pt x="60711" y="17614"/>
                </a:cubicBezTo>
                <a:cubicBezTo>
                  <a:pt x="57175" y="25119"/>
                  <a:pt x="44632" y="42031"/>
                  <a:pt x="52938" y="45433"/>
                </a:cubicBezTo>
                <a:cubicBezTo>
                  <a:pt x="61211" y="48803"/>
                  <a:pt x="72386" y="48302"/>
                  <a:pt x="71885" y="57942"/>
                </a:cubicBezTo>
                <a:cubicBezTo>
                  <a:pt x="71351" y="67583"/>
                  <a:pt x="54640" y="83294"/>
                  <a:pt x="40096" y="76189"/>
                </a:cubicBezTo>
                <a:cubicBezTo>
                  <a:pt x="25552" y="69084"/>
                  <a:pt x="35359" y="53839"/>
                  <a:pt x="20982" y="50137"/>
                </a:cubicBezTo>
                <a:cubicBezTo>
                  <a:pt x="6605" y="46434"/>
                  <a:pt x="1" y="20916"/>
                  <a:pt x="6939" y="13477"/>
                </a:cubicBezTo>
                <a:cubicBezTo>
                  <a:pt x="13877" y="6039"/>
                  <a:pt x="43865" y="1"/>
                  <a:pt x="50403" y="3137"/>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8"/>
          <p:cNvSpPr/>
          <p:nvPr/>
        </p:nvSpPr>
        <p:spPr>
          <a:xfrm flipH="1" rot="-5776221">
            <a:off x="5743624" y="-1186688"/>
            <a:ext cx="4752751" cy="4346457"/>
          </a:xfrm>
          <a:custGeom>
            <a:rect b="b" l="l" r="r" t="t"/>
            <a:pathLst>
              <a:path extrusionOk="0" h="52038" w="61178">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8"/>
          <p:cNvSpPr/>
          <p:nvPr/>
        </p:nvSpPr>
        <p:spPr>
          <a:xfrm flipH="1" rot="8329862">
            <a:off x="3226188" y="-1327516"/>
            <a:ext cx="2044712" cy="3486061"/>
          </a:xfrm>
          <a:custGeom>
            <a:rect b="b" l="l" r="r" t="t"/>
            <a:pathLst>
              <a:path extrusionOk="0" h="32752" w="1921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8"/>
          <p:cNvSpPr/>
          <p:nvPr/>
        </p:nvSpPr>
        <p:spPr>
          <a:xfrm>
            <a:off x="7018450" y="3331851"/>
            <a:ext cx="1020984" cy="1333420"/>
          </a:xfrm>
          <a:custGeom>
            <a:rect b="b" l="l" r="r" t="t"/>
            <a:pathLst>
              <a:path extrusionOk="0" h="22564" w="17277">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8"/>
          <p:cNvSpPr txBox="1"/>
          <p:nvPr>
            <p:ph type="title"/>
          </p:nvPr>
        </p:nvSpPr>
        <p:spPr>
          <a:xfrm>
            <a:off x="1388100" y="1557450"/>
            <a:ext cx="6367800" cy="2028600"/>
          </a:xfrm>
          <a:prstGeom prst="rect">
            <a:avLst/>
          </a:prstGeom>
        </p:spPr>
        <p:txBody>
          <a:bodyPr anchorCtr="0" anchor="ctr" bIns="91425" lIns="91425" spcFirstLastPara="1" rIns="91425" wrap="square" tIns="91425">
            <a:noAutofit/>
          </a:bodyPr>
          <a:lstStyle>
            <a:lvl1pPr lvl="0" algn="ctr">
              <a:spcBef>
                <a:spcPts val="0"/>
              </a:spcBef>
              <a:spcAft>
                <a:spcPts val="0"/>
              </a:spcAft>
              <a:buSzPts val="4800"/>
              <a:buNone/>
              <a:defRPr sz="72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155" name="Shape 155"/>
        <p:cNvGrpSpPr/>
        <p:nvPr/>
      </p:nvGrpSpPr>
      <p:grpSpPr>
        <a:xfrm>
          <a:off x="0" y="0"/>
          <a:ext cx="0" cy="0"/>
          <a:chOff x="0" y="0"/>
          <a:chExt cx="0" cy="0"/>
        </a:xfrm>
      </p:grpSpPr>
      <p:sp>
        <p:nvSpPr>
          <p:cNvPr id="156" name="Google Shape;156;p9"/>
          <p:cNvSpPr/>
          <p:nvPr/>
        </p:nvSpPr>
        <p:spPr>
          <a:xfrm>
            <a:off x="763275" y="799200"/>
            <a:ext cx="1844545" cy="1627040"/>
          </a:xfrm>
          <a:custGeom>
            <a:rect b="b" l="l" r="r" t="t"/>
            <a:pathLst>
              <a:path extrusionOk="0" h="12066" w="13679">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9"/>
          <p:cNvSpPr/>
          <p:nvPr/>
        </p:nvSpPr>
        <p:spPr>
          <a:xfrm>
            <a:off x="6926300" y="-86950"/>
            <a:ext cx="4030804" cy="5999550"/>
          </a:xfrm>
          <a:custGeom>
            <a:rect b="b" l="l" r="r" t="t"/>
            <a:pathLst>
              <a:path extrusionOk="0" h="136664" w="142469">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9"/>
          <p:cNvSpPr/>
          <p:nvPr/>
        </p:nvSpPr>
        <p:spPr>
          <a:xfrm>
            <a:off x="112700" y="3113038"/>
            <a:ext cx="1938817" cy="3305577"/>
          </a:xfrm>
          <a:custGeom>
            <a:rect b="b" l="l" r="r" t="t"/>
            <a:pathLst>
              <a:path extrusionOk="0" h="32752" w="1921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9"/>
          <p:cNvSpPr txBox="1"/>
          <p:nvPr>
            <p:ph type="title"/>
          </p:nvPr>
        </p:nvSpPr>
        <p:spPr>
          <a:xfrm>
            <a:off x="1569450" y="1152050"/>
            <a:ext cx="6005100" cy="15168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3600">
                <a:solidFill>
                  <a:schemeClr val="accent2"/>
                </a:solidFill>
              </a:defRPr>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160" name="Google Shape;160;p9"/>
          <p:cNvSpPr txBox="1"/>
          <p:nvPr>
            <p:ph idx="1" type="subTitle"/>
          </p:nvPr>
        </p:nvSpPr>
        <p:spPr>
          <a:xfrm>
            <a:off x="1904250" y="2756350"/>
            <a:ext cx="53355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a:solidFill>
                  <a:schemeClr val="accent2"/>
                </a:solidFill>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161" name="Shape 161"/>
        <p:cNvGrpSpPr/>
        <p:nvPr/>
      </p:nvGrpSpPr>
      <p:grpSpPr>
        <a:xfrm>
          <a:off x="0" y="0"/>
          <a:ext cx="0" cy="0"/>
          <a:chOff x="0" y="0"/>
          <a:chExt cx="0" cy="0"/>
        </a:xfrm>
      </p:grpSpPr>
      <p:sp>
        <p:nvSpPr>
          <p:cNvPr id="162" name="Google Shape;162;p10"/>
          <p:cNvSpPr/>
          <p:nvPr/>
        </p:nvSpPr>
        <p:spPr>
          <a:xfrm>
            <a:off x="0" y="0"/>
            <a:ext cx="9144000" cy="5143500"/>
          </a:xfrm>
          <a:prstGeom prst="rect">
            <a:avLst/>
          </a:prstGeom>
          <a:solidFill>
            <a:schemeClr val="accent1">
              <a:alpha val="553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0"/>
          <p:cNvSpPr txBox="1"/>
          <p:nvPr>
            <p:ph type="title"/>
          </p:nvPr>
        </p:nvSpPr>
        <p:spPr>
          <a:xfrm>
            <a:off x="4184875" y="1473300"/>
            <a:ext cx="4245900" cy="2196900"/>
          </a:xfrm>
          <a:prstGeom prst="rect">
            <a:avLst/>
          </a:prstGeom>
        </p:spPr>
        <p:txBody>
          <a:bodyPr anchorCtr="0" anchor="t" bIns="91425" lIns="91425" spcFirstLastPara="1" rIns="91425" wrap="square" tIns="91425">
            <a:noAutofit/>
          </a:bodyPr>
          <a:lstStyle>
            <a:lvl1pPr lvl="0" algn="r">
              <a:spcBef>
                <a:spcPts val="0"/>
              </a:spcBef>
              <a:spcAft>
                <a:spcPts val="0"/>
              </a:spcAft>
              <a:buSzPts val="3000"/>
              <a:buNone/>
              <a:defRPr sz="4000">
                <a:solidFill>
                  <a:schemeClr val="dk1"/>
                </a:solidFill>
              </a:defRPr>
            </a:lvl1pPr>
            <a:lvl2pPr lvl="1">
              <a:spcBef>
                <a:spcPts val="0"/>
              </a:spcBef>
              <a:spcAft>
                <a:spcPts val="0"/>
              </a:spcAft>
              <a:buSzPts val="3000"/>
              <a:buNone/>
              <a:defRPr>
                <a:latin typeface="Manjari"/>
                <a:ea typeface="Manjari"/>
                <a:cs typeface="Manjari"/>
                <a:sym typeface="Manjari"/>
              </a:defRPr>
            </a:lvl2pPr>
            <a:lvl3pPr lvl="2">
              <a:spcBef>
                <a:spcPts val="0"/>
              </a:spcBef>
              <a:spcAft>
                <a:spcPts val="0"/>
              </a:spcAft>
              <a:buSzPts val="3000"/>
              <a:buNone/>
              <a:defRPr>
                <a:latin typeface="Manjari"/>
                <a:ea typeface="Manjari"/>
                <a:cs typeface="Manjari"/>
                <a:sym typeface="Manjari"/>
              </a:defRPr>
            </a:lvl3pPr>
            <a:lvl4pPr lvl="3">
              <a:spcBef>
                <a:spcPts val="0"/>
              </a:spcBef>
              <a:spcAft>
                <a:spcPts val="0"/>
              </a:spcAft>
              <a:buSzPts val="3000"/>
              <a:buNone/>
              <a:defRPr>
                <a:latin typeface="Manjari"/>
                <a:ea typeface="Manjari"/>
                <a:cs typeface="Manjari"/>
                <a:sym typeface="Manjari"/>
              </a:defRPr>
            </a:lvl4pPr>
            <a:lvl5pPr lvl="4">
              <a:spcBef>
                <a:spcPts val="0"/>
              </a:spcBef>
              <a:spcAft>
                <a:spcPts val="0"/>
              </a:spcAft>
              <a:buSzPts val="3000"/>
              <a:buNone/>
              <a:defRPr>
                <a:latin typeface="Manjari"/>
                <a:ea typeface="Manjari"/>
                <a:cs typeface="Manjari"/>
                <a:sym typeface="Manjari"/>
              </a:defRPr>
            </a:lvl5pPr>
            <a:lvl6pPr lvl="5">
              <a:spcBef>
                <a:spcPts val="0"/>
              </a:spcBef>
              <a:spcAft>
                <a:spcPts val="0"/>
              </a:spcAft>
              <a:buSzPts val="3000"/>
              <a:buNone/>
              <a:defRPr>
                <a:latin typeface="Manjari"/>
                <a:ea typeface="Manjari"/>
                <a:cs typeface="Manjari"/>
                <a:sym typeface="Manjari"/>
              </a:defRPr>
            </a:lvl6pPr>
            <a:lvl7pPr lvl="6">
              <a:spcBef>
                <a:spcPts val="0"/>
              </a:spcBef>
              <a:spcAft>
                <a:spcPts val="0"/>
              </a:spcAft>
              <a:buSzPts val="3000"/>
              <a:buNone/>
              <a:defRPr>
                <a:latin typeface="Manjari"/>
                <a:ea typeface="Manjari"/>
                <a:cs typeface="Manjari"/>
                <a:sym typeface="Manjari"/>
              </a:defRPr>
            </a:lvl7pPr>
            <a:lvl8pPr lvl="7">
              <a:spcBef>
                <a:spcPts val="0"/>
              </a:spcBef>
              <a:spcAft>
                <a:spcPts val="0"/>
              </a:spcAft>
              <a:buSzPts val="3000"/>
              <a:buNone/>
              <a:defRPr>
                <a:latin typeface="Manjari"/>
                <a:ea typeface="Manjari"/>
                <a:cs typeface="Manjari"/>
                <a:sym typeface="Manjari"/>
              </a:defRPr>
            </a:lvl8pPr>
            <a:lvl9pPr lvl="8">
              <a:spcBef>
                <a:spcPts val="0"/>
              </a:spcBef>
              <a:spcAft>
                <a:spcPts val="0"/>
              </a:spcAft>
              <a:buSzPts val="3000"/>
              <a:buNone/>
              <a:defRPr>
                <a:latin typeface="Manjari"/>
                <a:ea typeface="Manjari"/>
                <a:cs typeface="Manjari"/>
                <a:sym typeface="Manjari"/>
              </a:defRPr>
            </a:lvl9pPr>
          </a:lstStyle>
          <a:p/>
        </p:txBody>
      </p:sp>
      <p:sp>
        <p:nvSpPr>
          <p:cNvPr id="164" name="Google Shape;164;p10"/>
          <p:cNvSpPr/>
          <p:nvPr/>
        </p:nvSpPr>
        <p:spPr>
          <a:xfrm flipH="1" rot="7018826">
            <a:off x="2857318" y="-764238"/>
            <a:ext cx="4267951" cy="2625760"/>
          </a:xfrm>
          <a:custGeom>
            <a:rect b="b" l="l" r="r" t="t"/>
            <a:pathLst>
              <a:path extrusionOk="0" h="36694" w="59643">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0"/>
          <p:cNvSpPr/>
          <p:nvPr/>
        </p:nvSpPr>
        <p:spPr>
          <a:xfrm flipH="1" rot="-8259636">
            <a:off x="4411264" y="3000624"/>
            <a:ext cx="3210911" cy="3197598"/>
          </a:xfrm>
          <a:custGeom>
            <a:rect b="b" l="l" r="r" t="t"/>
            <a:pathLst>
              <a:path extrusionOk="0" h="48035" w="48235">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0"/>
          <p:cNvSpPr/>
          <p:nvPr/>
        </p:nvSpPr>
        <p:spPr>
          <a:xfrm>
            <a:off x="2285225" y="3225607"/>
            <a:ext cx="1419128" cy="1251787"/>
          </a:xfrm>
          <a:custGeom>
            <a:rect b="b" l="l" r="r" t="t"/>
            <a:pathLst>
              <a:path extrusionOk="0" h="12066" w="13679">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40" Type="http://schemas.openxmlformats.org/officeDocument/2006/relationships/slideLayout" Target="../slideLayouts/slideLayout40.xml"/><Relationship Id="rId42" Type="http://schemas.openxmlformats.org/officeDocument/2006/relationships/slideLayout" Target="../slideLayouts/slideLayout42.xml"/><Relationship Id="rId41" Type="http://schemas.openxmlformats.org/officeDocument/2006/relationships/slideLayout" Target="../slideLayouts/slideLayout41.xml"/><Relationship Id="rId44" Type="http://schemas.openxmlformats.org/officeDocument/2006/relationships/slideLayout" Target="../slideLayouts/slideLayout44.xml"/><Relationship Id="rId43" Type="http://schemas.openxmlformats.org/officeDocument/2006/relationships/slideLayout" Target="../slideLayouts/slideLayout43.xml"/><Relationship Id="rId46" Type="http://schemas.openxmlformats.org/officeDocument/2006/relationships/slideLayout" Target="../slideLayouts/slideLayout46.xml"/><Relationship Id="rId45" Type="http://schemas.openxmlformats.org/officeDocument/2006/relationships/slideLayout" Target="../slideLayouts/slideLayout45.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48" Type="http://schemas.openxmlformats.org/officeDocument/2006/relationships/slideLayout" Target="../slideLayouts/slideLayout48.xml"/><Relationship Id="rId47" Type="http://schemas.openxmlformats.org/officeDocument/2006/relationships/slideLayout" Target="../slideLayouts/slideLayout47.xml"/><Relationship Id="rId49" Type="http://schemas.openxmlformats.org/officeDocument/2006/relationships/slideLayout" Target="../slideLayouts/slideLayout4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31" Type="http://schemas.openxmlformats.org/officeDocument/2006/relationships/slideLayout" Target="../slideLayouts/slideLayout31.xml"/><Relationship Id="rId30" Type="http://schemas.openxmlformats.org/officeDocument/2006/relationships/slideLayout" Target="../slideLayouts/slideLayout30.xml"/><Relationship Id="rId33" Type="http://schemas.openxmlformats.org/officeDocument/2006/relationships/slideLayout" Target="../slideLayouts/slideLayout33.xml"/><Relationship Id="rId32" Type="http://schemas.openxmlformats.org/officeDocument/2006/relationships/slideLayout" Target="../slideLayouts/slideLayout32.xml"/><Relationship Id="rId35" Type="http://schemas.openxmlformats.org/officeDocument/2006/relationships/slideLayout" Target="../slideLayouts/slideLayout35.xml"/><Relationship Id="rId34" Type="http://schemas.openxmlformats.org/officeDocument/2006/relationships/slideLayout" Target="../slideLayouts/slideLayout34.xml"/><Relationship Id="rId37" Type="http://schemas.openxmlformats.org/officeDocument/2006/relationships/slideLayout" Target="../slideLayouts/slideLayout37.xml"/><Relationship Id="rId36" Type="http://schemas.openxmlformats.org/officeDocument/2006/relationships/slideLayout" Target="../slideLayouts/slideLayout36.xml"/><Relationship Id="rId39" Type="http://schemas.openxmlformats.org/officeDocument/2006/relationships/slideLayout" Target="../slideLayouts/slideLayout39.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29" Type="http://schemas.openxmlformats.org/officeDocument/2006/relationships/slideLayout" Target="../slideLayouts/slideLayout29.xml"/><Relationship Id="rId51" Type="http://schemas.openxmlformats.org/officeDocument/2006/relationships/theme" Target="../theme/theme1.xml"/><Relationship Id="rId50" Type="http://schemas.openxmlformats.org/officeDocument/2006/relationships/slideLayout" Target="../slideLayouts/slideLayout50.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accent2"/>
              </a:buClr>
              <a:buSzPts val="3000"/>
              <a:buFont typeface="Hammersmith One"/>
              <a:buNone/>
              <a:defRPr b="1" sz="3000">
                <a:solidFill>
                  <a:schemeClr val="accent2"/>
                </a:solidFill>
                <a:latin typeface="Hammersmith One"/>
                <a:ea typeface="Hammersmith One"/>
                <a:cs typeface="Hammersmith One"/>
                <a:sym typeface="Hammersmith One"/>
              </a:defRPr>
            </a:lvl1pPr>
            <a:lvl2pPr lvl="1">
              <a:spcBef>
                <a:spcPts val="0"/>
              </a:spcBef>
              <a:spcAft>
                <a:spcPts val="0"/>
              </a:spcAft>
              <a:buClr>
                <a:schemeClr val="accent2"/>
              </a:buClr>
              <a:buSzPts val="3000"/>
              <a:buFont typeface="Hammersmith One"/>
              <a:buNone/>
              <a:defRPr b="1" sz="3000">
                <a:solidFill>
                  <a:schemeClr val="accent2"/>
                </a:solidFill>
                <a:latin typeface="Hammersmith One"/>
                <a:ea typeface="Hammersmith One"/>
                <a:cs typeface="Hammersmith One"/>
                <a:sym typeface="Hammersmith One"/>
              </a:defRPr>
            </a:lvl2pPr>
            <a:lvl3pPr lvl="2">
              <a:spcBef>
                <a:spcPts val="0"/>
              </a:spcBef>
              <a:spcAft>
                <a:spcPts val="0"/>
              </a:spcAft>
              <a:buClr>
                <a:schemeClr val="accent2"/>
              </a:buClr>
              <a:buSzPts val="3000"/>
              <a:buFont typeface="Hammersmith One"/>
              <a:buNone/>
              <a:defRPr b="1" sz="3000">
                <a:solidFill>
                  <a:schemeClr val="accent2"/>
                </a:solidFill>
                <a:latin typeface="Hammersmith One"/>
                <a:ea typeface="Hammersmith One"/>
                <a:cs typeface="Hammersmith One"/>
                <a:sym typeface="Hammersmith One"/>
              </a:defRPr>
            </a:lvl3pPr>
            <a:lvl4pPr lvl="3">
              <a:spcBef>
                <a:spcPts val="0"/>
              </a:spcBef>
              <a:spcAft>
                <a:spcPts val="0"/>
              </a:spcAft>
              <a:buClr>
                <a:schemeClr val="accent2"/>
              </a:buClr>
              <a:buSzPts val="3000"/>
              <a:buFont typeface="Hammersmith One"/>
              <a:buNone/>
              <a:defRPr b="1" sz="3000">
                <a:solidFill>
                  <a:schemeClr val="accent2"/>
                </a:solidFill>
                <a:latin typeface="Hammersmith One"/>
                <a:ea typeface="Hammersmith One"/>
                <a:cs typeface="Hammersmith One"/>
                <a:sym typeface="Hammersmith One"/>
              </a:defRPr>
            </a:lvl4pPr>
            <a:lvl5pPr lvl="4">
              <a:spcBef>
                <a:spcPts val="0"/>
              </a:spcBef>
              <a:spcAft>
                <a:spcPts val="0"/>
              </a:spcAft>
              <a:buClr>
                <a:schemeClr val="accent2"/>
              </a:buClr>
              <a:buSzPts val="3000"/>
              <a:buFont typeface="Hammersmith One"/>
              <a:buNone/>
              <a:defRPr b="1" sz="3000">
                <a:solidFill>
                  <a:schemeClr val="accent2"/>
                </a:solidFill>
                <a:latin typeface="Hammersmith One"/>
                <a:ea typeface="Hammersmith One"/>
                <a:cs typeface="Hammersmith One"/>
                <a:sym typeface="Hammersmith One"/>
              </a:defRPr>
            </a:lvl5pPr>
            <a:lvl6pPr lvl="5">
              <a:spcBef>
                <a:spcPts val="0"/>
              </a:spcBef>
              <a:spcAft>
                <a:spcPts val="0"/>
              </a:spcAft>
              <a:buClr>
                <a:schemeClr val="accent2"/>
              </a:buClr>
              <a:buSzPts val="3000"/>
              <a:buFont typeface="Hammersmith One"/>
              <a:buNone/>
              <a:defRPr b="1" sz="3000">
                <a:solidFill>
                  <a:schemeClr val="accent2"/>
                </a:solidFill>
                <a:latin typeface="Hammersmith One"/>
                <a:ea typeface="Hammersmith One"/>
                <a:cs typeface="Hammersmith One"/>
                <a:sym typeface="Hammersmith One"/>
              </a:defRPr>
            </a:lvl6pPr>
            <a:lvl7pPr lvl="6">
              <a:spcBef>
                <a:spcPts val="0"/>
              </a:spcBef>
              <a:spcAft>
                <a:spcPts val="0"/>
              </a:spcAft>
              <a:buClr>
                <a:schemeClr val="accent2"/>
              </a:buClr>
              <a:buSzPts val="3000"/>
              <a:buFont typeface="Hammersmith One"/>
              <a:buNone/>
              <a:defRPr b="1" sz="3000">
                <a:solidFill>
                  <a:schemeClr val="accent2"/>
                </a:solidFill>
                <a:latin typeface="Hammersmith One"/>
                <a:ea typeface="Hammersmith One"/>
                <a:cs typeface="Hammersmith One"/>
                <a:sym typeface="Hammersmith One"/>
              </a:defRPr>
            </a:lvl7pPr>
            <a:lvl8pPr lvl="7">
              <a:spcBef>
                <a:spcPts val="0"/>
              </a:spcBef>
              <a:spcAft>
                <a:spcPts val="0"/>
              </a:spcAft>
              <a:buClr>
                <a:schemeClr val="accent2"/>
              </a:buClr>
              <a:buSzPts val="3000"/>
              <a:buFont typeface="Hammersmith One"/>
              <a:buNone/>
              <a:defRPr b="1" sz="3000">
                <a:solidFill>
                  <a:schemeClr val="accent2"/>
                </a:solidFill>
                <a:latin typeface="Hammersmith One"/>
                <a:ea typeface="Hammersmith One"/>
                <a:cs typeface="Hammersmith One"/>
                <a:sym typeface="Hammersmith One"/>
              </a:defRPr>
            </a:lvl8pPr>
            <a:lvl9pPr lvl="8">
              <a:spcBef>
                <a:spcPts val="0"/>
              </a:spcBef>
              <a:spcAft>
                <a:spcPts val="0"/>
              </a:spcAft>
              <a:buClr>
                <a:schemeClr val="accent2"/>
              </a:buClr>
              <a:buSzPts val="3000"/>
              <a:buFont typeface="Hammersmith One"/>
              <a:buNone/>
              <a:defRPr b="1" sz="3000">
                <a:solidFill>
                  <a:schemeClr val="accent2"/>
                </a:solidFill>
                <a:latin typeface="Hammersmith One"/>
                <a:ea typeface="Hammersmith One"/>
                <a:cs typeface="Hammersmith One"/>
                <a:sym typeface="Hammersmith One"/>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00000"/>
              </a:lnSpc>
              <a:spcBef>
                <a:spcPts val="0"/>
              </a:spcBef>
              <a:spcAft>
                <a:spcPts val="0"/>
              </a:spcAft>
              <a:buClr>
                <a:schemeClr val="accent2"/>
              </a:buClr>
              <a:buSzPts val="1800"/>
              <a:buFont typeface="Manjari"/>
              <a:buChar char="●"/>
              <a:defRPr sz="1800">
                <a:solidFill>
                  <a:schemeClr val="accent2"/>
                </a:solidFill>
                <a:latin typeface="Manjari"/>
                <a:ea typeface="Manjari"/>
                <a:cs typeface="Manjari"/>
                <a:sym typeface="Manjari"/>
              </a:defRPr>
            </a:lvl1pPr>
            <a:lvl2pPr indent="-317500" lvl="1" marL="9144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2pPr>
            <a:lvl3pPr indent="-317500" lvl="2" marL="13716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3pPr>
            <a:lvl4pPr indent="-317500" lvl="3" marL="18288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4pPr>
            <a:lvl5pPr indent="-317500" lvl="4" marL="22860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5pPr>
            <a:lvl6pPr indent="-317500" lvl="5" marL="27432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6pPr>
            <a:lvl7pPr indent="-317500" lvl="6" marL="32004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7pPr>
            <a:lvl8pPr indent="-317500" lvl="7" marL="36576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8pPr>
            <a:lvl9pPr indent="-317500" lvl="8" marL="41148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 id="2147483680" r:id="rId33"/>
    <p:sldLayoutId id="2147483681" r:id="rId34"/>
    <p:sldLayoutId id="2147483682" r:id="rId35"/>
    <p:sldLayoutId id="2147483683" r:id="rId36"/>
    <p:sldLayoutId id="2147483684" r:id="rId37"/>
    <p:sldLayoutId id="2147483685" r:id="rId38"/>
    <p:sldLayoutId id="2147483686" r:id="rId39"/>
    <p:sldLayoutId id="2147483687" r:id="rId40"/>
    <p:sldLayoutId id="2147483688" r:id="rId41"/>
    <p:sldLayoutId id="2147483689" r:id="rId42"/>
    <p:sldLayoutId id="2147483690" r:id="rId43"/>
    <p:sldLayoutId id="2147483691" r:id="rId44"/>
    <p:sldLayoutId id="2147483692" r:id="rId45"/>
    <p:sldLayoutId id="2147483693" r:id="rId46"/>
    <p:sldLayoutId id="2147483694" r:id="rId47"/>
    <p:sldLayoutId id="2147483695" r:id="rId48"/>
    <p:sldLayoutId id="2147483696" r:id="rId49"/>
    <p:sldLayoutId id="2147483697" r:id="rId5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315" name="Shape 1315"/>
        <p:cNvGrpSpPr/>
        <p:nvPr/>
      </p:nvGrpSpPr>
      <p:grpSpPr>
        <a:xfrm>
          <a:off x="0" y="0"/>
          <a:ext cx="0" cy="0"/>
          <a:chOff x="0" y="0"/>
          <a:chExt cx="0" cy="0"/>
        </a:xfrm>
      </p:grpSpPr>
      <p:sp>
        <p:nvSpPr>
          <p:cNvPr id="1316" name="Google Shape;1316;p52"/>
          <p:cNvSpPr txBox="1"/>
          <p:nvPr>
            <p:ph type="ctrTitle"/>
          </p:nvPr>
        </p:nvSpPr>
        <p:spPr>
          <a:xfrm>
            <a:off x="532950" y="2052750"/>
            <a:ext cx="8180100" cy="1274700"/>
          </a:xfrm>
          <a:prstGeom prst="rect">
            <a:avLst/>
          </a:prstGeom>
        </p:spPr>
        <p:txBody>
          <a:bodyPr anchorCtr="0" anchor="b" bIns="91425" lIns="91425" spcFirstLastPara="1" rIns="91425" wrap="square" tIns="91425">
            <a:noAutofit/>
          </a:bodyPr>
          <a:lstStyle/>
          <a:p>
            <a:pPr indent="0" lvl="0" marL="0" rtl="0" algn="ctr">
              <a:lnSpc>
                <a:spcPct val="115000"/>
              </a:lnSpc>
              <a:spcBef>
                <a:spcPts val="1200"/>
              </a:spcBef>
              <a:spcAft>
                <a:spcPts val="0"/>
              </a:spcAft>
              <a:buNone/>
            </a:pPr>
            <a:r>
              <a:rPr lang="en" sz="2500">
                <a:solidFill>
                  <a:srgbClr val="445D73"/>
                </a:solidFill>
              </a:rPr>
              <a:t>"THE USE OF PRAGMATIC AND DISCOURSE MARKERS</a:t>
            </a:r>
            <a:endParaRPr sz="2500">
              <a:solidFill>
                <a:srgbClr val="445D73"/>
              </a:solidFill>
            </a:endParaRPr>
          </a:p>
          <a:p>
            <a:pPr indent="0" lvl="0" marL="0" rtl="0" algn="ctr">
              <a:lnSpc>
                <a:spcPct val="115000"/>
              </a:lnSpc>
              <a:spcBef>
                <a:spcPts val="1200"/>
              </a:spcBef>
              <a:spcAft>
                <a:spcPts val="0"/>
              </a:spcAft>
              <a:buNone/>
            </a:pPr>
            <a:r>
              <a:rPr lang="en" sz="2500">
                <a:solidFill>
                  <a:srgbClr val="445D73"/>
                </a:solidFill>
              </a:rPr>
              <a:t>IN STORYTELLING GENRES: </a:t>
            </a:r>
            <a:r>
              <a:rPr i="1" lang="en" sz="2500">
                <a:solidFill>
                  <a:srgbClr val="445D73"/>
                </a:solidFill>
              </a:rPr>
              <a:t>NARRATIVE</a:t>
            </a:r>
            <a:r>
              <a:rPr lang="en" sz="2500">
                <a:solidFill>
                  <a:srgbClr val="445D73"/>
                </a:solidFill>
              </a:rPr>
              <a:t> AND </a:t>
            </a:r>
            <a:r>
              <a:rPr i="1" lang="en" sz="2500">
                <a:solidFill>
                  <a:srgbClr val="445D73"/>
                </a:solidFill>
              </a:rPr>
              <a:t>EXEMPLUM</a:t>
            </a:r>
            <a:r>
              <a:rPr lang="en" sz="2500">
                <a:solidFill>
                  <a:srgbClr val="445D73"/>
                </a:solidFill>
              </a:rPr>
              <a:t>"</a:t>
            </a:r>
            <a:endParaRPr sz="2500">
              <a:solidFill>
                <a:srgbClr val="445D73"/>
              </a:solidFill>
            </a:endParaRPr>
          </a:p>
          <a:p>
            <a:pPr indent="0" lvl="0" marL="0" rtl="0" algn="l">
              <a:spcBef>
                <a:spcPts val="1200"/>
              </a:spcBef>
              <a:spcAft>
                <a:spcPts val="0"/>
              </a:spcAft>
              <a:buNone/>
            </a:pPr>
            <a:r>
              <a:t/>
            </a:r>
            <a:endParaRPr>
              <a:solidFill>
                <a:schemeClr val="accent2"/>
              </a:solidFill>
            </a:endParaRPr>
          </a:p>
        </p:txBody>
      </p:sp>
      <p:sp>
        <p:nvSpPr>
          <p:cNvPr id="1317" name="Google Shape;1317;p52"/>
          <p:cNvSpPr txBox="1"/>
          <p:nvPr>
            <p:ph idx="1" type="subTitle"/>
          </p:nvPr>
        </p:nvSpPr>
        <p:spPr>
          <a:xfrm>
            <a:off x="1283100" y="2480225"/>
            <a:ext cx="6577800" cy="458100"/>
          </a:xfrm>
          <a:prstGeom prst="rect">
            <a:avLst/>
          </a:prstGeom>
        </p:spPr>
        <p:txBody>
          <a:bodyPr anchorCtr="0" anchor="t" bIns="91425" lIns="91425" spcFirstLastPara="1" rIns="91425" wrap="square" tIns="91425">
            <a:noAutofit/>
          </a:bodyPr>
          <a:lstStyle/>
          <a:p>
            <a:pPr indent="0" lvl="0" marL="0" rtl="0" algn="ctr">
              <a:lnSpc>
                <a:spcPct val="90000"/>
              </a:lnSpc>
              <a:spcBef>
                <a:spcPts val="0"/>
              </a:spcBef>
              <a:spcAft>
                <a:spcPts val="0"/>
              </a:spcAft>
              <a:buClr>
                <a:srgbClr val="000000"/>
              </a:buClr>
              <a:buSzPts val="2400"/>
              <a:buFont typeface="Arial"/>
              <a:buNone/>
            </a:pPr>
            <a:r>
              <a:rPr lang="en" sz="1800">
                <a:solidFill>
                  <a:srgbClr val="000000"/>
                </a:solidFill>
                <a:latin typeface="Calibri"/>
                <a:ea typeface="Calibri"/>
                <a:cs typeface="Calibri"/>
                <a:sym typeface="Calibri"/>
              </a:rPr>
              <a:t>Presentation by </a:t>
            </a:r>
            <a:endParaRPr sz="1800">
              <a:solidFill>
                <a:srgbClr val="000000"/>
              </a:solidFill>
              <a:latin typeface="Calibri"/>
              <a:ea typeface="Calibri"/>
              <a:cs typeface="Calibri"/>
              <a:sym typeface="Calibri"/>
            </a:endParaRPr>
          </a:p>
          <a:p>
            <a:pPr indent="0" lvl="0" marL="0" rtl="0" algn="ctr">
              <a:lnSpc>
                <a:spcPct val="90000"/>
              </a:lnSpc>
              <a:spcBef>
                <a:spcPts val="1000"/>
              </a:spcBef>
              <a:spcAft>
                <a:spcPts val="0"/>
              </a:spcAft>
              <a:buClr>
                <a:srgbClr val="000000"/>
              </a:buClr>
              <a:buSzPts val="2400"/>
              <a:buFont typeface="Arial"/>
              <a:buNone/>
            </a:pPr>
            <a:r>
              <a:rPr lang="en" sz="1800">
                <a:solidFill>
                  <a:srgbClr val="000000"/>
                </a:solidFill>
                <a:latin typeface="Calibri"/>
                <a:ea typeface="Calibri"/>
                <a:cs typeface="Calibri"/>
                <a:sym typeface="Calibri"/>
              </a:rPr>
              <a:t>Erica San Martin  &amp; Celia Anabel Costanzo</a:t>
            </a:r>
            <a:endParaRPr sz="1800">
              <a:solidFill>
                <a:srgbClr val="000000"/>
              </a:solidFill>
              <a:latin typeface="Calibri"/>
              <a:ea typeface="Calibri"/>
              <a:cs typeface="Calibri"/>
              <a:sym typeface="Calibri"/>
            </a:endParaRPr>
          </a:p>
          <a:p>
            <a:pPr indent="0" lvl="0" marL="0" rtl="0" algn="ctr">
              <a:lnSpc>
                <a:spcPct val="90000"/>
              </a:lnSpc>
              <a:spcBef>
                <a:spcPts val="1000"/>
              </a:spcBef>
              <a:spcAft>
                <a:spcPts val="0"/>
              </a:spcAft>
              <a:buClr>
                <a:srgbClr val="000000"/>
              </a:buClr>
              <a:buSzPts val="2400"/>
              <a:buFont typeface="Arial"/>
              <a:buNone/>
            </a:pPr>
            <a:r>
              <a:rPr lang="en" sz="1800">
                <a:solidFill>
                  <a:srgbClr val="000000"/>
                </a:solidFill>
                <a:latin typeface="Calibri"/>
                <a:ea typeface="Calibri"/>
                <a:cs typeface="Calibri"/>
                <a:sym typeface="Calibri"/>
              </a:rPr>
              <a:t>UNLP – Facultad de Humanidades y Ciencias de la Educación</a:t>
            </a:r>
            <a:endParaRPr sz="1800">
              <a:solidFill>
                <a:srgbClr val="000000"/>
              </a:solidFill>
              <a:latin typeface="Calibri"/>
              <a:ea typeface="Calibri"/>
              <a:cs typeface="Calibri"/>
              <a:sym typeface="Calibri"/>
            </a:endParaRPr>
          </a:p>
          <a:p>
            <a:pPr indent="0" lvl="0" marL="0" rtl="0" algn="ctr">
              <a:lnSpc>
                <a:spcPct val="90000"/>
              </a:lnSpc>
              <a:spcBef>
                <a:spcPts val="1000"/>
              </a:spcBef>
              <a:spcAft>
                <a:spcPts val="0"/>
              </a:spcAft>
              <a:buClr>
                <a:srgbClr val="000000"/>
              </a:buClr>
              <a:buSzPts val="2400"/>
              <a:buFont typeface="Arial"/>
              <a:buNone/>
            </a:pPr>
            <a:r>
              <a:rPr lang="en" sz="1800">
                <a:solidFill>
                  <a:srgbClr val="000000"/>
                </a:solidFill>
                <a:latin typeface="Calibri"/>
                <a:ea typeface="Calibri"/>
                <a:cs typeface="Calibri"/>
                <a:sym typeface="Calibri"/>
              </a:rPr>
              <a:t>Materia: Dicción Inglesa II</a:t>
            </a:r>
            <a:endParaRPr sz="1800">
              <a:solidFill>
                <a:srgbClr val="000000"/>
              </a:solidFill>
              <a:latin typeface="Calibri"/>
              <a:ea typeface="Calibri"/>
              <a:cs typeface="Calibri"/>
              <a:sym typeface="Calibri"/>
            </a:endParaRPr>
          </a:p>
          <a:p>
            <a:pPr indent="0" lvl="0" marL="0" rtl="0" algn="ctr">
              <a:lnSpc>
                <a:spcPct val="90000"/>
              </a:lnSpc>
              <a:spcBef>
                <a:spcPts val="1000"/>
              </a:spcBef>
              <a:spcAft>
                <a:spcPts val="0"/>
              </a:spcAft>
              <a:buClr>
                <a:srgbClr val="000000"/>
              </a:buClr>
              <a:buSzPts val="2400"/>
              <a:buFont typeface="Arial"/>
              <a:buNone/>
            </a:pPr>
            <a:r>
              <a:rPr lang="en" sz="1800">
                <a:solidFill>
                  <a:srgbClr val="000000"/>
                </a:solidFill>
                <a:latin typeface="Calibri"/>
                <a:ea typeface="Calibri"/>
                <a:cs typeface="Calibri"/>
                <a:sym typeface="Calibri"/>
              </a:rPr>
              <a:t>2022</a:t>
            </a:r>
            <a:endParaRPr sz="1800">
              <a:solidFill>
                <a:srgbClr val="434343"/>
              </a:solidFill>
              <a:latin typeface="Actor"/>
              <a:ea typeface="Actor"/>
              <a:cs typeface="Actor"/>
              <a:sym typeface="Actor"/>
            </a:endParaRPr>
          </a:p>
          <a:p>
            <a:pPr indent="0" lvl="0" marL="0" rtl="0" algn="ctr">
              <a:spcBef>
                <a:spcPts val="0"/>
              </a:spcBef>
              <a:spcAft>
                <a:spcPts val="0"/>
              </a:spcAft>
              <a:buClr>
                <a:schemeClr val="dk1"/>
              </a:buClr>
              <a:buSzPts val="1100"/>
              <a:buFont typeface="Arial"/>
              <a:buNone/>
            </a:pPr>
            <a:r>
              <a:t/>
            </a:r>
            <a:endParaRPr sz="18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9" name="Shape 1399"/>
        <p:cNvGrpSpPr/>
        <p:nvPr/>
      </p:nvGrpSpPr>
      <p:grpSpPr>
        <a:xfrm>
          <a:off x="0" y="0"/>
          <a:ext cx="0" cy="0"/>
          <a:chOff x="0" y="0"/>
          <a:chExt cx="0" cy="0"/>
        </a:xfrm>
      </p:grpSpPr>
      <p:graphicFrame>
        <p:nvGraphicFramePr>
          <p:cNvPr id="1400" name="Google Shape;1400;p61"/>
          <p:cNvGraphicFramePr/>
          <p:nvPr/>
        </p:nvGraphicFramePr>
        <p:xfrm>
          <a:off x="556163" y="160006"/>
          <a:ext cx="3000000" cy="3000000"/>
        </p:xfrm>
        <a:graphic>
          <a:graphicData uri="http://schemas.openxmlformats.org/drawingml/2006/table">
            <a:tbl>
              <a:tblPr>
                <a:noFill/>
                <a:tableStyleId>{898470B7-34C5-4419-9E7F-72CAD9E6EC9E}</a:tableStyleId>
              </a:tblPr>
              <a:tblGrid>
                <a:gridCol w="1701100"/>
                <a:gridCol w="6330575"/>
              </a:tblGrid>
              <a:tr h="793975">
                <a:tc>
                  <a:txBody>
                    <a:bodyPr/>
                    <a:lstStyle/>
                    <a:p>
                      <a:pPr indent="0" lvl="0" marL="57150" rtl="0" algn="ctr">
                        <a:lnSpc>
                          <a:spcPct val="115000"/>
                        </a:lnSpc>
                        <a:spcBef>
                          <a:spcPts val="0"/>
                        </a:spcBef>
                        <a:spcAft>
                          <a:spcPts val="0"/>
                        </a:spcAft>
                        <a:buNone/>
                      </a:pPr>
                      <a:r>
                        <a:rPr b="1" lang="en">
                          <a:solidFill>
                            <a:schemeClr val="dk1"/>
                          </a:solidFill>
                          <a:latin typeface="Manjari"/>
                          <a:ea typeface="Manjari"/>
                          <a:cs typeface="Manjari"/>
                          <a:sym typeface="Manjari"/>
                        </a:rPr>
                        <a:t>ORIENTATIONS</a:t>
                      </a:r>
                      <a:endParaRPr b="1">
                        <a:solidFill>
                          <a:schemeClr val="dk1"/>
                        </a:solidFill>
                        <a:latin typeface="Manjari"/>
                        <a:ea typeface="Manjari"/>
                        <a:cs typeface="Manjari"/>
                        <a:sym typeface="Manjari"/>
                      </a:endParaRPr>
                    </a:p>
                  </a:txBody>
                  <a:tcPr marT="91425" marB="91425" marR="91425" marL="91425" anchor="ctr">
                    <a:lnL cap="flat" cmpd="sng" w="9525">
                      <a:solidFill>
                        <a:schemeClr val="accent1">
                          <a:alpha val="0"/>
                        </a:schemeClr>
                      </a:solidFill>
                      <a:prstDash val="solid"/>
                      <a:round/>
                      <a:headEnd len="sm" w="sm" type="none"/>
                      <a:tailEnd len="sm" w="sm" type="none"/>
                    </a:lnL>
                    <a:lnR cap="flat" cmpd="sng" w="9525">
                      <a:solidFill>
                        <a:schemeClr val="accent1">
                          <a:alpha val="0"/>
                        </a:schemeClr>
                      </a:solidFill>
                      <a:prstDash val="solid"/>
                      <a:round/>
                      <a:headEnd len="sm" w="sm" type="none"/>
                      <a:tailEnd len="sm" w="sm" type="none"/>
                    </a:lnR>
                    <a:lnT cap="flat" cmpd="sng" w="9525">
                      <a:solidFill>
                        <a:schemeClr val="accent1">
                          <a:alpha val="0"/>
                        </a:schemeClr>
                      </a:solidFill>
                      <a:prstDash val="solid"/>
                      <a:round/>
                      <a:headEnd len="sm" w="sm" type="none"/>
                      <a:tailEnd len="sm" w="sm" type="none"/>
                    </a:lnT>
                    <a:lnB cap="flat" cmpd="sng" w="9525">
                      <a:solidFill>
                        <a:schemeClr val="accent1">
                          <a:alpha val="0"/>
                        </a:schemeClr>
                      </a:solidFill>
                      <a:prstDash val="solid"/>
                      <a:round/>
                      <a:headEnd len="sm" w="sm" type="none"/>
                      <a:tailEnd len="sm" w="sm" type="none"/>
                    </a:lnB>
                    <a:solidFill>
                      <a:schemeClr val="accent1"/>
                    </a:solidFill>
                  </a:tcPr>
                </a:tc>
                <a:tc>
                  <a:txBody>
                    <a:bodyPr/>
                    <a:lstStyle/>
                    <a:p>
                      <a:pPr indent="0" lvl="0" marL="0" rtl="0" algn="l">
                        <a:lnSpc>
                          <a:spcPct val="115000"/>
                        </a:lnSpc>
                        <a:spcBef>
                          <a:spcPts val="0"/>
                        </a:spcBef>
                        <a:spcAft>
                          <a:spcPts val="0"/>
                        </a:spcAft>
                        <a:buNone/>
                      </a:pPr>
                      <a:r>
                        <a:rPr lang="en" sz="1500">
                          <a:solidFill>
                            <a:schemeClr val="accent2"/>
                          </a:solidFill>
                          <a:latin typeface="Book Antiqua"/>
                          <a:ea typeface="Book Antiqua"/>
                          <a:cs typeface="Book Antiqua"/>
                          <a:sym typeface="Book Antiqua"/>
                        </a:rPr>
                        <a:t>LAJU:     in and it hurts Scott.</a:t>
                      </a:r>
                      <a:endParaRPr sz="1500">
                        <a:solidFill>
                          <a:schemeClr val="accent2"/>
                        </a:solidFill>
                        <a:latin typeface="Book Antiqua"/>
                        <a:ea typeface="Book Antiqua"/>
                        <a:cs typeface="Book Antiqua"/>
                        <a:sym typeface="Book Antiqua"/>
                      </a:endParaRPr>
                    </a:p>
                    <a:p>
                      <a:pPr indent="0" lvl="0" marL="0" rtl="0" algn="l">
                        <a:lnSpc>
                          <a:spcPct val="115000"/>
                        </a:lnSpc>
                        <a:spcBef>
                          <a:spcPts val="0"/>
                        </a:spcBef>
                        <a:spcAft>
                          <a:spcPts val="0"/>
                        </a:spcAft>
                        <a:buNone/>
                      </a:pPr>
                      <a:r>
                        <a:rPr lang="en" sz="1500">
                          <a:solidFill>
                            <a:schemeClr val="accent2"/>
                          </a:solidFill>
                          <a:latin typeface="Book Antiqua"/>
                          <a:ea typeface="Book Antiqua"/>
                          <a:cs typeface="Book Antiqua"/>
                          <a:sym typeface="Book Antiqua"/>
                        </a:rPr>
                        <a:t>*CAM:   (.) He doesn't know that he's gay ?</a:t>
                      </a:r>
                      <a:endParaRPr sz="1500">
                        <a:solidFill>
                          <a:schemeClr val="accent2"/>
                        </a:solidFill>
                        <a:latin typeface="Book Antiqua"/>
                        <a:ea typeface="Book Antiqua"/>
                        <a:cs typeface="Book Antiqua"/>
                        <a:sym typeface="Book Antiqua"/>
                      </a:endParaRPr>
                    </a:p>
                  </a:txBody>
                  <a:tcPr marT="91425" marB="91425" marR="91425" marL="91425" anchor="ctr">
                    <a:lnL cap="flat" cmpd="sng" w="9525">
                      <a:solidFill>
                        <a:schemeClr val="accent1">
                          <a:alpha val="0"/>
                        </a:schemeClr>
                      </a:solidFill>
                      <a:prstDash val="solid"/>
                      <a:round/>
                      <a:headEnd len="sm" w="sm" type="none"/>
                      <a:tailEnd len="sm" w="sm" type="none"/>
                    </a:lnL>
                    <a:lnR cap="flat" cmpd="sng" w="9525">
                      <a:solidFill>
                        <a:schemeClr val="accent1">
                          <a:alpha val="0"/>
                        </a:schemeClr>
                      </a:solidFill>
                      <a:prstDash val="solid"/>
                      <a:round/>
                      <a:headEnd len="sm" w="sm" type="none"/>
                      <a:tailEnd len="sm" w="sm" type="none"/>
                    </a:lnR>
                    <a:lnT cap="flat" cmpd="sng" w="9525">
                      <a:solidFill>
                        <a:schemeClr val="accent1">
                          <a:alpha val="0"/>
                        </a:schemeClr>
                      </a:solidFill>
                      <a:prstDash val="solid"/>
                      <a:round/>
                      <a:headEnd len="sm" w="sm" type="none"/>
                      <a:tailEnd len="sm" w="sm" type="none"/>
                    </a:lnT>
                    <a:lnB cap="flat" cmpd="sng" w="9525">
                      <a:solidFill>
                        <a:schemeClr val="accent1"/>
                      </a:solidFill>
                      <a:prstDash val="solid"/>
                      <a:round/>
                      <a:headEnd len="sm" w="sm" type="none"/>
                      <a:tailEnd len="sm" w="sm" type="none"/>
                    </a:lnB>
                    <a:solidFill>
                      <a:schemeClr val="accent4"/>
                    </a:solidFill>
                  </a:tcPr>
                </a:tc>
              </a:tr>
              <a:tr h="1676375">
                <a:tc>
                  <a:txBody>
                    <a:bodyPr/>
                    <a:lstStyle/>
                    <a:p>
                      <a:pPr indent="0" lvl="0" marL="57150" rtl="0" algn="ctr">
                        <a:lnSpc>
                          <a:spcPct val="115000"/>
                        </a:lnSpc>
                        <a:spcBef>
                          <a:spcPts val="0"/>
                        </a:spcBef>
                        <a:spcAft>
                          <a:spcPts val="0"/>
                        </a:spcAft>
                        <a:buNone/>
                      </a:pPr>
                      <a:r>
                        <a:rPr b="1" lang="en">
                          <a:solidFill>
                            <a:schemeClr val="dk1"/>
                          </a:solidFill>
                          <a:latin typeface="Manjari"/>
                          <a:ea typeface="Manjari"/>
                          <a:cs typeface="Manjari"/>
                          <a:sym typeface="Manjari"/>
                        </a:rPr>
                        <a:t>INCIDENT</a:t>
                      </a:r>
                      <a:endParaRPr b="1">
                        <a:solidFill>
                          <a:schemeClr val="dk1"/>
                        </a:solidFill>
                        <a:latin typeface="Manjari"/>
                        <a:ea typeface="Manjari"/>
                        <a:cs typeface="Manjari"/>
                        <a:sym typeface="Manjari"/>
                      </a:endParaRPr>
                    </a:p>
                  </a:txBody>
                  <a:tcPr marT="91425" marB="91425" marR="91425" marL="91425" anchor="ctr">
                    <a:lnL cap="flat" cmpd="sng" w="9525">
                      <a:solidFill>
                        <a:schemeClr val="accent1">
                          <a:alpha val="0"/>
                        </a:schemeClr>
                      </a:solidFill>
                      <a:prstDash val="solid"/>
                      <a:round/>
                      <a:headEnd len="sm" w="sm" type="none"/>
                      <a:tailEnd len="sm" w="sm" type="none"/>
                    </a:lnL>
                    <a:lnR cap="flat" cmpd="sng" w="9525">
                      <a:solidFill>
                        <a:schemeClr val="accent1">
                          <a:alpha val="0"/>
                        </a:schemeClr>
                      </a:solidFill>
                      <a:prstDash val="solid"/>
                      <a:round/>
                      <a:headEnd len="sm" w="sm" type="none"/>
                      <a:tailEnd len="sm" w="sm" type="none"/>
                    </a:lnR>
                    <a:lnT cap="flat" cmpd="sng" w="9525">
                      <a:solidFill>
                        <a:schemeClr val="accent1">
                          <a:alpha val="0"/>
                        </a:schemeClr>
                      </a:solidFill>
                      <a:prstDash val="solid"/>
                      <a:round/>
                      <a:headEnd len="sm" w="sm" type="none"/>
                      <a:tailEnd len="sm" w="sm" type="none"/>
                    </a:lnT>
                    <a:lnB cap="flat" cmpd="sng" w="9525">
                      <a:solidFill>
                        <a:schemeClr val="accent1">
                          <a:alpha val="0"/>
                        </a:schemeClr>
                      </a:solidFill>
                      <a:prstDash val="solid"/>
                      <a:round/>
                      <a:headEnd len="sm" w="sm" type="none"/>
                      <a:tailEnd len="sm" w="sm" type="none"/>
                    </a:lnB>
                    <a:solidFill>
                      <a:schemeClr val="accent1"/>
                    </a:solidFill>
                  </a:tcPr>
                </a:tc>
                <a:tc>
                  <a:txBody>
                    <a:bodyPr/>
                    <a:lstStyle/>
                    <a:p>
                      <a:pPr indent="0" lvl="0" marL="0" rtl="0" algn="just">
                        <a:lnSpc>
                          <a:spcPct val="100000"/>
                        </a:lnSpc>
                        <a:spcBef>
                          <a:spcPts val="0"/>
                        </a:spcBef>
                        <a:spcAft>
                          <a:spcPts val="0"/>
                        </a:spcAft>
                        <a:buNone/>
                      </a:pPr>
                      <a:r>
                        <a:rPr i="1" lang="en" sz="1500">
                          <a:solidFill>
                            <a:schemeClr val="accent2"/>
                          </a:solidFill>
                          <a:latin typeface="Book Antiqua"/>
                          <a:ea typeface="Book Antiqua"/>
                          <a:cs typeface="Book Antiqua"/>
                          <a:sym typeface="Book Antiqua"/>
                        </a:rPr>
                        <a:t> </a:t>
                      </a:r>
                      <a:r>
                        <a:rPr lang="en" sz="1500">
                          <a:solidFill>
                            <a:schemeClr val="accent2"/>
                          </a:solidFill>
                          <a:latin typeface="Book Antiqua"/>
                          <a:ea typeface="Book Antiqua"/>
                          <a:cs typeface="Book Antiqua"/>
                          <a:sym typeface="Book Antiqua"/>
                        </a:rPr>
                        <a:t>*LAJU:  And his brother is just like that. And so: he and h- and so his little boy is growing up the same way. Larry's twelve  in And he's like this big kid cause he's overweight. And I told Scott… I said… well Scott …in I wouldn't take it personal cause… Scott was telling me this morning. I said… in first of all… Larry's twelve years old he's like six foot one, and he's fat, I mean, he's just (.) probably a good two hundred fifty.</a:t>
                      </a:r>
                      <a:endParaRPr sz="1500">
                        <a:solidFill>
                          <a:schemeClr val="accent2"/>
                        </a:solidFill>
                        <a:latin typeface="Book Antiqua"/>
                        <a:ea typeface="Book Antiqua"/>
                        <a:cs typeface="Book Antiqua"/>
                        <a:sym typeface="Book Antiqua"/>
                      </a:endParaRPr>
                    </a:p>
                  </a:txBody>
                  <a:tcPr marT="91425" marB="91425" marR="91425" marL="91425" anchor="ctr">
                    <a:lnL cap="flat" cmpd="sng" w="9525">
                      <a:solidFill>
                        <a:schemeClr val="accent1">
                          <a:alpha val="0"/>
                        </a:schemeClr>
                      </a:solidFill>
                      <a:prstDash val="solid"/>
                      <a:round/>
                      <a:headEnd len="sm" w="sm" type="none"/>
                      <a:tailEnd len="sm" w="sm" type="none"/>
                    </a:lnL>
                    <a:lnR cap="flat" cmpd="sng" w="9525">
                      <a:solidFill>
                        <a:schemeClr val="accent1">
                          <a:alpha val="0"/>
                        </a:schemeClr>
                      </a:solidFill>
                      <a:prstDash val="solid"/>
                      <a:round/>
                      <a:headEnd len="sm" w="sm" type="none"/>
                      <a:tailEnd len="sm" w="sm" type="none"/>
                    </a:lnR>
                    <a:lnT cap="flat" cmpd="sng" w="9525">
                      <a:solidFill>
                        <a:schemeClr val="accent1"/>
                      </a:solidFill>
                      <a:prstDash val="solid"/>
                      <a:round/>
                      <a:headEnd len="sm" w="sm" type="none"/>
                      <a:tailEnd len="sm" w="sm" type="none"/>
                    </a:lnT>
                    <a:lnB cap="flat" cmpd="sng" w="9525">
                      <a:solidFill>
                        <a:schemeClr val="accent1"/>
                      </a:solidFill>
                      <a:prstDash val="solid"/>
                      <a:round/>
                      <a:headEnd len="sm" w="sm" type="none"/>
                      <a:tailEnd len="sm" w="sm" type="none"/>
                    </a:lnB>
                    <a:solidFill>
                      <a:schemeClr val="accent4"/>
                    </a:solidFill>
                  </a:tcPr>
                </a:tc>
              </a:tr>
              <a:tr h="1466200">
                <a:tc>
                  <a:txBody>
                    <a:bodyPr/>
                    <a:lstStyle/>
                    <a:p>
                      <a:pPr indent="0" lvl="0" marL="57150" rtl="0" algn="ctr">
                        <a:lnSpc>
                          <a:spcPct val="115000"/>
                        </a:lnSpc>
                        <a:spcBef>
                          <a:spcPts val="0"/>
                        </a:spcBef>
                        <a:spcAft>
                          <a:spcPts val="0"/>
                        </a:spcAft>
                        <a:buNone/>
                      </a:pPr>
                      <a:r>
                        <a:rPr b="1" lang="en">
                          <a:solidFill>
                            <a:schemeClr val="dk1"/>
                          </a:solidFill>
                          <a:latin typeface="Manjari"/>
                          <a:ea typeface="Manjari"/>
                          <a:cs typeface="Manjari"/>
                          <a:sym typeface="Manjari"/>
                        </a:rPr>
                        <a:t>INTERPRETATION</a:t>
                      </a:r>
                      <a:endParaRPr b="1">
                        <a:solidFill>
                          <a:schemeClr val="dk1"/>
                        </a:solidFill>
                        <a:latin typeface="Manjari"/>
                        <a:ea typeface="Manjari"/>
                        <a:cs typeface="Manjari"/>
                        <a:sym typeface="Manjari"/>
                      </a:endParaRPr>
                    </a:p>
                  </a:txBody>
                  <a:tcPr marT="91425" marB="91425" marR="91425" marL="91425" anchor="ctr">
                    <a:lnL cap="flat" cmpd="sng" w="9525">
                      <a:solidFill>
                        <a:schemeClr val="accent1">
                          <a:alpha val="0"/>
                        </a:schemeClr>
                      </a:solidFill>
                      <a:prstDash val="solid"/>
                      <a:round/>
                      <a:headEnd len="sm" w="sm" type="none"/>
                      <a:tailEnd len="sm" w="sm" type="none"/>
                    </a:lnL>
                    <a:lnR cap="flat" cmpd="sng" w="9525">
                      <a:solidFill>
                        <a:schemeClr val="accent1">
                          <a:alpha val="0"/>
                        </a:schemeClr>
                      </a:solidFill>
                      <a:prstDash val="solid"/>
                      <a:round/>
                      <a:headEnd len="sm" w="sm" type="none"/>
                      <a:tailEnd len="sm" w="sm" type="none"/>
                    </a:lnR>
                    <a:lnT cap="flat" cmpd="sng" w="9525">
                      <a:solidFill>
                        <a:schemeClr val="accent1">
                          <a:alpha val="0"/>
                        </a:schemeClr>
                      </a:solidFill>
                      <a:prstDash val="solid"/>
                      <a:round/>
                      <a:headEnd len="sm" w="sm" type="none"/>
                      <a:tailEnd len="sm" w="sm" type="none"/>
                    </a:lnT>
                    <a:lnB cap="flat" cmpd="sng" w="9525">
                      <a:solidFill>
                        <a:schemeClr val="accent1">
                          <a:alpha val="0"/>
                        </a:schemeClr>
                      </a:solidFill>
                      <a:prstDash val="solid"/>
                      <a:round/>
                      <a:headEnd len="sm" w="sm" type="none"/>
                      <a:tailEnd len="sm" w="sm" type="none"/>
                    </a:lnB>
                    <a:solidFill>
                      <a:schemeClr val="accent1"/>
                    </a:solidFill>
                  </a:tcPr>
                </a:tc>
                <a:tc>
                  <a:txBody>
                    <a:bodyPr/>
                    <a:lstStyle/>
                    <a:p>
                      <a:pPr indent="0" lvl="0" marL="0" rtl="0" algn="just">
                        <a:lnSpc>
                          <a:spcPct val="115000"/>
                        </a:lnSpc>
                        <a:spcBef>
                          <a:spcPts val="0"/>
                        </a:spcBef>
                        <a:spcAft>
                          <a:spcPts val="1200"/>
                        </a:spcAft>
                        <a:buNone/>
                      </a:pPr>
                      <a:r>
                        <a:rPr lang="en" sz="1500">
                          <a:solidFill>
                            <a:schemeClr val="accent2"/>
                          </a:solidFill>
                          <a:latin typeface="Book Antiqua"/>
                          <a:ea typeface="Book Antiqua"/>
                          <a:cs typeface="Book Antiqua"/>
                          <a:sym typeface="Book Antiqua"/>
                        </a:rPr>
                        <a:t>*LAJU:  &amp;=in And I said Scott he's compensating in for the fact said I bet you the kids pick on him I said he's different . in I said so therefore in he probably is a big bully at school. And I said so he's probably just like this kid who's just like in bitter in because nobody. And I said his dad is just an (.) a a </a:t>
                      </a:r>
                      <a:r>
                        <a:rPr b="1" lang="en" sz="1500">
                          <a:solidFill>
                            <a:schemeClr val="dk2"/>
                          </a:solidFill>
                          <a:latin typeface="Book Antiqua"/>
                          <a:ea typeface="Book Antiqua"/>
                          <a:cs typeface="Book Antiqua"/>
                          <a:sym typeface="Book Antiqua"/>
                        </a:rPr>
                        <a:t>jerk </a:t>
                      </a:r>
                      <a:r>
                        <a:rPr lang="en" sz="1500">
                          <a:solidFill>
                            <a:schemeClr val="accent2"/>
                          </a:solidFill>
                          <a:latin typeface="Book Antiqua"/>
                          <a:ea typeface="Book Antiqua"/>
                          <a:cs typeface="Book Antiqua"/>
                          <a:sym typeface="Book Antiqua"/>
                        </a:rPr>
                        <a:t>Scott's brother.</a:t>
                      </a:r>
                      <a:endParaRPr sz="1500">
                        <a:solidFill>
                          <a:schemeClr val="accent2"/>
                        </a:solidFill>
                        <a:latin typeface="Book Antiqua"/>
                        <a:ea typeface="Book Antiqua"/>
                        <a:cs typeface="Book Antiqua"/>
                        <a:sym typeface="Book Antiqua"/>
                      </a:endParaRPr>
                    </a:p>
                  </a:txBody>
                  <a:tcPr marT="91425" marB="91425" marR="91425" marL="91425" anchor="ctr">
                    <a:lnL cap="flat" cmpd="sng" w="9525">
                      <a:solidFill>
                        <a:schemeClr val="accent1">
                          <a:alpha val="0"/>
                        </a:schemeClr>
                      </a:solidFill>
                      <a:prstDash val="solid"/>
                      <a:round/>
                      <a:headEnd len="sm" w="sm" type="none"/>
                      <a:tailEnd len="sm" w="sm" type="none"/>
                    </a:lnL>
                    <a:lnR cap="flat" cmpd="sng" w="9525">
                      <a:solidFill>
                        <a:schemeClr val="accent1">
                          <a:alpha val="0"/>
                        </a:schemeClr>
                      </a:solidFill>
                      <a:prstDash val="solid"/>
                      <a:round/>
                      <a:headEnd len="sm" w="sm" type="none"/>
                      <a:tailEnd len="sm" w="sm" type="none"/>
                    </a:lnR>
                    <a:lnT cap="flat" cmpd="sng" w="9525">
                      <a:solidFill>
                        <a:schemeClr val="accent1"/>
                      </a:solidFill>
                      <a:prstDash val="solid"/>
                      <a:round/>
                      <a:headEnd len="sm" w="sm" type="none"/>
                      <a:tailEnd len="sm" w="sm" type="none"/>
                    </a:lnT>
                    <a:lnB cap="flat" cmpd="sng" w="9525">
                      <a:solidFill>
                        <a:schemeClr val="accent1"/>
                      </a:solidFill>
                      <a:prstDash val="solid"/>
                      <a:round/>
                      <a:headEnd len="sm" w="sm" type="none"/>
                      <a:tailEnd len="sm" w="sm" type="none"/>
                    </a:lnB>
                    <a:solidFill>
                      <a:schemeClr val="accent4"/>
                    </a:solidFill>
                  </a:tcPr>
                </a:tc>
              </a:tr>
              <a:tr h="886925">
                <a:tc>
                  <a:txBody>
                    <a:bodyPr/>
                    <a:lstStyle/>
                    <a:p>
                      <a:pPr indent="0" lvl="0" marL="57150" rtl="0" algn="ctr">
                        <a:lnSpc>
                          <a:spcPct val="115000"/>
                        </a:lnSpc>
                        <a:spcBef>
                          <a:spcPts val="0"/>
                        </a:spcBef>
                        <a:spcAft>
                          <a:spcPts val="0"/>
                        </a:spcAft>
                        <a:buNone/>
                      </a:pPr>
                      <a:r>
                        <a:rPr b="1" lang="en">
                          <a:solidFill>
                            <a:schemeClr val="dk1"/>
                          </a:solidFill>
                          <a:latin typeface="Manjari"/>
                          <a:ea typeface="Manjari"/>
                          <a:cs typeface="Manjari"/>
                          <a:sym typeface="Manjari"/>
                        </a:rPr>
                        <a:t>CODA</a:t>
                      </a:r>
                      <a:endParaRPr b="1">
                        <a:solidFill>
                          <a:schemeClr val="dk1"/>
                        </a:solidFill>
                        <a:latin typeface="Manjari"/>
                        <a:ea typeface="Manjari"/>
                        <a:cs typeface="Manjari"/>
                        <a:sym typeface="Manjari"/>
                      </a:endParaRPr>
                    </a:p>
                  </a:txBody>
                  <a:tcPr marT="91425" marB="91425" marR="91425" marL="91425" anchor="ctr">
                    <a:lnL cap="flat" cmpd="sng" w="9525">
                      <a:solidFill>
                        <a:schemeClr val="accent1">
                          <a:alpha val="0"/>
                        </a:schemeClr>
                      </a:solidFill>
                      <a:prstDash val="solid"/>
                      <a:round/>
                      <a:headEnd len="sm" w="sm" type="none"/>
                      <a:tailEnd len="sm" w="sm" type="none"/>
                    </a:lnL>
                    <a:lnR cap="flat" cmpd="sng" w="9525">
                      <a:solidFill>
                        <a:schemeClr val="accent1">
                          <a:alpha val="0"/>
                        </a:schemeClr>
                      </a:solidFill>
                      <a:prstDash val="solid"/>
                      <a:round/>
                      <a:headEnd len="sm" w="sm" type="none"/>
                      <a:tailEnd len="sm" w="sm" type="none"/>
                    </a:lnR>
                    <a:lnT cap="flat" cmpd="sng" w="9525">
                      <a:solidFill>
                        <a:schemeClr val="accent1">
                          <a:alpha val="0"/>
                        </a:schemeClr>
                      </a:solidFill>
                      <a:prstDash val="solid"/>
                      <a:round/>
                      <a:headEnd len="sm" w="sm" type="none"/>
                      <a:tailEnd len="sm" w="sm" type="none"/>
                    </a:lnT>
                    <a:lnB cap="flat" cmpd="sng" w="9525">
                      <a:solidFill>
                        <a:schemeClr val="accent1">
                          <a:alpha val="0"/>
                        </a:schemeClr>
                      </a:solidFill>
                      <a:prstDash val="solid"/>
                      <a:round/>
                      <a:headEnd len="sm" w="sm" type="none"/>
                      <a:tailEnd len="sm" w="sm" type="none"/>
                    </a:lnB>
                    <a:solidFill>
                      <a:schemeClr val="accent1"/>
                    </a:solidFill>
                  </a:tcPr>
                </a:tc>
                <a:tc>
                  <a:txBody>
                    <a:bodyPr/>
                    <a:lstStyle/>
                    <a:p>
                      <a:pPr indent="0" lvl="0" marL="0" rtl="0" algn="l">
                        <a:lnSpc>
                          <a:spcPct val="115000"/>
                        </a:lnSpc>
                        <a:spcBef>
                          <a:spcPts val="0"/>
                        </a:spcBef>
                        <a:spcAft>
                          <a:spcPts val="1200"/>
                        </a:spcAft>
                        <a:buNone/>
                      </a:pPr>
                      <a:r>
                        <a:rPr lang="en" sz="1500">
                          <a:solidFill>
                            <a:schemeClr val="accent2"/>
                          </a:solidFill>
                          <a:latin typeface="Book Antiqua"/>
                          <a:ea typeface="Book Antiqua"/>
                          <a:cs typeface="Book Antiqua"/>
                          <a:sym typeface="Book Antiqua"/>
                        </a:rPr>
                        <a:t>*LAJU:  I said i- if that would have been my nephew and he would have said that to me 'd've knocked him across that chairI don't care how big he was.</a:t>
                      </a:r>
                      <a:endParaRPr sz="1500">
                        <a:solidFill>
                          <a:schemeClr val="accent2"/>
                        </a:solidFill>
                        <a:latin typeface="Book Antiqua"/>
                        <a:ea typeface="Book Antiqua"/>
                        <a:cs typeface="Book Antiqua"/>
                        <a:sym typeface="Book Antiqua"/>
                      </a:endParaRPr>
                    </a:p>
                  </a:txBody>
                  <a:tcPr marT="91425" marB="91425" marR="91425" marL="91425" anchor="ctr">
                    <a:lnL cap="flat" cmpd="sng" w="9525">
                      <a:solidFill>
                        <a:schemeClr val="accent1">
                          <a:alpha val="0"/>
                        </a:schemeClr>
                      </a:solidFill>
                      <a:prstDash val="solid"/>
                      <a:round/>
                      <a:headEnd len="sm" w="sm" type="none"/>
                      <a:tailEnd len="sm" w="sm" type="none"/>
                    </a:lnL>
                    <a:lnR cap="flat" cmpd="sng" w="9525">
                      <a:solidFill>
                        <a:schemeClr val="accent1">
                          <a:alpha val="0"/>
                        </a:schemeClr>
                      </a:solidFill>
                      <a:prstDash val="solid"/>
                      <a:round/>
                      <a:headEnd len="sm" w="sm" type="none"/>
                      <a:tailEnd len="sm" w="sm" type="none"/>
                    </a:lnR>
                    <a:lnT cap="flat" cmpd="sng" w="9525">
                      <a:solidFill>
                        <a:schemeClr val="accent1"/>
                      </a:solidFill>
                      <a:prstDash val="solid"/>
                      <a:round/>
                      <a:headEnd len="sm" w="sm" type="none"/>
                      <a:tailEnd len="sm" w="sm" type="none"/>
                    </a:lnT>
                    <a:lnB cap="flat" cmpd="sng" w="9525">
                      <a:solidFill>
                        <a:schemeClr val="accent1"/>
                      </a:solidFill>
                      <a:prstDash val="solid"/>
                      <a:round/>
                      <a:headEnd len="sm" w="sm" type="none"/>
                      <a:tailEnd len="sm" w="sm" type="none"/>
                    </a:lnB>
                    <a:solidFill>
                      <a:schemeClr val="accent4"/>
                    </a:solid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4" name="Shape 1404"/>
        <p:cNvGrpSpPr/>
        <p:nvPr/>
      </p:nvGrpSpPr>
      <p:grpSpPr>
        <a:xfrm>
          <a:off x="0" y="0"/>
          <a:ext cx="0" cy="0"/>
          <a:chOff x="0" y="0"/>
          <a:chExt cx="0" cy="0"/>
        </a:xfrm>
      </p:grpSpPr>
      <p:sp>
        <p:nvSpPr>
          <p:cNvPr id="1405" name="Google Shape;1405;p62"/>
          <p:cNvSpPr txBox="1"/>
          <p:nvPr>
            <p:ph idx="2" type="subTitle"/>
          </p:nvPr>
        </p:nvSpPr>
        <p:spPr>
          <a:xfrm>
            <a:off x="4870000" y="2057100"/>
            <a:ext cx="3928800" cy="1576800"/>
          </a:xfrm>
          <a:prstGeom prst="rect">
            <a:avLst/>
          </a:prstGeom>
        </p:spPr>
        <p:txBody>
          <a:bodyPr anchorCtr="0" anchor="t" bIns="91425" lIns="91425" spcFirstLastPara="1" rIns="91425" wrap="square" tIns="91425">
            <a:noAutofit/>
          </a:bodyPr>
          <a:lstStyle/>
          <a:p>
            <a:pPr indent="-317500" lvl="0" marL="457200" rtl="0" algn="l">
              <a:lnSpc>
                <a:spcPct val="115000"/>
              </a:lnSpc>
              <a:spcBef>
                <a:spcPts val="1200"/>
              </a:spcBef>
              <a:spcAft>
                <a:spcPts val="0"/>
              </a:spcAft>
              <a:buSzPts val="1400"/>
              <a:buChar char="●"/>
            </a:pPr>
            <a:r>
              <a:rPr lang="en" sz="1400"/>
              <a:t>They signal a specific </a:t>
            </a:r>
            <a:r>
              <a:rPr b="1" lang="en" sz="1400"/>
              <a:t>semantic relationship.</a:t>
            </a:r>
            <a:r>
              <a:rPr lang="en" sz="1400"/>
              <a:t> For an expression to be a DM it must be acceptable in the sequence</a:t>
            </a:r>
            <a:endParaRPr sz="1400"/>
          </a:p>
          <a:p>
            <a:pPr indent="0" lvl="0" marL="0" rtl="0" algn="ctr">
              <a:lnSpc>
                <a:spcPct val="115000"/>
              </a:lnSpc>
              <a:spcBef>
                <a:spcPts val="1200"/>
              </a:spcBef>
              <a:spcAft>
                <a:spcPts val="0"/>
              </a:spcAft>
              <a:buNone/>
            </a:pPr>
            <a:r>
              <a:rPr b="1" lang="en" sz="1100">
                <a:solidFill>
                  <a:srgbClr val="7030A0"/>
                </a:solidFill>
                <a:latin typeface="Arial"/>
                <a:ea typeface="Arial"/>
                <a:cs typeface="Arial"/>
                <a:sym typeface="Arial"/>
              </a:rPr>
              <a:t>S1</a:t>
            </a:r>
            <a:r>
              <a:rPr lang="en" sz="1100">
                <a:solidFill>
                  <a:srgbClr val="7030A0"/>
                </a:solidFill>
                <a:latin typeface="Arial"/>
                <a:ea typeface="Arial"/>
                <a:cs typeface="Arial"/>
                <a:sym typeface="Arial"/>
              </a:rPr>
              <a:t> </a:t>
            </a:r>
            <a:r>
              <a:rPr lang="en" sz="1100">
                <a:solidFill>
                  <a:srgbClr val="000000"/>
                </a:solidFill>
                <a:latin typeface="Arial"/>
                <a:ea typeface="Arial"/>
                <a:cs typeface="Arial"/>
                <a:sym typeface="Arial"/>
              </a:rPr>
              <a:t>- </a:t>
            </a:r>
            <a:r>
              <a:rPr lang="en" sz="1100" u="sng">
                <a:solidFill>
                  <a:srgbClr val="7030A0"/>
                </a:solidFill>
                <a:latin typeface="Arial"/>
                <a:ea typeface="Arial"/>
                <a:cs typeface="Arial"/>
                <a:sym typeface="Arial"/>
              </a:rPr>
              <a:t>DM + S2</a:t>
            </a:r>
            <a:endParaRPr sz="1100" u="sng">
              <a:solidFill>
                <a:srgbClr val="7030A0"/>
              </a:solidFill>
              <a:latin typeface="Arial"/>
              <a:ea typeface="Arial"/>
              <a:cs typeface="Arial"/>
              <a:sym typeface="Arial"/>
            </a:endParaRPr>
          </a:p>
          <a:p>
            <a:pPr indent="0" lvl="0" marL="457200" rtl="0" algn="l">
              <a:lnSpc>
                <a:spcPct val="115000"/>
              </a:lnSpc>
              <a:spcBef>
                <a:spcPts val="1200"/>
              </a:spcBef>
              <a:spcAft>
                <a:spcPts val="0"/>
              </a:spcAft>
              <a:buNone/>
            </a:pPr>
            <a:r>
              <a:t/>
            </a:r>
            <a:endParaRPr sz="1400"/>
          </a:p>
          <a:p>
            <a:pPr indent="0" lvl="0" marL="457200" rtl="0" algn="l">
              <a:spcBef>
                <a:spcPts val="1200"/>
              </a:spcBef>
              <a:spcAft>
                <a:spcPts val="0"/>
              </a:spcAft>
              <a:buNone/>
            </a:pPr>
            <a:r>
              <a:t/>
            </a:r>
            <a:endParaRPr b="1" sz="1400"/>
          </a:p>
        </p:txBody>
      </p:sp>
      <p:sp>
        <p:nvSpPr>
          <p:cNvPr id="1406" name="Google Shape;1406;p62">
            <a:hlinkClick/>
          </p:cNvPr>
          <p:cNvSpPr txBox="1"/>
          <p:nvPr>
            <p:ph idx="3" type="subTitle"/>
          </p:nvPr>
        </p:nvSpPr>
        <p:spPr>
          <a:xfrm>
            <a:off x="1271525" y="1434475"/>
            <a:ext cx="3017700" cy="454500"/>
          </a:xfrm>
          <a:prstGeom prst="rect">
            <a:avLst/>
          </a:prstGeom>
        </p:spPr>
        <p:txBody>
          <a:bodyPr anchorCtr="0" anchor="t" bIns="91425" lIns="91425" spcFirstLastPara="1" rIns="91425" wrap="square" tIns="91425">
            <a:noAutofit/>
          </a:bodyPr>
          <a:lstStyle/>
          <a:p>
            <a:pPr indent="0" lvl="0" marL="0" rtl="0" algn="l">
              <a:spcBef>
                <a:spcPts val="0"/>
              </a:spcBef>
              <a:spcAft>
                <a:spcPts val="1200"/>
              </a:spcAft>
              <a:buNone/>
            </a:pPr>
            <a:r>
              <a:rPr lang="en"/>
              <a:t>PRAGMATIC MARKERS</a:t>
            </a:r>
            <a:endParaRPr/>
          </a:p>
        </p:txBody>
      </p:sp>
      <p:sp>
        <p:nvSpPr>
          <p:cNvPr id="1407" name="Google Shape;1407;p62"/>
          <p:cNvSpPr txBox="1"/>
          <p:nvPr>
            <p:ph idx="7" type="subTitle"/>
          </p:nvPr>
        </p:nvSpPr>
        <p:spPr>
          <a:xfrm>
            <a:off x="570125" y="1977600"/>
            <a:ext cx="3693300" cy="1029300"/>
          </a:xfrm>
          <a:prstGeom prst="rect">
            <a:avLst/>
          </a:prstGeom>
        </p:spPr>
        <p:txBody>
          <a:bodyPr anchorCtr="0" anchor="t" bIns="91425" lIns="91425" spcFirstLastPara="1" rIns="91425" wrap="square" tIns="91425">
            <a:noAutofit/>
          </a:bodyPr>
          <a:lstStyle/>
          <a:p>
            <a:pPr indent="-317500" lvl="0" marL="457200" rtl="0" algn="just">
              <a:lnSpc>
                <a:spcPct val="115000"/>
              </a:lnSpc>
              <a:spcBef>
                <a:spcPts val="1200"/>
              </a:spcBef>
              <a:spcAft>
                <a:spcPts val="0"/>
              </a:spcAft>
              <a:buSzPts val="1400"/>
              <a:buChar char="●"/>
            </a:pPr>
            <a:r>
              <a:rPr lang="en" sz="1400"/>
              <a:t>They occur as part of the discourse segment and signal </a:t>
            </a:r>
            <a:r>
              <a:rPr b="1" lang="en" sz="1400"/>
              <a:t>aspects of the message</a:t>
            </a:r>
            <a:r>
              <a:rPr lang="en" sz="1400"/>
              <a:t> the speaker wishes to convey.</a:t>
            </a:r>
            <a:endParaRPr sz="1400"/>
          </a:p>
          <a:p>
            <a:pPr indent="0" lvl="0" marL="0" rtl="0" algn="just">
              <a:lnSpc>
                <a:spcPct val="115000"/>
              </a:lnSpc>
              <a:spcBef>
                <a:spcPts val="1200"/>
              </a:spcBef>
              <a:spcAft>
                <a:spcPts val="0"/>
              </a:spcAft>
              <a:buNone/>
            </a:pPr>
            <a:r>
              <a:t/>
            </a:r>
            <a:endParaRPr b="1" sz="1400"/>
          </a:p>
          <a:p>
            <a:pPr indent="0" lvl="0" marL="457200" rtl="0" algn="l">
              <a:spcBef>
                <a:spcPts val="1200"/>
              </a:spcBef>
              <a:spcAft>
                <a:spcPts val="0"/>
              </a:spcAft>
              <a:buNone/>
            </a:pPr>
            <a:r>
              <a:rPr lang="en" sz="1800">
                <a:solidFill>
                  <a:srgbClr val="000000"/>
                </a:solidFill>
              </a:rPr>
              <a:t> </a:t>
            </a:r>
            <a:endParaRPr sz="1800">
              <a:solidFill>
                <a:srgbClr val="000000"/>
              </a:solidFill>
            </a:endParaRPr>
          </a:p>
        </p:txBody>
      </p:sp>
      <p:sp>
        <p:nvSpPr>
          <p:cNvPr id="1408" name="Google Shape;1408;p62">
            <a:hlinkClick/>
          </p:cNvPr>
          <p:cNvSpPr txBox="1"/>
          <p:nvPr>
            <p:ph idx="3" type="subTitle"/>
          </p:nvPr>
        </p:nvSpPr>
        <p:spPr>
          <a:xfrm>
            <a:off x="5270650" y="1434475"/>
            <a:ext cx="3127500" cy="285600"/>
          </a:xfrm>
          <a:prstGeom prst="rect">
            <a:avLst/>
          </a:prstGeom>
        </p:spPr>
        <p:txBody>
          <a:bodyPr anchorCtr="0" anchor="t" bIns="91425" lIns="91425" spcFirstLastPara="1" rIns="91425" wrap="square" tIns="91425">
            <a:noAutofit/>
          </a:bodyPr>
          <a:lstStyle/>
          <a:p>
            <a:pPr indent="0" lvl="0" marL="0" rtl="0" algn="l">
              <a:spcBef>
                <a:spcPts val="0"/>
              </a:spcBef>
              <a:spcAft>
                <a:spcPts val="1200"/>
              </a:spcAft>
              <a:buNone/>
            </a:pPr>
            <a:r>
              <a:rPr lang="en"/>
              <a:t>DISCOURSE MARKERS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2" name="Shape 1412"/>
        <p:cNvGrpSpPr/>
        <p:nvPr/>
      </p:nvGrpSpPr>
      <p:grpSpPr>
        <a:xfrm>
          <a:off x="0" y="0"/>
          <a:ext cx="0" cy="0"/>
          <a:chOff x="0" y="0"/>
          <a:chExt cx="0" cy="0"/>
        </a:xfrm>
      </p:grpSpPr>
      <p:sp>
        <p:nvSpPr>
          <p:cNvPr id="1413" name="Google Shape;1413;p63"/>
          <p:cNvSpPr/>
          <p:nvPr/>
        </p:nvSpPr>
        <p:spPr>
          <a:xfrm>
            <a:off x="876450" y="1094900"/>
            <a:ext cx="3522600" cy="26814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accent1"/>
              </a:solidFill>
            </a:endParaRPr>
          </a:p>
        </p:txBody>
      </p:sp>
      <p:sp>
        <p:nvSpPr>
          <p:cNvPr id="1414" name="Google Shape;1414;p63"/>
          <p:cNvSpPr/>
          <p:nvPr/>
        </p:nvSpPr>
        <p:spPr>
          <a:xfrm>
            <a:off x="4908025" y="1104875"/>
            <a:ext cx="3522600" cy="26814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accent1"/>
              </a:solidFill>
            </a:endParaRPr>
          </a:p>
        </p:txBody>
      </p:sp>
      <p:sp>
        <p:nvSpPr>
          <p:cNvPr id="1415" name="Google Shape;1415;p63"/>
          <p:cNvSpPr txBox="1"/>
          <p:nvPr/>
        </p:nvSpPr>
        <p:spPr>
          <a:xfrm>
            <a:off x="941850" y="744500"/>
            <a:ext cx="3265200" cy="3504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2200">
                <a:solidFill>
                  <a:schemeClr val="lt2"/>
                </a:solidFill>
                <a:latin typeface="Hammersmith One"/>
                <a:ea typeface="Hammersmith One"/>
                <a:cs typeface="Hammersmith One"/>
                <a:sym typeface="Hammersmith One"/>
              </a:rPr>
              <a:t>PRAGMATIC MARKERS</a:t>
            </a:r>
            <a:endParaRPr b="1" sz="2200">
              <a:solidFill>
                <a:schemeClr val="lt2"/>
              </a:solidFill>
              <a:latin typeface="Hammersmith One"/>
              <a:ea typeface="Hammersmith One"/>
              <a:cs typeface="Hammersmith One"/>
              <a:sym typeface="Hammersmith One"/>
            </a:endParaRPr>
          </a:p>
        </p:txBody>
      </p:sp>
      <p:sp>
        <p:nvSpPr>
          <p:cNvPr id="1416" name="Google Shape;1416;p63"/>
          <p:cNvSpPr txBox="1"/>
          <p:nvPr/>
        </p:nvSpPr>
        <p:spPr>
          <a:xfrm>
            <a:off x="4971325" y="754475"/>
            <a:ext cx="3396000" cy="3504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2200">
                <a:solidFill>
                  <a:schemeClr val="dk1"/>
                </a:solidFill>
                <a:latin typeface="Hammersmith One"/>
                <a:ea typeface="Hammersmith One"/>
                <a:cs typeface="Hammersmith One"/>
                <a:sym typeface="Hammersmith One"/>
              </a:rPr>
              <a:t>DISCOURSE MARKERS</a:t>
            </a:r>
            <a:endParaRPr b="1" sz="2200">
              <a:solidFill>
                <a:schemeClr val="dk1"/>
              </a:solidFill>
              <a:latin typeface="Hammersmith One"/>
              <a:ea typeface="Hammersmith One"/>
              <a:cs typeface="Hammersmith One"/>
              <a:sym typeface="Hammersmith One"/>
            </a:endParaRPr>
          </a:p>
        </p:txBody>
      </p:sp>
      <p:sp>
        <p:nvSpPr>
          <p:cNvPr id="1417" name="Google Shape;1417;p63"/>
          <p:cNvSpPr txBox="1"/>
          <p:nvPr/>
        </p:nvSpPr>
        <p:spPr>
          <a:xfrm>
            <a:off x="712500" y="1094900"/>
            <a:ext cx="3723900" cy="2275800"/>
          </a:xfrm>
          <a:prstGeom prst="rect">
            <a:avLst/>
          </a:prstGeom>
          <a:noFill/>
          <a:ln>
            <a:noFill/>
          </a:ln>
        </p:spPr>
        <p:txBody>
          <a:bodyPr anchorCtr="0" anchor="ctr" bIns="91425" lIns="91425" spcFirstLastPara="1" rIns="91425" wrap="square" tIns="91425">
            <a:noAutofit/>
          </a:bodyPr>
          <a:lstStyle/>
          <a:p>
            <a:pPr indent="69850" lvl="0" marL="400050" rtl="0" algn="l">
              <a:lnSpc>
                <a:spcPct val="115000"/>
              </a:lnSpc>
              <a:spcBef>
                <a:spcPts val="1200"/>
              </a:spcBef>
              <a:spcAft>
                <a:spcPts val="0"/>
              </a:spcAft>
              <a:buClr>
                <a:schemeClr val="accent2"/>
              </a:buClr>
              <a:buSzPts val="1600"/>
              <a:buFont typeface="Manjari"/>
              <a:buChar char="●"/>
            </a:pPr>
            <a:r>
              <a:rPr lang="en" sz="1600">
                <a:solidFill>
                  <a:schemeClr val="accent2"/>
                </a:solidFill>
                <a:latin typeface="Manjari"/>
                <a:ea typeface="Manjari"/>
                <a:cs typeface="Manjari"/>
                <a:sym typeface="Manjari"/>
              </a:rPr>
              <a:t>not part of the propositional content</a:t>
            </a:r>
            <a:endParaRPr sz="1600">
              <a:solidFill>
                <a:schemeClr val="accent2"/>
              </a:solidFill>
              <a:latin typeface="Manjari"/>
              <a:ea typeface="Manjari"/>
              <a:cs typeface="Manjari"/>
              <a:sym typeface="Manjari"/>
            </a:endParaRPr>
          </a:p>
          <a:p>
            <a:pPr indent="69850" lvl="0" marL="400050" rtl="0" algn="just">
              <a:lnSpc>
                <a:spcPct val="115000"/>
              </a:lnSpc>
              <a:spcBef>
                <a:spcPts val="0"/>
              </a:spcBef>
              <a:spcAft>
                <a:spcPts val="0"/>
              </a:spcAft>
              <a:buClr>
                <a:schemeClr val="accent2"/>
              </a:buClr>
              <a:buSzPts val="1600"/>
              <a:buFont typeface="Manjari"/>
              <a:buChar char="●"/>
            </a:pPr>
            <a:r>
              <a:rPr lang="en" sz="1600">
                <a:solidFill>
                  <a:schemeClr val="accent2"/>
                </a:solidFill>
                <a:latin typeface="Manjari"/>
                <a:ea typeface="Manjari"/>
                <a:cs typeface="Manjari"/>
                <a:sym typeface="Manjari"/>
              </a:rPr>
              <a:t>no extra meaning </a:t>
            </a:r>
            <a:endParaRPr sz="1600">
              <a:solidFill>
                <a:schemeClr val="accent2"/>
              </a:solidFill>
              <a:latin typeface="Manjari"/>
              <a:ea typeface="Manjari"/>
              <a:cs typeface="Manjari"/>
              <a:sym typeface="Manjari"/>
            </a:endParaRPr>
          </a:p>
          <a:p>
            <a:pPr indent="69850" lvl="0" marL="400050" rtl="0" algn="just">
              <a:lnSpc>
                <a:spcPct val="115000"/>
              </a:lnSpc>
              <a:spcBef>
                <a:spcPts val="0"/>
              </a:spcBef>
              <a:spcAft>
                <a:spcPts val="0"/>
              </a:spcAft>
              <a:buClr>
                <a:schemeClr val="accent2"/>
              </a:buClr>
              <a:buSzPts val="1600"/>
              <a:buFont typeface="Manjari"/>
              <a:buChar char="●"/>
            </a:pPr>
            <a:r>
              <a:rPr lang="en" sz="1600">
                <a:solidFill>
                  <a:schemeClr val="accent2"/>
                </a:solidFill>
                <a:latin typeface="Manjari"/>
                <a:ea typeface="Manjari"/>
                <a:cs typeface="Manjari"/>
                <a:sym typeface="Manjari"/>
              </a:rPr>
              <a:t>free morphemes</a:t>
            </a:r>
            <a:endParaRPr sz="1600">
              <a:solidFill>
                <a:schemeClr val="accent2"/>
              </a:solidFill>
              <a:latin typeface="Manjari"/>
              <a:ea typeface="Manjari"/>
              <a:cs typeface="Manjari"/>
              <a:sym typeface="Manjari"/>
            </a:endParaRPr>
          </a:p>
          <a:p>
            <a:pPr indent="69850" lvl="0" marL="400050" rtl="0" algn="just">
              <a:lnSpc>
                <a:spcPct val="115000"/>
              </a:lnSpc>
              <a:spcBef>
                <a:spcPts val="0"/>
              </a:spcBef>
              <a:spcAft>
                <a:spcPts val="0"/>
              </a:spcAft>
              <a:buClr>
                <a:schemeClr val="accent2"/>
              </a:buClr>
              <a:buSzPts val="1600"/>
              <a:buFont typeface="Manjari"/>
              <a:buChar char="●"/>
            </a:pPr>
            <a:r>
              <a:rPr lang="en" sz="1600">
                <a:solidFill>
                  <a:schemeClr val="accent2"/>
                </a:solidFill>
                <a:latin typeface="Manjari"/>
                <a:ea typeface="Manjari"/>
                <a:cs typeface="Manjari"/>
                <a:sym typeface="Manjari"/>
              </a:rPr>
              <a:t>proposition initial</a:t>
            </a:r>
            <a:endParaRPr sz="1600">
              <a:solidFill>
                <a:schemeClr val="accent2"/>
              </a:solidFill>
              <a:latin typeface="Manjari"/>
              <a:ea typeface="Manjari"/>
              <a:cs typeface="Manjari"/>
              <a:sym typeface="Manjari"/>
            </a:endParaRPr>
          </a:p>
          <a:p>
            <a:pPr indent="69850" lvl="0" marL="400050" rtl="0" algn="just">
              <a:lnSpc>
                <a:spcPct val="115000"/>
              </a:lnSpc>
              <a:spcBef>
                <a:spcPts val="0"/>
              </a:spcBef>
              <a:spcAft>
                <a:spcPts val="0"/>
              </a:spcAft>
              <a:buSzPts val="1600"/>
              <a:buFont typeface="Manjari"/>
              <a:buChar char="●"/>
            </a:pPr>
            <a:r>
              <a:rPr lang="en" sz="1600">
                <a:solidFill>
                  <a:schemeClr val="accent2"/>
                </a:solidFill>
                <a:latin typeface="Manjari"/>
                <a:ea typeface="Manjari"/>
                <a:cs typeface="Manjari"/>
                <a:sym typeface="Manjari"/>
              </a:rPr>
              <a:t>specific message</a:t>
            </a:r>
            <a:r>
              <a:rPr lang="en" sz="1600">
                <a:latin typeface="Manjari"/>
                <a:ea typeface="Manjari"/>
                <a:cs typeface="Manjari"/>
                <a:sym typeface="Manjari"/>
              </a:rPr>
              <a:t> </a:t>
            </a:r>
            <a:endParaRPr sz="1600">
              <a:solidFill>
                <a:schemeClr val="accent2"/>
              </a:solidFill>
              <a:latin typeface="Manjari"/>
              <a:ea typeface="Manjari"/>
              <a:cs typeface="Manjari"/>
              <a:sym typeface="Manjari"/>
            </a:endParaRPr>
          </a:p>
        </p:txBody>
      </p:sp>
      <p:sp>
        <p:nvSpPr>
          <p:cNvPr id="1418" name="Google Shape;1418;p63"/>
          <p:cNvSpPr txBox="1"/>
          <p:nvPr/>
        </p:nvSpPr>
        <p:spPr>
          <a:xfrm>
            <a:off x="5154425" y="2282225"/>
            <a:ext cx="3206400" cy="802500"/>
          </a:xfrm>
          <a:prstGeom prst="rect">
            <a:avLst/>
          </a:prstGeom>
          <a:noFill/>
          <a:ln>
            <a:noFill/>
          </a:ln>
        </p:spPr>
        <p:txBody>
          <a:bodyPr anchorCtr="0" anchor="ctr" bIns="91425" lIns="91425" spcFirstLastPara="1" rIns="91425" wrap="square" tIns="91425">
            <a:noAutofit/>
          </a:bodyPr>
          <a:lstStyle/>
          <a:p>
            <a:pPr indent="-228600" lvl="0" marL="0" rtl="0" algn="l">
              <a:lnSpc>
                <a:spcPct val="115000"/>
              </a:lnSpc>
              <a:spcBef>
                <a:spcPts val="1200"/>
              </a:spcBef>
              <a:spcAft>
                <a:spcPts val="1200"/>
              </a:spcAft>
              <a:buNone/>
            </a:pPr>
            <a:r>
              <a:rPr lang="en" sz="1700">
                <a:latin typeface="Manjari"/>
                <a:ea typeface="Manjari"/>
                <a:cs typeface="Manjari"/>
                <a:sym typeface="Manjari"/>
              </a:rPr>
              <a:t>   </a:t>
            </a:r>
            <a:endParaRPr sz="1600">
              <a:latin typeface="Manjari"/>
              <a:ea typeface="Manjari"/>
              <a:cs typeface="Manjari"/>
              <a:sym typeface="Manjari"/>
            </a:endParaRPr>
          </a:p>
        </p:txBody>
      </p:sp>
      <p:sp>
        <p:nvSpPr>
          <p:cNvPr id="1419" name="Google Shape;1419;p63"/>
          <p:cNvSpPr txBox="1"/>
          <p:nvPr/>
        </p:nvSpPr>
        <p:spPr>
          <a:xfrm>
            <a:off x="4971325" y="1401500"/>
            <a:ext cx="3396000" cy="1951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1200"/>
              </a:spcBef>
              <a:spcAft>
                <a:spcPts val="0"/>
              </a:spcAft>
              <a:buNone/>
            </a:pPr>
            <a:r>
              <a:rPr b="1" i="1" lang="en" sz="1600">
                <a:solidFill>
                  <a:schemeClr val="accent2"/>
                </a:solidFill>
                <a:latin typeface="Manjari"/>
                <a:ea typeface="Manjari"/>
                <a:cs typeface="Manjari"/>
                <a:sym typeface="Manjari"/>
              </a:rPr>
              <a:t>Condition 1</a:t>
            </a:r>
            <a:r>
              <a:rPr lang="en" sz="1600">
                <a:solidFill>
                  <a:schemeClr val="accent2"/>
                </a:solidFill>
                <a:latin typeface="Manjari"/>
                <a:ea typeface="Manjari"/>
                <a:cs typeface="Manjari"/>
                <a:sym typeface="Manjari"/>
              </a:rPr>
              <a:t>: a lexical expression </a:t>
            </a:r>
            <a:endParaRPr sz="1600">
              <a:solidFill>
                <a:schemeClr val="accent2"/>
              </a:solidFill>
              <a:latin typeface="Manjari"/>
              <a:ea typeface="Manjari"/>
              <a:cs typeface="Manjari"/>
              <a:sym typeface="Manjari"/>
            </a:endParaRPr>
          </a:p>
          <a:p>
            <a:pPr indent="0" lvl="0" marL="0" rtl="0" algn="l">
              <a:lnSpc>
                <a:spcPct val="100000"/>
              </a:lnSpc>
              <a:spcBef>
                <a:spcPts val="1200"/>
              </a:spcBef>
              <a:spcAft>
                <a:spcPts val="0"/>
              </a:spcAft>
              <a:buNone/>
            </a:pPr>
            <a:r>
              <a:rPr b="1" i="1" lang="en" sz="1600">
                <a:solidFill>
                  <a:schemeClr val="accent2"/>
                </a:solidFill>
                <a:latin typeface="Manjari"/>
                <a:ea typeface="Manjari"/>
                <a:cs typeface="Manjari"/>
                <a:sym typeface="Manjari"/>
              </a:rPr>
              <a:t>Condition 2</a:t>
            </a:r>
            <a:r>
              <a:rPr lang="en" sz="1600">
                <a:solidFill>
                  <a:schemeClr val="accent2"/>
                </a:solidFill>
                <a:latin typeface="Manjari"/>
                <a:ea typeface="Manjari"/>
                <a:cs typeface="Manjari"/>
                <a:sym typeface="Manjari"/>
              </a:rPr>
              <a:t>: part of the second segment. </a:t>
            </a:r>
            <a:endParaRPr sz="1600">
              <a:solidFill>
                <a:schemeClr val="accent2"/>
              </a:solidFill>
              <a:latin typeface="Manjari"/>
              <a:ea typeface="Manjari"/>
              <a:cs typeface="Manjari"/>
              <a:sym typeface="Manjari"/>
            </a:endParaRPr>
          </a:p>
          <a:p>
            <a:pPr indent="0" lvl="0" marL="0" rtl="0" algn="l">
              <a:lnSpc>
                <a:spcPct val="100000"/>
              </a:lnSpc>
              <a:spcBef>
                <a:spcPts val="1200"/>
              </a:spcBef>
              <a:spcAft>
                <a:spcPts val="0"/>
              </a:spcAft>
              <a:buNone/>
            </a:pPr>
            <a:r>
              <a:rPr b="1" i="1" lang="en" sz="1600">
                <a:solidFill>
                  <a:schemeClr val="accent2"/>
                </a:solidFill>
                <a:latin typeface="Manjari"/>
                <a:ea typeface="Manjari"/>
                <a:cs typeface="Manjari"/>
                <a:sym typeface="Manjari"/>
              </a:rPr>
              <a:t>Condition 3</a:t>
            </a:r>
            <a:r>
              <a:rPr lang="en" sz="1600">
                <a:solidFill>
                  <a:schemeClr val="accent2"/>
                </a:solidFill>
                <a:latin typeface="Manjari"/>
                <a:ea typeface="Manjari"/>
                <a:cs typeface="Manjari"/>
                <a:sym typeface="Manjari"/>
              </a:rPr>
              <a:t>:  signals a specific semantic relationship</a:t>
            </a:r>
            <a:endParaRPr sz="1300">
              <a:solidFill>
                <a:schemeClr val="accent2"/>
              </a:solidFill>
            </a:endParaRPr>
          </a:p>
          <a:p>
            <a:pPr indent="0" lvl="0" marL="0" rtl="0" algn="l">
              <a:spcBef>
                <a:spcPts val="1200"/>
              </a:spcBef>
              <a:spcAft>
                <a:spcPts val="0"/>
              </a:spcAft>
              <a:buNone/>
            </a:pPr>
            <a:r>
              <a:t/>
            </a:r>
            <a:endParaRPr sz="1700">
              <a:solidFill>
                <a:schemeClr val="accent2"/>
              </a:solidFill>
              <a:latin typeface="Manjari"/>
              <a:ea typeface="Manjari"/>
              <a:cs typeface="Manjari"/>
              <a:sym typeface="Manja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3" name="Shape 1423"/>
        <p:cNvGrpSpPr/>
        <p:nvPr/>
      </p:nvGrpSpPr>
      <p:grpSpPr>
        <a:xfrm>
          <a:off x="0" y="0"/>
          <a:ext cx="0" cy="0"/>
          <a:chOff x="0" y="0"/>
          <a:chExt cx="0" cy="0"/>
        </a:xfrm>
      </p:grpSpPr>
      <p:sp>
        <p:nvSpPr>
          <p:cNvPr id="1424" name="Google Shape;1424;p64"/>
          <p:cNvSpPr/>
          <p:nvPr/>
        </p:nvSpPr>
        <p:spPr>
          <a:xfrm>
            <a:off x="1089500" y="1510650"/>
            <a:ext cx="3012600" cy="24999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accent1"/>
              </a:solidFill>
            </a:endParaRPr>
          </a:p>
        </p:txBody>
      </p:sp>
      <p:sp>
        <p:nvSpPr>
          <p:cNvPr id="1425" name="Google Shape;1425;p64"/>
          <p:cNvSpPr/>
          <p:nvPr/>
        </p:nvSpPr>
        <p:spPr>
          <a:xfrm>
            <a:off x="5041900" y="1510650"/>
            <a:ext cx="3012600" cy="24999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accent1"/>
              </a:solidFill>
            </a:endParaRPr>
          </a:p>
        </p:txBody>
      </p:sp>
      <p:sp>
        <p:nvSpPr>
          <p:cNvPr id="1426" name="Google Shape;1426;p64"/>
          <p:cNvSpPr txBox="1"/>
          <p:nvPr>
            <p:ph idx="1" type="body"/>
          </p:nvPr>
        </p:nvSpPr>
        <p:spPr>
          <a:xfrm>
            <a:off x="1118600" y="2146500"/>
            <a:ext cx="2954400" cy="1536000"/>
          </a:xfrm>
          <a:prstGeom prst="rect">
            <a:avLst/>
          </a:prstGeom>
        </p:spPr>
        <p:txBody>
          <a:bodyPr anchorCtr="0" anchor="t" bIns="91425" lIns="91425" spcFirstLastPara="1" rIns="91425" wrap="square" tIns="91425">
            <a:noAutofit/>
          </a:bodyPr>
          <a:lstStyle/>
          <a:p>
            <a:pPr indent="-317500" lvl="0" marL="457200" rtl="0" algn="l">
              <a:lnSpc>
                <a:spcPct val="100000"/>
              </a:lnSpc>
              <a:spcBef>
                <a:spcPts val="1200"/>
              </a:spcBef>
              <a:spcAft>
                <a:spcPts val="0"/>
              </a:spcAft>
              <a:buClr>
                <a:schemeClr val="lt2"/>
              </a:buClr>
              <a:buSzPts val="1400"/>
              <a:buAutoNum type="arabicPeriod"/>
            </a:pPr>
            <a:r>
              <a:rPr lang="en" sz="1400">
                <a:solidFill>
                  <a:schemeClr val="lt2"/>
                </a:solidFill>
              </a:rPr>
              <a:t>B</a:t>
            </a:r>
            <a:r>
              <a:rPr lang="en" sz="1400">
                <a:solidFill>
                  <a:schemeClr val="lt2"/>
                </a:solidFill>
              </a:rPr>
              <a:t>asic discourse markers </a:t>
            </a:r>
            <a:endParaRPr sz="1400">
              <a:solidFill>
                <a:schemeClr val="lt2"/>
              </a:solidFill>
            </a:endParaRPr>
          </a:p>
          <a:p>
            <a:pPr indent="-317500" lvl="0" marL="457200" rtl="0" algn="l">
              <a:lnSpc>
                <a:spcPct val="100000"/>
              </a:lnSpc>
              <a:spcBef>
                <a:spcPts val="0"/>
              </a:spcBef>
              <a:spcAft>
                <a:spcPts val="0"/>
              </a:spcAft>
              <a:buClr>
                <a:schemeClr val="lt2"/>
              </a:buClr>
              <a:buSzPts val="1400"/>
              <a:buAutoNum type="arabicPeriod"/>
            </a:pPr>
            <a:r>
              <a:rPr lang="en" sz="1400">
                <a:solidFill>
                  <a:schemeClr val="lt2"/>
                </a:solidFill>
              </a:rPr>
              <a:t>C</a:t>
            </a:r>
            <a:r>
              <a:rPr lang="en" sz="1400">
                <a:solidFill>
                  <a:schemeClr val="lt2"/>
                </a:solidFill>
              </a:rPr>
              <a:t>ommentary pragmatic markers</a:t>
            </a:r>
            <a:endParaRPr sz="1400">
              <a:solidFill>
                <a:schemeClr val="lt2"/>
              </a:solidFill>
            </a:endParaRPr>
          </a:p>
          <a:p>
            <a:pPr indent="-317500" lvl="0" marL="457200" rtl="0" algn="l">
              <a:lnSpc>
                <a:spcPct val="100000"/>
              </a:lnSpc>
              <a:spcBef>
                <a:spcPts val="0"/>
              </a:spcBef>
              <a:spcAft>
                <a:spcPts val="0"/>
              </a:spcAft>
              <a:buClr>
                <a:schemeClr val="lt2"/>
              </a:buClr>
              <a:buSzPts val="1400"/>
              <a:buAutoNum type="arabicPeriod"/>
            </a:pPr>
            <a:r>
              <a:rPr lang="en" sz="1400">
                <a:solidFill>
                  <a:schemeClr val="lt2"/>
                </a:solidFill>
              </a:rPr>
              <a:t>D</a:t>
            </a:r>
            <a:r>
              <a:rPr lang="en" sz="1400">
                <a:solidFill>
                  <a:schemeClr val="lt2"/>
                </a:solidFill>
              </a:rPr>
              <a:t>iscourse markers</a:t>
            </a:r>
            <a:endParaRPr sz="1400">
              <a:solidFill>
                <a:schemeClr val="lt2"/>
              </a:solidFill>
            </a:endParaRPr>
          </a:p>
          <a:p>
            <a:pPr indent="-317500" lvl="0" marL="457200" rtl="0" algn="l">
              <a:lnSpc>
                <a:spcPct val="100000"/>
              </a:lnSpc>
              <a:spcBef>
                <a:spcPts val="0"/>
              </a:spcBef>
              <a:spcAft>
                <a:spcPts val="0"/>
              </a:spcAft>
              <a:buClr>
                <a:schemeClr val="lt2"/>
              </a:buClr>
              <a:buSzPts val="1400"/>
              <a:buAutoNum type="arabicPeriod"/>
            </a:pPr>
            <a:r>
              <a:rPr lang="en" sz="1400">
                <a:solidFill>
                  <a:schemeClr val="lt2"/>
                </a:solidFill>
              </a:rPr>
              <a:t>D</a:t>
            </a:r>
            <a:r>
              <a:rPr lang="en" sz="1400">
                <a:solidFill>
                  <a:schemeClr val="lt2"/>
                </a:solidFill>
              </a:rPr>
              <a:t>iscourse structure markers</a:t>
            </a:r>
            <a:endParaRPr sz="1400">
              <a:solidFill>
                <a:schemeClr val="lt2"/>
              </a:solidFill>
            </a:endParaRPr>
          </a:p>
        </p:txBody>
      </p:sp>
      <p:sp>
        <p:nvSpPr>
          <p:cNvPr id="1427" name="Google Shape;1427;p64"/>
          <p:cNvSpPr txBox="1"/>
          <p:nvPr>
            <p:ph idx="2" type="body"/>
          </p:nvPr>
        </p:nvSpPr>
        <p:spPr>
          <a:xfrm>
            <a:off x="5155900" y="2260925"/>
            <a:ext cx="2869500" cy="1536000"/>
          </a:xfrm>
          <a:prstGeom prst="rect">
            <a:avLst/>
          </a:prstGeom>
        </p:spPr>
        <p:txBody>
          <a:bodyPr anchorCtr="0" anchor="t" bIns="91425" lIns="91425" spcFirstLastPara="1" rIns="91425" wrap="square" tIns="91425">
            <a:noAutofit/>
          </a:bodyPr>
          <a:lstStyle/>
          <a:p>
            <a:pPr indent="-317500" lvl="0" marL="457200" rtl="0" algn="l">
              <a:lnSpc>
                <a:spcPct val="115000"/>
              </a:lnSpc>
              <a:spcBef>
                <a:spcPts val="1200"/>
              </a:spcBef>
              <a:spcAft>
                <a:spcPts val="0"/>
              </a:spcAft>
              <a:buClr>
                <a:schemeClr val="dk1"/>
              </a:buClr>
              <a:buSzPts val="1400"/>
              <a:buAutoNum type="arabicPeriod"/>
            </a:pPr>
            <a:r>
              <a:rPr lang="en" sz="1400">
                <a:solidFill>
                  <a:schemeClr val="dk1"/>
                </a:solidFill>
              </a:rPr>
              <a:t>C</a:t>
            </a:r>
            <a:r>
              <a:rPr lang="en" sz="1400">
                <a:solidFill>
                  <a:schemeClr val="dk1"/>
                </a:solidFill>
              </a:rPr>
              <a:t>ontrastive markers </a:t>
            </a:r>
            <a:endParaRPr sz="1400">
              <a:solidFill>
                <a:schemeClr val="dk1"/>
              </a:solidFill>
            </a:endParaRPr>
          </a:p>
          <a:p>
            <a:pPr indent="-317500" lvl="0" marL="457200" rtl="0" algn="l">
              <a:lnSpc>
                <a:spcPct val="115000"/>
              </a:lnSpc>
              <a:spcBef>
                <a:spcPts val="0"/>
              </a:spcBef>
              <a:spcAft>
                <a:spcPts val="0"/>
              </a:spcAft>
              <a:buClr>
                <a:schemeClr val="dk1"/>
              </a:buClr>
              <a:buSzPts val="1400"/>
              <a:buAutoNum type="arabicPeriod"/>
            </a:pPr>
            <a:r>
              <a:rPr lang="en" sz="1400">
                <a:solidFill>
                  <a:schemeClr val="dk1"/>
                </a:solidFill>
              </a:rPr>
              <a:t>E</a:t>
            </a:r>
            <a:r>
              <a:rPr lang="en" sz="1400">
                <a:solidFill>
                  <a:schemeClr val="dk1"/>
                </a:solidFill>
              </a:rPr>
              <a:t>laborative markers</a:t>
            </a:r>
            <a:endParaRPr sz="1400">
              <a:solidFill>
                <a:schemeClr val="dk1"/>
              </a:solidFill>
            </a:endParaRPr>
          </a:p>
          <a:p>
            <a:pPr indent="-317500" lvl="0" marL="457200" rtl="0" algn="l">
              <a:lnSpc>
                <a:spcPct val="115000"/>
              </a:lnSpc>
              <a:spcBef>
                <a:spcPts val="0"/>
              </a:spcBef>
              <a:spcAft>
                <a:spcPts val="0"/>
              </a:spcAft>
              <a:buClr>
                <a:schemeClr val="dk1"/>
              </a:buClr>
              <a:buSzPts val="1400"/>
              <a:buAutoNum type="arabicPeriod"/>
            </a:pPr>
            <a:r>
              <a:rPr lang="en" sz="1400">
                <a:solidFill>
                  <a:schemeClr val="dk1"/>
                </a:solidFill>
              </a:rPr>
              <a:t>I</a:t>
            </a:r>
            <a:r>
              <a:rPr lang="en" sz="1400">
                <a:solidFill>
                  <a:schemeClr val="dk1"/>
                </a:solidFill>
              </a:rPr>
              <a:t>nferential markers </a:t>
            </a:r>
            <a:endParaRPr sz="1400">
              <a:solidFill>
                <a:schemeClr val="dk1"/>
              </a:solidFill>
            </a:endParaRPr>
          </a:p>
          <a:p>
            <a:pPr indent="0" lvl="0" marL="0" rtl="0" algn="l">
              <a:spcBef>
                <a:spcPts val="1200"/>
              </a:spcBef>
              <a:spcAft>
                <a:spcPts val="0"/>
              </a:spcAft>
              <a:buNone/>
            </a:pPr>
            <a:r>
              <a:t/>
            </a:r>
            <a:endParaRPr>
              <a:solidFill>
                <a:schemeClr val="dk1"/>
              </a:solidFill>
            </a:endParaRPr>
          </a:p>
        </p:txBody>
      </p:sp>
      <p:sp>
        <p:nvSpPr>
          <p:cNvPr id="1428" name="Google Shape;1428;p64"/>
          <p:cNvSpPr txBox="1"/>
          <p:nvPr>
            <p:ph idx="3" type="subTitle"/>
          </p:nvPr>
        </p:nvSpPr>
        <p:spPr>
          <a:xfrm>
            <a:off x="1118600" y="1448825"/>
            <a:ext cx="2954400" cy="467400"/>
          </a:xfrm>
          <a:prstGeom prst="rect">
            <a:avLst/>
          </a:prstGeom>
        </p:spPr>
        <p:txBody>
          <a:bodyPr anchorCtr="0" anchor="t" bIns="91425" lIns="91425" spcFirstLastPara="1" rIns="91425" wrap="square" tIns="91425">
            <a:noAutofit/>
          </a:bodyPr>
          <a:lstStyle/>
          <a:p>
            <a:pPr indent="0" lvl="0" marL="0" rtl="0" algn="ctr">
              <a:spcBef>
                <a:spcPts val="0"/>
              </a:spcBef>
              <a:spcAft>
                <a:spcPts val="1200"/>
              </a:spcAft>
              <a:buNone/>
            </a:pPr>
            <a:r>
              <a:rPr lang="en"/>
              <a:t>PRAGMATIC MARKERS</a:t>
            </a:r>
            <a:endParaRPr/>
          </a:p>
        </p:txBody>
      </p:sp>
      <p:sp>
        <p:nvSpPr>
          <p:cNvPr id="1429" name="Google Shape;1429;p64"/>
          <p:cNvSpPr txBox="1"/>
          <p:nvPr>
            <p:ph idx="4" type="subTitle"/>
          </p:nvPr>
        </p:nvSpPr>
        <p:spPr>
          <a:xfrm>
            <a:off x="5071000" y="1589900"/>
            <a:ext cx="2954400" cy="467400"/>
          </a:xfrm>
          <a:prstGeom prst="rect">
            <a:avLst/>
          </a:prstGeom>
        </p:spPr>
        <p:txBody>
          <a:bodyPr anchorCtr="0" anchor="t" bIns="91425" lIns="91425" spcFirstLastPara="1" rIns="91425" wrap="square" tIns="91425">
            <a:noAutofit/>
          </a:bodyPr>
          <a:lstStyle/>
          <a:p>
            <a:pPr indent="0" lvl="0" marL="0" rtl="0" algn="ctr">
              <a:spcBef>
                <a:spcPts val="0"/>
              </a:spcBef>
              <a:spcAft>
                <a:spcPts val="1200"/>
              </a:spcAft>
              <a:buNone/>
            </a:pPr>
            <a:r>
              <a:rPr lang="en"/>
              <a:t>DISCOURSE MARKERS</a:t>
            </a:r>
            <a:endParaRPr/>
          </a:p>
        </p:txBody>
      </p:sp>
      <p:sp>
        <p:nvSpPr>
          <p:cNvPr id="1430" name="Google Shape;1430;p64"/>
          <p:cNvSpPr/>
          <p:nvPr/>
        </p:nvSpPr>
        <p:spPr>
          <a:xfrm flipH="1" rot="-1390808">
            <a:off x="4052075" y="2819900"/>
            <a:ext cx="1938821" cy="3305584"/>
          </a:xfrm>
          <a:custGeom>
            <a:rect b="b" l="l" r="r" t="t"/>
            <a:pathLst>
              <a:path extrusionOk="0" h="32752" w="1921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434" name="Shape 1434"/>
        <p:cNvGrpSpPr/>
        <p:nvPr/>
      </p:nvGrpSpPr>
      <p:grpSpPr>
        <a:xfrm>
          <a:off x="0" y="0"/>
          <a:ext cx="0" cy="0"/>
          <a:chOff x="0" y="0"/>
          <a:chExt cx="0" cy="0"/>
        </a:xfrm>
      </p:grpSpPr>
      <p:sp>
        <p:nvSpPr>
          <p:cNvPr id="1435" name="Google Shape;1435;p65"/>
          <p:cNvSpPr txBox="1"/>
          <p:nvPr>
            <p:ph type="title"/>
          </p:nvPr>
        </p:nvSpPr>
        <p:spPr>
          <a:xfrm>
            <a:off x="713250" y="523025"/>
            <a:ext cx="7717500" cy="5415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PRAGMATIC MARKERS</a:t>
            </a:r>
            <a:endParaRPr/>
          </a:p>
        </p:txBody>
      </p:sp>
      <p:sp>
        <p:nvSpPr>
          <p:cNvPr id="1436" name="Google Shape;1436;p65"/>
          <p:cNvSpPr txBox="1"/>
          <p:nvPr>
            <p:ph idx="1" type="subTitle"/>
          </p:nvPr>
        </p:nvSpPr>
        <p:spPr>
          <a:xfrm>
            <a:off x="359425" y="1123450"/>
            <a:ext cx="8663100" cy="1119900"/>
          </a:xfrm>
          <a:prstGeom prst="rect">
            <a:avLst/>
          </a:prstGeom>
        </p:spPr>
        <p:txBody>
          <a:bodyPr anchorCtr="0" anchor="t" bIns="91425" lIns="91425" spcFirstLastPara="1" rIns="91425" wrap="square" tIns="91425">
            <a:noAutofit/>
          </a:bodyPr>
          <a:lstStyle/>
          <a:p>
            <a:pPr indent="0" lvl="0" marL="0" rtl="0" algn="just">
              <a:lnSpc>
                <a:spcPct val="100000"/>
              </a:lnSpc>
              <a:spcBef>
                <a:spcPts val="1200"/>
              </a:spcBef>
              <a:spcAft>
                <a:spcPts val="0"/>
              </a:spcAft>
              <a:buNone/>
            </a:pPr>
            <a:r>
              <a:rPr lang="en" sz="2000">
                <a:solidFill>
                  <a:srgbClr val="806860"/>
                </a:solidFill>
              </a:rPr>
              <a:t> </a:t>
            </a:r>
            <a:r>
              <a:rPr lang="en" sz="2000">
                <a:solidFill>
                  <a:srgbClr val="CC4125"/>
                </a:solidFill>
                <a:latin typeface="Georgia"/>
                <a:ea typeface="Georgia"/>
                <a:cs typeface="Georgia"/>
                <a:sym typeface="Georgia"/>
              </a:rPr>
              <a:t>‘</a:t>
            </a:r>
            <a:r>
              <a:rPr b="1" i="1" lang="en" sz="2000">
                <a:solidFill>
                  <a:srgbClr val="CC4125"/>
                </a:solidFill>
                <a:latin typeface="Georgia"/>
                <a:ea typeface="Georgia"/>
                <a:cs typeface="Georgia"/>
                <a:sym typeface="Georgia"/>
              </a:rPr>
              <a:t>at any rate’</a:t>
            </a:r>
            <a:r>
              <a:rPr lang="en" sz="2000">
                <a:solidFill>
                  <a:srgbClr val="CC4125"/>
                </a:solidFill>
                <a:latin typeface="Georgia"/>
                <a:ea typeface="Georgia"/>
                <a:cs typeface="Georgia"/>
                <a:sym typeface="Georgia"/>
              </a:rPr>
              <a:t> </a:t>
            </a:r>
            <a:endParaRPr sz="2000">
              <a:solidFill>
                <a:srgbClr val="CC4125"/>
              </a:solidFill>
              <a:latin typeface="Georgia"/>
              <a:ea typeface="Georgia"/>
              <a:cs typeface="Georgia"/>
              <a:sym typeface="Georgia"/>
            </a:endParaRPr>
          </a:p>
          <a:p>
            <a:pPr indent="0" lvl="0" marL="1079500" rtl="0" algn="just">
              <a:lnSpc>
                <a:spcPct val="100000"/>
              </a:lnSpc>
              <a:spcBef>
                <a:spcPts val="1200"/>
              </a:spcBef>
              <a:spcAft>
                <a:spcPts val="0"/>
              </a:spcAft>
              <a:buNone/>
            </a:pPr>
            <a:r>
              <a:rPr i="1" lang="en" sz="1400">
                <a:latin typeface="Georgia"/>
                <a:ea typeface="Georgia"/>
                <a:cs typeface="Georgia"/>
                <a:sym typeface="Georgia"/>
              </a:rPr>
              <a:t>ALAN: I see a Chinese junk, </a:t>
            </a:r>
            <a:r>
              <a:rPr b="1" i="1" lang="en" sz="1400">
                <a:latin typeface="Georgia"/>
                <a:ea typeface="Georgia"/>
                <a:cs typeface="Georgia"/>
                <a:sym typeface="Georgia"/>
              </a:rPr>
              <a:t> At any rate</a:t>
            </a:r>
            <a:r>
              <a:rPr i="1" lang="en" sz="1400">
                <a:latin typeface="Georgia"/>
                <a:ea typeface="Georgia"/>
                <a:cs typeface="Georgia"/>
                <a:sym typeface="Georgia"/>
              </a:rPr>
              <a:t>, .. to make a long s- -- (H) ... This fellow LeRoy Neiman, (...)</a:t>
            </a:r>
            <a:endParaRPr i="1" sz="1400">
              <a:latin typeface="Georgia"/>
              <a:ea typeface="Georgia"/>
              <a:cs typeface="Georgia"/>
              <a:sym typeface="Georgia"/>
            </a:endParaRPr>
          </a:p>
          <a:p>
            <a:pPr indent="0" lvl="0" marL="0" rtl="0" algn="just">
              <a:lnSpc>
                <a:spcPct val="100000"/>
              </a:lnSpc>
              <a:spcBef>
                <a:spcPts val="1200"/>
              </a:spcBef>
              <a:spcAft>
                <a:spcPts val="0"/>
              </a:spcAft>
              <a:buNone/>
            </a:pPr>
            <a:r>
              <a:rPr lang="en" sz="1400">
                <a:solidFill>
                  <a:srgbClr val="000000"/>
                </a:solidFill>
              </a:rPr>
              <a:t> </a:t>
            </a:r>
            <a:r>
              <a:rPr lang="en" sz="2000">
                <a:solidFill>
                  <a:srgbClr val="806860"/>
                </a:solidFill>
              </a:rPr>
              <a:t>  </a:t>
            </a:r>
            <a:endParaRPr sz="2000">
              <a:solidFill>
                <a:srgbClr val="667E92"/>
              </a:solidFill>
            </a:endParaRPr>
          </a:p>
          <a:p>
            <a:pPr indent="0" lvl="0" marL="457200" rtl="0" algn="just">
              <a:lnSpc>
                <a:spcPct val="115000"/>
              </a:lnSpc>
              <a:spcBef>
                <a:spcPts val="1200"/>
              </a:spcBef>
              <a:spcAft>
                <a:spcPts val="1200"/>
              </a:spcAft>
              <a:buNone/>
            </a:pPr>
            <a:r>
              <a:t/>
            </a:r>
            <a:endParaRPr sz="2000"/>
          </a:p>
        </p:txBody>
      </p:sp>
      <p:sp>
        <p:nvSpPr>
          <p:cNvPr id="1437" name="Google Shape;1437;p65"/>
          <p:cNvSpPr txBox="1"/>
          <p:nvPr>
            <p:ph idx="1" type="subTitle"/>
          </p:nvPr>
        </p:nvSpPr>
        <p:spPr>
          <a:xfrm>
            <a:off x="359425" y="2113200"/>
            <a:ext cx="8663100" cy="1041600"/>
          </a:xfrm>
          <a:prstGeom prst="rect">
            <a:avLst/>
          </a:prstGeom>
        </p:spPr>
        <p:txBody>
          <a:bodyPr anchorCtr="0" anchor="t" bIns="91425" lIns="91425" spcFirstLastPara="1" rIns="91425" wrap="square" tIns="91425">
            <a:noAutofit/>
          </a:bodyPr>
          <a:lstStyle/>
          <a:p>
            <a:pPr indent="0" lvl="0" marL="0" rtl="0" algn="just">
              <a:lnSpc>
                <a:spcPct val="100000"/>
              </a:lnSpc>
              <a:spcBef>
                <a:spcPts val="1200"/>
              </a:spcBef>
              <a:spcAft>
                <a:spcPts val="0"/>
              </a:spcAft>
              <a:buNone/>
            </a:pPr>
            <a:r>
              <a:rPr lang="en" sz="2000">
                <a:solidFill>
                  <a:srgbClr val="806860"/>
                </a:solidFill>
              </a:rPr>
              <a:t> </a:t>
            </a:r>
            <a:r>
              <a:rPr lang="en" sz="1400">
                <a:solidFill>
                  <a:srgbClr val="000000"/>
                </a:solidFill>
              </a:rPr>
              <a:t> </a:t>
            </a:r>
            <a:r>
              <a:rPr lang="en" sz="2000">
                <a:solidFill>
                  <a:srgbClr val="CC4125"/>
                </a:solidFill>
                <a:latin typeface="Georgia"/>
                <a:ea typeface="Georgia"/>
                <a:cs typeface="Georgia"/>
                <a:sym typeface="Georgia"/>
              </a:rPr>
              <a:t>‘</a:t>
            </a:r>
            <a:r>
              <a:rPr b="1" i="1" lang="en" sz="2000">
                <a:solidFill>
                  <a:srgbClr val="CC4125"/>
                </a:solidFill>
                <a:latin typeface="Georgia"/>
                <a:ea typeface="Georgia"/>
                <a:cs typeface="Georgia"/>
                <a:sym typeface="Georgia"/>
              </a:rPr>
              <a:t>jerk’</a:t>
            </a:r>
            <a:r>
              <a:rPr lang="en" sz="2000">
                <a:solidFill>
                  <a:srgbClr val="CC4125"/>
                </a:solidFill>
                <a:latin typeface="Georgia"/>
                <a:ea typeface="Georgia"/>
                <a:cs typeface="Georgia"/>
                <a:sym typeface="Georgia"/>
              </a:rPr>
              <a:t> </a:t>
            </a:r>
            <a:r>
              <a:rPr lang="en" sz="2000">
                <a:solidFill>
                  <a:srgbClr val="806860"/>
                </a:solidFill>
                <a:latin typeface="Georgia"/>
                <a:ea typeface="Georgia"/>
                <a:cs typeface="Georgia"/>
                <a:sym typeface="Georgia"/>
              </a:rPr>
              <a:t> </a:t>
            </a:r>
            <a:endParaRPr sz="2000">
              <a:solidFill>
                <a:srgbClr val="806860"/>
              </a:solidFill>
              <a:latin typeface="Georgia"/>
              <a:ea typeface="Georgia"/>
              <a:cs typeface="Georgia"/>
              <a:sym typeface="Georgia"/>
            </a:endParaRPr>
          </a:p>
          <a:p>
            <a:pPr indent="0" lvl="0" marL="1079500" rtl="0" algn="just">
              <a:lnSpc>
                <a:spcPct val="100000"/>
              </a:lnSpc>
              <a:spcBef>
                <a:spcPts val="1200"/>
              </a:spcBef>
              <a:spcAft>
                <a:spcPts val="0"/>
              </a:spcAft>
              <a:buNone/>
            </a:pPr>
            <a:r>
              <a:rPr i="1" lang="en" sz="1400">
                <a:latin typeface="Georgia"/>
                <a:ea typeface="Georgia"/>
                <a:cs typeface="Georgia"/>
                <a:sym typeface="Georgia"/>
              </a:rPr>
              <a:t>LAJU:  And I said his dad is just an (.) a a </a:t>
            </a:r>
            <a:r>
              <a:rPr b="1" i="1" lang="en" sz="1400">
                <a:latin typeface="Georgia"/>
                <a:ea typeface="Georgia"/>
                <a:cs typeface="Georgia"/>
                <a:sym typeface="Georgia"/>
              </a:rPr>
              <a:t>jerk</a:t>
            </a:r>
            <a:r>
              <a:rPr i="1" lang="en" sz="1400">
                <a:latin typeface="Georgia"/>
                <a:ea typeface="Georgia"/>
                <a:cs typeface="Georgia"/>
                <a:sym typeface="Georgia"/>
              </a:rPr>
              <a:t> Scott's brother (...)</a:t>
            </a:r>
            <a:endParaRPr i="1" sz="1400">
              <a:latin typeface="Georgia"/>
              <a:ea typeface="Georgia"/>
              <a:cs typeface="Georgia"/>
              <a:sym typeface="Georgia"/>
            </a:endParaRPr>
          </a:p>
          <a:p>
            <a:pPr indent="0" lvl="0" marL="0" rtl="0" algn="just">
              <a:lnSpc>
                <a:spcPct val="100000"/>
              </a:lnSpc>
              <a:spcBef>
                <a:spcPts val="1200"/>
              </a:spcBef>
              <a:spcAft>
                <a:spcPts val="0"/>
              </a:spcAft>
              <a:buNone/>
            </a:pPr>
            <a:r>
              <a:rPr lang="en" sz="1400">
                <a:solidFill>
                  <a:srgbClr val="000000"/>
                </a:solidFill>
              </a:rPr>
              <a:t>  </a:t>
            </a:r>
            <a:r>
              <a:rPr lang="en" sz="2000">
                <a:solidFill>
                  <a:srgbClr val="806860"/>
                </a:solidFill>
              </a:rPr>
              <a:t> </a:t>
            </a:r>
            <a:endParaRPr sz="1400">
              <a:solidFill>
                <a:srgbClr val="000000"/>
              </a:solidFill>
            </a:endParaRPr>
          </a:p>
          <a:p>
            <a:pPr indent="0" lvl="0" marL="0" rtl="0" algn="just">
              <a:lnSpc>
                <a:spcPct val="150000"/>
              </a:lnSpc>
              <a:spcBef>
                <a:spcPts val="1200"/>
              </a:spcBef>
              <a:spcAft>
                <a:spcPts val="0"/>
              </a:spcAft>
              <a:buNone/>
            </a:pPr>
            <a:r>
              <a:t/>
            </a:r>
            <a:endParaRPr sz="2000">
              <a:solidFill>
                <a:srgbClr val="667E92"/>
              </a:solidFill>
            </a:endParaRPr>
          </a:p>
          <a:p>
            <a:pPr indent="0" lvl="0" marL="457200" rtl="0" algn="just">
              <a:lnSpc>
                <a:spcPct val="115000"/>
              </a:lnSpc>
              <a:spcBef>
                <a:spcPts val="1200"/>
              </a:spcBef>
              <a:spcAft>
                <a:spcPts val="1200"/>
              </a:spcAft>
              <a:buNone/>
            </a:pPr>
            <a:r>
              <a:t/>
            </a:r>
            <a:endParaRPr sz="2000"/>
          </a:p>
        </p:txBody>
      </p:sp>
      <p:sp>
        <p:nvSpPr>
          <p:cNvPr id="1438" name="Google Shape;1438;p65"/>
          <p:cNvSpPr txBox="1"/>
          <p:nvPr>
            <p:ph idx="1" type="subTitle"/>
          </p:nvPr>
        </p:nvSpPr>
        <p:spPr>
          <a:xfrm>
            <a:off x="308475" y="3154800"/>
            <a:ext cx="8663100" cy="1468200"/>
          </a:xfrm>
          <a:prstGeom prst="rect">
            <a:avLst/>
          </a:prstGeom>
        </p:spPr>
        <p:txBody>
          <a:bodyPr anchorCtr="0" anchor="t" bIns="91425" lIns="91425" spcFirstLastPara="1" rIns="91425" wrap="square" tIns="91425">
            <a:noAutofit/>
          </a:bodyPr>
          <a:lstStyle/>
          <a:p>
            <a:pPr indent="0" lvl="0" marL="0" rtl="0" algn="just">
              <a:lnSpc>
                <a:spcPct val="100000"/>
              </a:lnSpc>
              <a:spcBef>
                <a:spcPts val="1200"/>
              </a:spcBef>
              <a:spcAft>
                <a:spcPts val="0"/>
              </a:spcAft>
              <a:buNone/>
            </a:pPr>
            <a:r>
              <a:rPr lang="en" sz="1400">
                <a:solidFill>
                  <a:srgbClr val="000000"/>
                </a:solidFill>
              </a:rPr>
              <a:t> </a:t>
            </a:r>
            <a:r>
              <a:rPr lang="en" sz="1400">
                <a:solidFill>
                  <a:srgbClr val="CC4125"/>
                </a:solidFill>
                <a:latin typeface="Georgia"/>
                <a:ea typeface="Georgia"/>
                <a:cs typeface="Georgia"/>
                <a:sym typeface="Georgia"/>
              </a:rPr>
              <a:t> </a:t>
            </a:r>
            <a:r>
              <a:rPr b="1" i="1" lang="en" sz="2000">
                <a:solidFill>
                  <a:srgbClr val="CC4125"/>
                </a:solidFill>
                <a:latin typeface="Georgia"/>
                <a:ea typeface="Georgia"/>
                <a:cs typeface="Georgia"/>
                <a:sym typeface="Georgia"/>
              </a:rPr>
              <a:t>‘</a:t>
            </a:r>
            <a:r>
              <a:rPr b="1" i="1" lang="en" sz="2000">
                <a:solidFill>
                  <a:srgbClr val="CC4125"/>
                </a:solidFill>
                <a:latin typeface="Georgia"/>
                <a:ea typeface="Georgia"/>
                <a:cs typeface="Georgia"/>
                <a:sym typeface="Georgia"/>
              </a:rPr>
              <a:t>and see’:</a:t>
            </a:r>
            <a:r>
              <a:rPr b="1" i="1" lang="en" sz="2000">
                <a:solidFill>
                  <a:srgbClr val="806860"/>
                </a:solidFill>
                <a:latin typeface="Georgia"/>
                <a:ea typeface="Georgia"/>
                <a:cs typeface="Georgia"/>
                <a:sym typeface="Georgia"/>
              </a:rPr>
              <a:t> </a:t>
            </a:r>
            <a:r>
              <a:rPr lang="en" sz="2000">
                <a:solidFill>
                  <a:srgbClr val="806860"/>
                </a:solidFill>
                <a:latin typeface="Georgia"/>
                <a:ea typeface="Georgia"/>
                <a:cs typeface="Georgia"/>
                <a:sym typeface="Georgia"/>
              </a:rPr>
              <a:t> </a:t>
            </a:r>
            <a:endParaRPr sz="2000">
              <a:solidFill>
                <a:srgbClr val="806860"/>
              </a:solidFill>
              <a:latin typeface="Georgia"/>
              <a:ea typeface="Georgia"/>
              <a:cs typeface="Georgia"/>
              <a:sym typeface="Georgia"/>
            </a:endParaRPr>
          </a:p>
          <a:p>
            <a:pPr indent="0" lvl="0" marL="1079500" rtl="0" algn="l">
              <a:lnSpc>
                <a:spcPct val="100000"/>
              </a:lnSpc>
              <a:spcBef>
                <a:spcPts val="1200"/>
              </a:spcBef>
              <a:spcAft>
                <a:spcPts val="0"/>
              </a:spcAft>
              <a:buNone/>
            </a:pPr>
            <a:r>
              <a:rPr lang="en" sz="1400">
                <a:latin typeface="Georgia"/>
                <a:ea typeface="Georgia"/>
                <a:cs typeface="Georgia"/>
                <a:sym typeface="Georgia"/>
              </a:rPr>
              <a:t>*CAM:   They didn't give me anything like that</a:t>
            </a:r>
            <a:endParaRPr sz="1400">
              <a:latin typeface="Georgia"/>
              <a:ea typeface="Georgia"/>
              <a:cs typeface="Georgia"/>
              <a:sym typeface="Georgia"/>
            </a:endParaRPr>
          </a:p>
          <a:p>
            <a:pPr indent="0" lvl="0" marL="1079500" rtl="0" algn="l">
              <a:lnSpc>
                <a:spcPct val="100000"/>
              </a:lnSpc>
              <a:spcBef>
                <a:spcPts val="1200"/>
              </a:spcBef>
              <a:spcAft>
                <a:spcPts val="0"/>
              </a:spcAft>
              <a:buNone/>
            </a:pPr>
            <a:r>
              <a:rPr lang="en" sz="1400">
                <a:latin typeface="Georgia"/>
                <a:ea typeface="Georgia"/>
                <a:cs typeface="Georgia"/>
                <a:sym typeface="Georgia"/>
              </a:rPr>
              <a:t>*LAJU:  </a:t>
            </a:r>
            <a:r>
              <a:rPr b="1" i="1" lang="en" sz="1400">
                <a:latin typeface="Georgia"/>
                <a:ea typeface="Georgia"/>
                <a:cs typeface="Georgia"/>
                <a:sym typeface="Georgia"/>
              </a:rPr>
              <a:t>and see</a:t>
            </a:r>
            <a:r>
              <a:rPr lang="en" sz="1400">
                <a:latin typeface="Georgia"/>
                <a:ea typeface="Georgia"/>
                <a:cs typeface="Georgia"/>
                <a:sym typeface="Georgia"/>
              </a:rPr>
              <a:t> I feel  that's one of the biggest setbacks .</a:t>
            </a:r>
            <a:endParaRPr sz="1400">
              <a:latin typeface="Georgia"/>
              <a:ea typeface="Georgia"/>
              <a:cs typeface="Georgia"/>
              <a:sym typeface="Georgia"/>
            </a:endParaRPr>
          </a:p>
          <a:p>
            <a:pPr indent="0" lvl="0" marL="0" rtl="0" algn="just">
              <a:lnSpc>
                <a:spcPct val="150000"/>
              </a:lnSpc>
              <a:spcBef>
                <a:spcPts val="1200"/>
              </a:spcBef>
              <a:spcAft>
                <a:spcPts val="0"/>
              </a:spcAft>
              <a:buNone/>
            </a:pPr>
            <a:r>
              <a:t/>
            </a:r>
            <a:endParaRPr sz="2000">
              <a:solidFill>
                <a:srgbClr val="667E92"/>
              </a:solidFill>
            </a:endParaRPr>
          </a:p>
          <a:p>
            <a:pPr indent="0" lvl="0" marL="457200" rtl="0" algn="just">
              <a:lnSpc>
                <a:spcPct val="115000"/>
              </a:lnSpc>
              <a:spcBef>
                <a:spcPts val="1200"/>
              </a:spcBef>
              <a:spcAft>
                <a:spcPts val="1200"/>
              </a:spcAft>
              <a:buNone/>
            </a:pPr>
            <a:r>
              <a:t/>
            </a:r>
            <a:endParaRPr sz="2000"/>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36"/>
                                        </p:tgtEl>
                                        <p:attrNameLst>
                                          <p:attrName>style.visibility</p:attrName>
                                        </p:attrNameLst>
                                      </p:cBhvr>
                                      <p:to>
                                        <p:strVal val="visible"/>
                                      </p:to>
                                    </p:set>
                                    <p:animEffect filter="fade" transition="in">
                                      <p:cBhvr>
                                        <p:cTn dur="1000"/>
                                        <p:tgtEl>
                                          <p:spTgt spid="143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37"/>
                                        </p:tgtEl>
                                        <p:attrNameLst>
                                          <p:attrName>style.visibility</p:attrName>
                                        </p:attrNameLst>
                                      </p:cBhvr>
                                      <p:to>
                                        <p:strVal val="visible"/>
                                      </p:to>
                                    </p:set>
                                    <p:animEffect filter="fade" transition="in">
                                      <p:cBhvr>
                                        <p:cTn dur="1000"/>
                                        <p:tgtEl>
                                          <p:spTgt spid="143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38"/>
                                        </p:tgtEl>
                                        <p:attrNameLst>
                                          <p:attrName>style.visibility</p:attrName>
                                        </p:attrNameLst>
                                      </p:cBhvr>
                                      <p:to>
                                        <p:strVal val="visible"/>
                                      </p:to>
                                    </p:set>
                                    <p:animEffect filter="fade" transition="in">
                                      <p:cBhvr>
                                        <p:cTn dur="1000"/>
                                        <p:tgtEl>
                                          <p:spTgt spid="143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442" name="Shape 1442"/>
        <p:cNvGrpSpPr/>
        <p:nvPr/>
      </p:nvGrpSpPr>
      <p:grpSpPr>
        <a:xfrm>
          <a:off x="0" y="0"/>
          <a:ext cx="0" cy="0"/>
          <a:chOff x="0" y="0"/>
          <a:chExt cx="0" cy="0"/>
        </a:xfrm>
      </p:grpSpPr>
      <p:sp>
        <p:nvSpPr>
          <p:cNvPr id="1443" name="Google Shape;1443;p66"/>
          <p:cNvSpPr txBox="1"/>
          <p:nvPr>
            <p:ph type="title"/>
          </p:nvPr>
        </p:nvSpPr>
        <p:spPr>
          <a:xfrm>
            <a:off x="713250" y="270175"/>
            <a:ext cx="7717500" cy="5415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DISCOURSE </a:t>
            </a:r>
            <a:r>
              <a:rPr lang="en"/>
              <a:t>MARKERS</a:t>
            </a:r>
            <a:endParaRPr/>
          </a:p>
        </p:txBody>
      </p:sp>
      <p:sp>
        <p:nvSpPr>
          <p:cNvPr id="1444" name="Google Shape;1444;p66"/>
          <p:cNvSpPr txBox="1"/>
          <p:nvPr>
            <p:ph idx="1" type="subTitle"/>
          </p:nvPr>
        </p:nvSpPr>
        <p:spPr>
          <a:xfrm>
            <a:off x="308475" y="680450"/>
            <a:ext cx="8663100" cy="1468200"/>
          </a:xfrm>
          <a:prstGeom prst="rect">
            <a:avLst/>
          </a:prstGeom>
        </p:spPr>
        <p:txBody>
          <a:bodyPr anchorCtr="0" anchor="t" bIns="91425" lIns="91425" spcFirstLastPara="1" rIns="91425" wrap="square" tIns="91425">
            <a:noAutofit/>
          </a:bodyPr>
          <a:lstStyle/>
          <a:p>
            <a:pPr indent="0" lvl="0" marL="0" rtl="0" algn="just">
              <a:lnSpc>
                <a:spcPct val="115000"/>
              </a:lnSpc>
              <a:spcBef>
                <a:spcPts val="1200"/>
              </a:spcBef>
              <a:spcAft>
                <a:spcPts val="0"/>
              </a:spcAft>
              <a:buNone/>
            </a:pPr>
            <a:r>
              <a:rPr b="1" i="1" lang="en" sz="1500">
                <a:solidFill>
                  <a:srgbClr val="CC4125"/>
                </a:solidFill>
                <a:latin typeface="Georgia"/>
                <a:ea typeface="Georgia"/>
                <a:cs typeface="Georgia"/>
                <a:sym typeface="Georgia"/>
              </a:rPr>
              <a:t>‘also’ </a:t>
            </a:r>
            <a:endParaRPr b="1" i="1" sz="1500">
              <a:solidFill>
                <a:srgbClr val="CC4125"/>
              </a:solidFill>
              <a:latin typeface="Georgia"/>
              <a:ea typeface="Georgia"/>
              <a:cs typeface="Georgia"/>
              <a:sym typeface="Georgia"/>
            </a:endParaRPr>
          </a:p>
          <a:p>
            <a:pPr indent="0" lvl="0" marL="0" rtl="0" algn="just">
              <a:lnSpc>
                <a:spcPct val="115000"/>
              </a:lnSpc>
              <a:spcBef>
                <a:spcPts val="1200"/>
              </a:spcBef>
              <a:spcAft>
                <a:spcPts val="0"/>
              </a:spcAft>
              <a:buNone/>
            </a:pPr>
            <a:r>
              <a:rPr i="1" lang="en" sz="1500">
                <a:latin typeface="Georgia"/>
                <a:ea typeface="Georgia"/>
                <a:cs typeface="Georgia"/>
                <a:sym typeface="Georgia"/>
              </a:rPr>
              <a:t>ALAN:    ... Well, ... uh, ... we wandered around down in the, the area which, I’ve forgotten the area that they called, ... in Mexico City where, ... uh, ... most of the jewellery shops are and things. ... It’s got a name. I can’t remember, I’ve never been back. (H) ... They </a:t>
            </a:r>
            <a:r>
              <a:rPr b="1" i="1" lang="en" sz="1500">
                <a:latin typeface="Georgia"/>
                <a:ea typeface="Georgia"/>
                <a:cs typeface="Georgia"/>
                <a:sym typeface="Georgia"/>
              </a:rPr>
              <a:t>also </a:t>
            </a:r>
            <a:r>
              <a:rPr i="1" lang="en" sz="1500">
                <a:latin typeface="Georgia"/>
                <a:ea typeface="Georgia"/>
                <a:cs typeface="Georgia"/>
                <a:sym typeface="Georgia"/>
              </a:rPr>
              <a:t>had a lot of, ... uh, ... artist .. galleries down there.</a:t>
            </a:r>
            <a:endParaRPr i="1" sz="1500">
              <a:latin typeface="Georgia"/>
              <a:ea typeface="Georgia"/>
              <a:cs typeface="Georgia"/>
              <a:sym typeface="Georgia"/>
            </a:endParaRPr>
          </a:p>
          <a:p>
            <a:pPr indent="0" lvl="0" marL="0" rtl="0" algn="just">
              <a:lnSpc>
                <a:spcPct val="100000"/>
              </a:lnSpc>
              <a:spcBef>
                <a:spcPts val="1200"/>
              </a:spcBef>
              <a:spcAft>
                <a:spcPts val="1200"/>
              </a:spcAft>
              <a:buNone/>
            </a:pPr>
            <a:r>
              <a:t/>
            </a:r>
            <a:endParaRPr sz="2000">
              <a:solidFill>
                <a:srgbClr val="806860"/>
              </a:solidFill>
            </a:endParaRPr>
          </a:p>
        </p:txBody>
      </p:sp>
      <p:sp>
        <p:nvSpPr>
          <p:cNvPr id="1445" name="Google Shape;1445;p66"/>
          <p:cNvSpPr txBox="1"/>
          <p:nvPr>
            <p:ph idx="1" type="subTitle"/>
          </p:nvPr>
        </p:nvSpPr>
        <p:spPr>
          <a:xfrm>
            <a:off x="308475" y="2310050"/>
            <a:ext cx="8663100" cy="1041600"/>
          </a:xfrm>
          <a:prstGeom prst="rect">
            <a:avLst/>
          </a:prstGeom>
        </p:spPr>
        <p:txBody>
          <a:bodyPr anchorCtr="0" anchor="t" bIns="91425" lIns="91425" spcFirstLastPara="1" rIns="91425" wrap="square" tIns="91425">
            <a:noAutofit/>
          </a:bodyPr>
          <a:lstStyle/>
          <a:p>
            <a:pPr indent="0" lvl="0" marL="0" rtl="0" algn="just">
              <a:lnSpc>
                <a:spcPct val="100000"/>
              </a:lnSpc>
              <a:spcBef>
                <a:spcPts val="1200"/>
              </a:spcBef>
              <a:spcAft>
                <a:spcPts val="0"/>
              </a:spcAft>
              <a:buNone/>
            </a:pPr>
            <a:r>
              <a:rPr lang="en" sz="1500">
                <a:solidFill>
                  <a:srgbClr val="CC4125"/>
                </a:solidFill>
                <a:latin typeface="Georgia"/>
                <a:ea typeface="Georgia"/>
                <a:cs typeface="Georgia"/>
                <a:sym typeface="Georgia"/>
              </a:rPr>
              <a:t>  </a:t>
            </a:r>
            <a:r>
              <a:rPr lang="en" sz="1500">
                <a:solidFill>
                  <a:srgbClr val="CC4125"/>
                </a:solidFill>
                <a:latin typeface="Georgia"/>
                <a:ea typeface="Georgia"/>
                <a:cs typeface="Georgia"/>
                <a:sym typeface="Georgia"/>
              </a:rPr>
              <a:t>‘</a:t>
            </a:r>
            <a:r>
              <a:rPr b="1" i="1" lang="en" sz="1500">
                <a:solidFill>
                  <a:srgbClr val="CC4125"/>
                </a:solidFill>
                <a:latin typeface="Georgia"/>
                <a:ea typeface="Georgia"/>
                <a:cs typeface="Georgia"/>
                <a:sym typeface="Georgia"/>
              </a:rPr>
              <a:t>therefore’</a:t>
            </a:r>
            <a:r>
              <a:rPr lang="en" sz="1500">
                <a:solidFill>
                  <a:srgbClr val="CC4125"/>
                </a:solidFill>
                <a:latin typeface="Georgia"/>
                <a:ea typeface="Georgia"/>
                <a:cs typeface="Georgia"/>
                <a:sym typeface="Georgia"/>
              </a:rPr>
              <a:t> </a:t>
            </a:r>
            <a:endParaRPr sz="1500">
              <a:solidFill>
                <a:srgbClr val="CC4125"/>
              </a:solidFill>
              <a:latin typeface="Georgia"/>
              <a:ea typeface="Georgia"/>
              <a:cs typeface="Georgia"/>
              <a:sym typeface="Georgia"/>
            </a:endParaRPr>
          </a:p>
          <a:p>
            <a:pPr indent="0" lvl="0" marL="0" rtl="0" algn="just">
              <a:lnSpc>
                <a:spcPct val="100000"/>
              </a:lnSpc>
              <a:spcBef>
                <a:spcPts val="1200"/>
              </a:spcBef>
              <a:spcAft>
                <a:spcPts val="0"/>
              </a:spcAft>
              <a:buNone/>
            </a:pPr>
            <a:r>
              <a:rPr lang="en" sz="1500">
                <a:latin typeface="Georgia"/>
                <a:ea typeface="Georgia"/>
                <a:cs typeface="Georgia"/>
                <a:sym typeface="Georgia"/>
              </a:rPr>
              <a:t>*LAJU: … in And I said Scott he's compensating … in for the fact, I said I bet you the kids pick on him,  I said he's different , … in I said so </a:t>
            </a:r>
            <a:r>
              <a:rPr b="1" i="1" lang="en" sz="1500">
                <a:latin typeface="Georgia"/>
                <a:ea typeface="Georgia"/>
                <a:cs typeface="Georgia"/>
                <a:sym typeface="Georgia"/>
              </a:rPr>
              <a:t>therefore</a:t>
            </a:r>
            <a:r>
              <a:rPr i="1" lang="en" sz="1500">
                <a:latin typeface="Georgia"/>
                <a:ea typeface="Georgia"/>
                <a:cs typeface="Georgia"/>
                <a:sym typeface="Georgia"/>
              </a:rPr>
              <a:t>,</a:t>
            </a:r>
            <a:r>
              <a:rPr lang="en" sz="1500">
                <a:latin typeface="Georgia"/>
                <a:ea typeface="Georgia"/>
                <a:cs typeface="Georgia"/>
                <a:sym typeface="Georgia"/>
              </a:rPr>
              <a:t>(.) … in he probably is a big bully at school.</a:t>
            </a:r>
            <a:endParaRPr sz="1500">
              <a:latin typeface="Georgia"/>
              <a:ea typeface="Georgia"/>
              <a:cs typeface="Georgia"/>
              <a:sym typeface="Georgia"/>
            </a:endParaRPr>
          </a:p>
          <a:p>
            <a:pPr indent="0" lvl="0" marL="457200" rtl="0" algn="just">
              <a:lnSpc>
                <a:spcPct val="115000"/>
              </a:lnSpc>
              <a:spcBef>
                <a:spcPts val="1200"/>
              </a:spcBef>
              <a:spcAft>
                <a:spcPts val="1200"/>
              </a:spcAft>
              <a:buNone/>
            </a:pPr>
            <a:r>
              <a:t/>
            </a:r>
            <a:endParaRPr sz="2000"/>
          </a:p>
        </p:txBody>
      </p:sp>
      <p:sp>
        <p:nvSpPr>
          <p:cNvPr id="1446" name="Google Shape;1446;p66"/>
          <p:cNvSpPr txBox="1"/>
          <p:nvPr>
            <p:ph idx="1" type="subTitle"/>
          </p:nvPr>
        </p:nvSpPr>
        <p:spPr>
          <a:xfrm>
            <a:off x="308475" y="3351650"/>
            <a:ext cx="8663100" cy="1468200"/>
          </a:xfrm>
          <a:prstGeom prst="rect">
            <a:avLst/>
          </a:prstGeom>
        </p:spPr>
        <p:txBody>
          <a:bodyPr anchorCtr="0" anchor="t" bIns="91425" lIns="91425" spcFirstLastPara="1" rIns="91425" wrap="square" tIns="91425">
            <a:noAutofit/>
          </a:bodyPr>
          <a:lstStyle/>
          <a:p>
            <a:pPr indent="0" lvl="0" marL="0" rtl="0" algn="just">
              <a:lnSpc>
                <a:spcPct val="100000"/>
              </a:lnSpc>
              <a:spcBef>
                <a:spcPts val="0"/>
              </a:spcBef>
              <a:spcAft>
                <a:spcPts val="0"/>
              </a:spcAft>
              <a:buNone/>
            </a:pPr>
            <a:r>
              <a:rPr lang="en" sz="1400">
                <a:solidFill>
                  <a:srgbClr val="CC4125"/>
                </a:solidFill>
              </a:rPr>
              <a:t> </a:t>
            </a:r>
            <a:r>
              <a:rPr i="1" lang="en" sz="1500">
                <a:solidFill>
                  <a:srgbClr val="CC4125"/>
                </a:solidFill>
                <a:latin typeface="Georgia"/>
                <a:ea typeface="Georgia"/>
                <a:cs typeface="Georgia"/>
                <a:sym typeface="Georgia"/>
              </a:rPr>
              <a:t>‘</a:t>
            </a:r>
            <a:r>
              <a:rPr b="1" i="1" lang="en" sz="1500">
                <a:solidFill>
                  <a:srgbClr val="CC4125"/>
                </a:solidFill>
                <a:latin typeface="Georgia"/>
                <a:ea typeface="Georgia"/>
                <a:cs typeface="Georgia"/>
                <a:sym typeface="Georgia"/>
              </a:rPr>
              <a:t>so’</a:t>
            </a:r>
            <a:r>
              <a:rPr b="1" i="1" lang="en" sz="1500">
                <a:solidFill>
                  <a:srgbClr val="806860"/>
                </a:solidFill>
                <a:latin typeface="Georgia"/>
                <a:ea typeface="Georgia"/>
                <a:cs typeface="Georgia"/>
                <a:sym typeface="Georgia"/>
              </a:rPr>
              <a:t> </a:t>
            </a:r>
            <a:r>
              <a:rPr lang="en" sz="1500">
                <a:solidFill>
                  <a:srgbClr val="806860"/>
                </a:solidFill>
                <a:latin typeface="Georgia"/>
                <a:ea typeface="Georgia"/>
                <a:cs typeface="Georgia"/>
                <a:sym typeface="Georgia"/>
              </a:rPr>
              <a:t> </a:t>
            </a:r>
            <a:endParaRPr sz="1500">
              <a:solidFill>
                <a:srgbClr val="806860"/>
              </a:solidFill>
              <a:latin typeface="Georgia"/>
              <a:ea typeface="Georgia"/>
              <a:cs typeface="Georgia"/>
              <a:sym typeface="Georgia"/>
            </a:endParaRPr>
          </a:p>
          <a:p>
            <a:pPr indent="0" lvl="0" marL="0" rtl="0" algn="just">
              <a:lnSpc>
                <a:spcPct val="115000"/>
              </a:lnSpc>
              <a:spcBef>
                <a:spcPts val="0"/>
              </a:spcBef>
              <a:spcAft>
                <a:spcPts val="0"/>
              </a:spcAft>
              <a:buNone/>
            </a:pPr>
            <a:r>
              <a:rPr i="1" lang="en" sz="1500">
                <a:latin typeface="Georgia"/>
                <a:ea typeface="Georgia"/>
                <a:cs typeface="Georgia"/>
                <a:sym typeface="Georgia"/>
              </a:rPr>
              <a:t>*LAJU:  (..) And that's why he doesn't say anything</a:t>
            </a:r>
            <a:endParaRPr i="1" sz="1500">
              <a:latin typeface="Georgia"/>
              <a:ea typeface="Georgia"/>
              <a:cs typeface="Georgia"/>
              <a:sym typeface="Georgia"/>
            </a:endParaRPr>
          </a:p>
          <a:p>
            <a:pPr indent="0" lvl="0" marL="0" rtl="0" algn="just">
              <a:lnSpc>
                <a:spcPct val="115000"/>
              </a:lnSpc>
              <a:spcBef>
                <a:spcPts val="0"/>
              </a:spcBef>
              <a:spcAft>
                <a:spcPts val="0"/>
              </a:spcAft>
              <a:buNone/>
            </a:pPr>
            <a:r>
              <a:rPr i="1" lang="en" sz="1500">
                <a:latin typeface="Georgia"/>
                <a:ea typeface="Georgia"/>
                <a:cs typeface="Georgia"/>
                <a:sym typeface="Georgia"/>
              </a:rPr>
              <a:t>*CAM: (..) </a:t>
            </a:r>
            <a:r>
              <a:rPr b="1" i="1" lang="en" sz="1500">
                <a:latin typeface="Georgia"/>
                <a:ea typeface="Georgia"/>
                <a:cs typeface="Georgia"/>
                <a:sym typeface="Georgia"/>
              </a:rPr>
              <a:t>So </a:t>
            </a:r>
            <a:r>
              <a:rPr i="1" lang="en" sz="1500">
                <a:latin typeface="Georgia"/>
                <a:ea typeface="Georgia"/>
                <a:cs typeface="Georgia"/>
                <a:sym typeface="Georgia"/>
              </a:rPr>
              <a:t>you can't really blame the guy in the sense that…he doesn't know he's hurting him</a:t>
            </a:r>
            <a:endParaRPr i="1" sz="1500">
              <a:latin typeface="Georgia"/>
              <a:ea typeface="Georgia"/>
              <a:cs typeface="Georgia"/>
              <a:sym typeface="Georgia"/>
            </a:endParaRPr>
          </a:p>
          <a:p>
            <a:pPr indent="0" lvl="0" marL="0" rtl="0" algn="just">
              <a:lnSpc>
                <a:spcPct val="115000"/>
              </a:lnSpc>
              <a:spcBef>
                <a:spcPts val="0"/>
              </a:spcBef>
              <a:spcAft>
                <a:spcPts val="0"/>
              </a:spcAft>
              <a:buNone/>
            </a:pPr>
            <a:r>
              <a:rPr i="1" lang="en" sz="1500">
                <a:latin typeface="Georgia"/>
                <a:ea typeface="Georgia"/>
                <a:cs typeface="Georgia"/>
                <a:sym typeface="Georgia"/>
              </a:rPr>
              <a:t>*LAJU:  … in If Scott doesn't stick up for himself  </a:t>
            </a:r>
            <a:endParaRPr i="1" sz="1500">
              <a:latin typeface="Georgia"/>
              <a:ea typeface="Georgia"/>
              <a:cs typeface="Georgia"/>
              <a:sym typeface="Georgia"/>
            </a:endParaRPr>
          </a:p>
          <a:p>
            <a:pPr indent="0" lvl="0" marL="0" rtl="0" algn="just">
              <a:lnSpc>
                <a:spcPct val="100000"/>
              </a:lnSpc>
              <a:spcBef>
                <a:spcPts val="0"/>
              </a:spcBef>
              <a:spcAft>
                <a:spcPts val="0"/>
              </a:spcAft>
              <a:buNone/>
            </a:pPr>
            <a:r>
              <a:rPr i="1" lang="en" sz="1500">
                <a:latin typeface="Georgia"/>
                <a:ea typeface="Georgia"/>
                <a:cs typeface="Georgia"/>
                <a:sym typeface="Georgia"/>
              </a:rPr>
              <a:t>*CAM:   Right.</a:t>
            </a:r>
            <a:endParaRPr sz="1500">
              <a:latin typeface="Georgia"/>
              <a:ea typeface="Georgia"/>
              <a:cs typeface="Georgia"/>
              <a:sym typeface="Georgia"/>
            </a:endParaRPr>
          </a:p>
          <a:p>
            <a:pPr indent="0" lvl="0" marL="457200" rtl="0" algn="just">
              <a:lnSpc>
                <a:spcPct val="115000"/>
              </a:lnSpc>
              <a:spcBef>
                <a:spcPts val="1200"/>
              </a:spcBef>
              <a:spcAft>
                <a:spcPts val="1200"/>
              </a:spcAft>
              <a:buNone/>
            </a:pPr>
            <a:r>
              <a:t/>
            </a:r>
            <a:endParaRPr sz="2000"/>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44"/>
                                        </p:tgtEl>
                                        <p:attrNameLst>
                                          <p:attrName>style.visibility</p:attrName>
                                        </p:attrNameLst>
                                      </p:cBhvr>
                                      <p:to>
                                        <p:strVal val="visible"/>
                                      </p:to>
                                    </p:set>
                                    <p:animEffect filter="fade" transition="in">
                                      <p:cBhvr>
                                        <p:cTn dur="1000"/>
                                        <p:tgtEl>
                                          <p:spTgt spid="14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45"/>
                                        </p:tgtEl>
                                        <p:attrNameLst>
                                          <p:attrName>style.visibility</p:attrName>
                                        </p:attrNameLst>
                                      </p:cBhvr>
                                      <p:to>
                                        <p:strVal val="visible"/>
                                      </p:to>
                                    </p:set>
                                    <p:animEffect filter="fade" transition="in">
                                      <p:cBhvr>
                                        <p:cTn dur="1000"/>
                                        <p:tgtEl>
                                          <p:spTgt spid="144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46"/>
                                        </p:tgtEl>
                                        <p:attrNameLst>
                                          <p:attrName>style.visibility</p:attrName>
                                        </p:attrNameLst>
                                      </p:cBhvr>
                                      <p:to>
                                        <p:strVal val="visible"/>
                                      </p:to>
                                    </p:set>
                                    <p:animEffect filter="fade" transition="in">
                                      <p:cBhvr>
                                        <p:cTn dur="1000"/>
                                        <p:tgtEl>
                                          <p:spTgt spid="144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0" name="Shape 1450"/>
        <p:cNvGrpSpPr/>
        <p:nvPr/>
      </p:nvGrpSpPr>
      <p:grpSpPr>
        <a:xfrm>
          <a:off x="0" y="0"/>
          <a:ext cx="0" cy="0"/>
          <a:chOff x="0" y="0"/>
          <a:chExt cx="0" cy="0"/>
        </a:xfrm>
      </p:grpSpPr>
      <p:sp>
        <p:nvSpPr>
          <p:cNvPr id="1451" name="Google Shape;1451;p67"/>
          <p:cNvSpPr txBox="1"/>
          <p:nvPr>
            <p:ph type="title"/>
          </p:nvPr>
        </p:nvSpPr>
        <p:spPr>
          <a:xfrm>
            <a:off x="1569450" y="1152050"/>
            <a:ext cx="6005100" cy="1516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THANK YOU!</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51"/>
                                        </p:tgtEl>
                                        <p:attrNameLst>
                                          <p:attrName>style.visibility</p:attrName>
                                        </p:attrNameLst>
                                      </p:cBhvr>
                                      <p:to>
                                        <p:strVal val="visible"/>
                                      </p:to>
                                    </p:set>
                                    <p:animEffect filter="fade" transition="in">
                                      <p:cBhvr>
                                        <p:cTn dur="1000"/>
                                        <p:tgtEl>
                                          <p:spTgt spid="145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1" name="Shape 1321"/>
        <p:cNvGrpSpPr/>
        <p:nvPr/>
      </p:nvGrpSpPr>
      <p:grpSpPr>
        <a:xfrm>
          <a:off x="0" y="0"/>
          <a:ext cx="0" cy="0"/>
          <a:chOff x="0" y="0"/>
          <a:chExt cx="0" cy="0"/>
        </a:xfrm>
      </p:grpSpPr>
      <p:sp>
        <p:nvSpPr>
          <p:cNvPr id="1322" name="Google Shape;1322;p53"/>
          <p:cNvSpPr txBox="1"/>
          <p:nvPr>
            <p:ph idx="1" type="subTitle"/>
          </p:nvPr>
        </p:nvSpPr>
        <p:spPr>
          <a:xfrm>
            <a:off x="2481750" y="3554275"/>
            <a:ext cx="1923600" cy="647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Narrative and Exemplum</a:t>
            </a:r>
            <a:endParaRPr/>
          </a:p>
        </p:txBody>
      </p:sp>
      <p:sp>
        <p:nvSpPr>
          <p:cNvPr id="1323" name="Google Shape;1323;p53">
            <a:hlinkClick/>
          </p:cNvPr>
          <p:cNvSpPr txBox="1"/>
          <p:nvPr>
            <p:ph idx="3" type="subTitle"/>
          </p:nvPr>
        </p:nvSpPr>
        <p:spPr>
          <a:xfrm>
            <a:off x="1162500" y="1434475"/>
            <a:ext cx="1923600" cy="454500"/>
          </a:xfrm>
          <a:prstGeom prst="rect">
            <a:avLst/>
          </a:prstGeom>
        </p:spPr>
        <p:txBody>
          <a:bodyPr anchorCtr="0" anchor="t" bIns="91425" lIns="91425" spcFirstLastPara="1" rIns="91425" wrap="square" tIns="91425">
            <a:noAutofit/>
          </a:bodyPr>
          <a:lstStyle/>
          <a:p>
            <a:pPr indent="0" lvl="0" marL="0" rtl="0" algn="l">
              <a:spcBef>
                <a:spcPts val="0"/>
              </a:spcBef>
              <a:spcAft>
                <a:spcPts val="1200"/>
              </a:spcAft>
              <a:buNone/>
            </a:pPr>
            <a:r>
              <a:rPr lang="en"/>
              <a:t>Conversation</a:t>
            </a:r>
            <a:endParaRPr/>
          </a:p>
        </p:txBody>
      </p:sp>
      <p:sp>
        <p:nvSpPr>
          <p:cNvPr id="1324" name="Google Shape;1324;p53">
            <a:hlinkClick/>
          </p:cNvPr>
          <p:cNvSpPr txBox="1"/>
          <p:nvPr>
            <p:ph idx="4" type="subTitle"/>
          </p:nvPr>
        </p:nvSpPr>
        <p:spPr>
          <a:xfrm>
            <a:off x="6484325" y="1434475"/>
            <a:ext cx="1923600" cy="454500"/>
          </a:xfrm>
          <a:prstGeom prst="rect">
            <a:avLst/>
          </a:prstGeom>
        </p:spPr>
        <p:txBody>
          <a:bodyPr anchorCtr="0" anchor="t" bIns="91425" lIns="91425" spcFirstLastPara="1" rIns="91425" wrap="square" tIns="91425">
            <a:noAutofit/>
          </a:bodyPr>
          <a:lstStyle/>
          <a:p>
            <a:pPr indent="0" lvl="0" marL="0" rtl="0" algn="l">
              <a:spcBef>
                <a:spcPts val="0"/>
              </a:spcBef>
              <a:spcAft>
                <a:spcPts val="1200"/>
              </a:spcAft>
              <a:buNone/>
            </a:pPr>
            <a:r>
              <a:rPr lang="en"/>
              <a:t>Conversation 2 (Alan &amp; Jon)</a:t>
            </a:r>
            <a:endParaRPr/>
          </a:p>
        </p:txBody>
      </p:sp>
      <p:sp>
        <p:nvSpPr>
          <p:cNvPr id="1325" name="Google Shape;1325;p53">
            <a:hlinkClick/>
          </p:cNvPr>
          <p:cNvSpPr txBox="1"/>
          <p:nvPr>
            <p:ph idx="5" type="subTitle"/>
          </p:nvPr>
        </p:nvSpPr>
        <p:spPr>
          <a:xfrm>
            <a:off x="3681075" y="1434487"/>
            <a:ext cx="1923600" cy="454500"/>
          </a:xfrm>
          <a:prstGeom prst="rect">
            <a:avLst/>
          </a:prstGeom>
        </p:spPr>
        <p:txBody>
          <a:bodyPr anchorCtr="0" anchor="t" bIns="91425" lIns="91425" spcFirstLastPara="1" rIns="91425" wrap="square" tIns="91425">
            <a:noAutofit/>
          </a:bodyPr>
          <a:lstStyle/>
          <a:p>
            <a:pPr indent="0" lvl="0" marL="0" rtl="0" algn="l">
              <a:spcBef>
                <a:spcPts val="0"/>
              </a:spcBef>
              <a:spcAft>
                <a:spcPts val="1200"/>
              </a:spcAft>
              <a:buNone/>
            </a:pPr>
            <a:r>
              <a:rPr lang="en"/>
              <a:t>Conversation 1  (Cam &amp; Lajuam)</a:t>
            </a:r>
            <a:endParaRPr/>
          </a:p>
        </p:txBody>
      </p:sp>
      <p:sp>
        <p:nvSpPr>
          <p:cNvPr id="1326" name="Google Shape;1326;p53">
            <a:hlinkClick/>
          </p:cNvPr>
          <p:cNvSpPr txBox="1"/>
          <p:nvPr>
            <p:ph idx="6" type="subTitle"/>
          </p:nvPr>
        </p:nvSpPr>
        <p:spPr>
          <a:xfrm>
            <a:off x="2481750" y="2859187"/>
            <a:ext cx="1923600" cy="454500"/>
          </a:xfrm>
          <a:prstGeom prst="rect">
            <a:avLst/>
          </a:prstGeom>
        </p:spPr>
        <p:txBody>
          <a:bodyPr anchorCtr="0" anchor="t" bIns="91425" lIns="91425" spcFirstLastPara="1" rIns="91425" wrap="square" tIns="91425">
            <a:noAutofit/>
          </a:bodyPr>
          <a:lstStyle/>
          <a:p>
            <a:pPr indent="0" lvl="0" marL="0" rtl="0" algn="l">
              <a:spcBef>
                <a:spcPts val="0"/>
              </a:spcBef>
              <a:spcAft>
                <a:spcPts val="1200"/>
              </a:spcAft>
              <a:buNone/>
            </a:pPr>
            <a:r>
              <a:rPr lang="en"/>
              <a:t>Genres in conversation</a:t>
            </a:r>
            <a:endParaRPr/>
          </a:p>
        </p:txBody>
      </p:sp>
      <p:sp>
        <p:nvSpPr>
          <p:cNvPr id="1327" name="Google Shape;1327;p53">
            <a:hlinkClick/>
          </p:cNvPr>
          <p:cNvSpPr txBox="1"/>
          <p:nvPr>
            <p:ph idx="9" type="title"/>
          </p:nvPr>
        </p:nvSpPr>
        <p:spPr>
          <a:xfrm>
            <a:off x="563575" y="1434475"/>
            <a:ext cx="596400" cy="411300"/>
          </a:xfrm>
          <a:prstGeom prst="rect">
            <a:avLst/>
          </a:prstGeom>
        </p:spPr>
        <p:txBody>
          <a:bodyPr anchorCtr="0" anchor="ctr" bIns="91425" lIns="91425" spcFirstLastPara="1" rIns="91425" wrap="square" tIns="118850">
            <a:noAutofit/>
          </a:bodyPr>
          <a:lstStyle/>
          <a:p>
            <a:pPr indent="0" lvl="0" marL="0" rtl="0" algn="ctr">
              <a:spcBef>
                <a:spcPts val="0"/>
              </a:spcBef>
              <a:spcAft>
                <a:spcPts val="0"/>
              </a:spcAft>
              <a:buNone/>
            </a:pPr>
            <a:r>
              <a:rPr lang="en"/>
              <a:t>01</a:t>
            </a:r>
            <a:endParaRPr/>
          </a:p>
        </p:txBody>
      </p:sp>
      <p:sp>
        <p:nvSpPr>
          <p:cNvPr id="1328" name="Google Shape;1328;p53">
            <a:hlinkClick/>
          </p:cNvPr>
          <p:cNvSpPr txBox="1"/>
          <p:nvPr>
            <p:ph idx="13" type="title"/>
          </p:nvPr>
        </p:nvSpPr>
        <p:spPr>
          <a:xfrm>
            <a:off x="5893325" y="1434475"/>
            <a:ext cx="596400" cy="411300"/>
          </a:xfrm>
          <a:prstGeom prst="rect">
            <a:avLst/>
          </a:prstGeom>
        </p:spPr>
        <p:txBody>
          <a:bodyPr anchorCtr="0" anchor="ctr" bIns="91425" lIns="91425" spcFirstLastPara="1" rIns="91425" wrap="square" tIns="118850">
            <a:noAutofit/>
          </a:bodyPr>
          <a:lstStyle/>
          <a:p>
            <a:pPr indent="0" lvl="0" marL="0" rtl="0" algn="ctr">
              <a:spcBef>
                <a:spcPts val="0"/>
              </a:spcBef>
              <a:spcAft>
                <a:spcPts val="0"/>
              </a:spcAft>
              <a:buNone/>
            </a:pPr>
            <a:r>
              <a:rPr lang="en"/>
              <a:t>03</a:t>
            </a:r>
            <a:endParaRPr/>
          </a:p>
        </p:txBody>
      </p:sp>
      <p:sp>
        <p:nvSpPr>
          <p:cNvPr id="1329" name="Google Shape;1329;p53">
            <a:hlinkClick/>
          </p:cNvPr>
          <p:cNvSpPr txBox="1"/>
          <p:nvPr>
            <p:ph idx="14" type="title"/>
          </p:nvPr>
        </p:nvSpPr>
        <p:spPr>
          <a:xfrm>
            <a:off x="3082150" y="1434476"/>
            <a:ext cx="596400" cy="411300"/>
          </a:xfrm>
          <a:prstGeom prst="rect">
            <a:avLst/>
          </a:prstGeom>
        </p:spPr>
        <p:txBody>
          <a:bodyPr anchorCtr="0" anchor="ctr" bIns="91425" lIns="91425" spcFirstLastPara="1" rIns="91425" wrap="square" tIns="118850">
            <a:noAutofit/>
          </a:bodyPr>
          <a:lstStyle/>
          <a:p>
            <a:pPr indent="0" lvl="0" marL="0" rtl="0" algn="ctr">
              <a:spcBef>
                <a:spcPts val="0"/>
              </a:spcBef>
              <a:spcAft>
                <a:spcPts val="0"/>
              </a:spcAft>
              <a:buNone/>
            </a:pPr>
            <a:r>
              <a:rPr lang="en"/>
              <a:t>02</a:t>
            </a:r>
            <a:endParaRPr/>
          </a:p>
        </p:txBody>
      </p:sp>
      <p:sp>
        <p:nvSpPr>
          <p:cNvPr id="1330" name="Google Shape;1330;p53">
            <a:hlinkClick/>
          </p:cNvPr>
          <p:cNvSpPr txBox="1"/>
          <p:nvPr>
            <p:ph idx="15" type="title"/>
          </p:nvPr>
        </p:nvSpPr>
        <p:spPr>
          <a:xfrm>
            <a:off x="1890750" y="2859176"/>
            <a:ext cx="596400" cy="411300"/>
          </a:xfrm>
          <a:prstGeom prst="rect">
            <a:avLst/>
          </a:prstGeom>
        </p:spPr>
        <p:txBody>
          <a:bodyPr anchorCtr="0" anchor="ctr" bIns="91425" lIns="91425" spcFirstLastPara="1" rIns="91425" wrap="square" tIns="118850">
            <a:noAutofit/>
          </a:bodyPr>
          <a:lstStyle/>
          <a:p>
            <a:pPr indent="0" lvl="0" marL="0" rtl="0" algn="ctr">
              <a:spcBef>
                <a:spcPts val="0"/>
              </a:spcBef>
              <a:spcAft>
                <a:spcPts val="0"/>
              </a:spcAft>
              <a:buNone/>
            </a:pPr>
            <a:r>
              <a:rPr lang="en"/>
              <a:t>04</a:t>
            </a:r>
            <a:endParaRPr/>
          </a:p>
        </p:txBody>
      </p:sp>
      <p:sp>
        <p:nvSpPr>
          <p:cNvPr id="1331" name="Google Shape;1331;p53">
            <a:hlinkClick/>
          </p:cNvPr>
          <p:cNvSpPr txBox="1"/>
          <p:nvPr>
            <p:ph idx="17" type="subTitle"/>
          </p:nvPr>
        </p:nvSpPr>
        <p:spPr>
          <a:xfrm>
            <a:off x="5845700" y="2873550"/>
            <a:ext cx="1923600" cy="454500"/>
          </a:xfrm>
          <a:prstGeom prst="rect">
            <a:avLst/>
          </a:prstGeom>
        </p:spPr>
        <p:txBody>
          <a:bodyPr anchorCtr="0" anchor="t" bIns="91425" lIns="91425" spcFirstLastPara="1" rIns="91425" wrap="square" tIns="91425">
            <a:noAutofit/>
          </a:bodyPr>
          <a:lstStyle/>
          <a:p>
            <a:pPr indent="0" lvl="0" marL="0" rtl="0" algn="l">
              <a:spcBef>
                <a:spcPts val="0"/>
              </a:spcBef>
              <a:spcAft>
                <a:spcPts val="1200"/>
              </a:spcAft>
              <a:buNone/>
            </a:pPr>
            <a:r>
              <a:rPr lang="en"/>
              <a:t>Discourse &amp; pragmatic markers</a:t>
            </a:r>
            <a:endParaRPr/>
          </a:p>
        </p:txBody>
      </p:sp>
      <p:sp>
        <p:nvSpPr>
          <p:cNvPr id="1332" name="Google Shape;1332;p53">
            <a:hlinkClick/>
          </p:cNvPr>
          <p:cNvSpPr txBox="1"/>
          <p:nvPr>
            <p:ph idx="20" type="title"/>
          </p:nvPr>
        </p:nvSpPr>
        <p:spPr>
          <a:xfrm>
            <a:off x="5254700" y="2873550"/>
            <a:ext cx="596400" cy="411300"/>
          </a:xfrm>
          <a:prstGeom prst="rect">
            <a:avLst/>
          </a:prstGeom>
        </p:spPr>
        <p:txBody>
          <a:bodyPr anchorCtr="0" anchor="ctr" bIns="91425" lIns="91425" spcFirstLastPara="1" rIns="91425" wrap="square" tIns="118850">
            <a:noAutofit/>
          </a:bodyPr>
          <a:lstStyle/>
          <a:p>
            <a:pPr indent="0" lvl="0" marL="0" rtl="0" algn="ctr">
              <a:spcBef>
                <a:spcPts val="0"/>
              </a:spcBef>
              <a:spcAft>
                <a:spcPts val="0"/>
              </a:spcAft>
              <a:buNone/>
            </a:pPr>
            <a:r>
              <a:rPr lang="en"/>
              <a:t>05</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336" name="Shape 1336"/>
        <p:cNvGrpSpPr/>
        <p:nvPr/>
      </p:nvGrpSpPr>
      <p:grpSpPr>
        <a:xfrm>
          <a:off x="0" y="0"/>
          <a:ext cx="0" cy="0"/>
          <a:chOff x="0" y="0"/>
          <a:chExt cx="0" cy="0"/>
        </a:xfrm>
      </p:grpSpPr>
      <p:sp>
        <p:nvSpPr>
          <p:cNvPr id="1337" name="Google Shape;1337;p54"/>
          <p:cNvSpPr txBox="1"/>
          <p:nvPr>
            <p:ph type="title"/>
          </p:nvPr>
        </p:nvSpPr>
        <p:spPr>
          <a:xfrm>
            <a:off x="1569450" y="618650"/>
            <a:ext cx="6005100" cy="1516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Conversation</a:t>
            </a:r>
            <a:endParaRPr/>
          </a:p>
        </p:txBody>
      </p:sp>
      <p:sp>
        <p:nvSpPr>
          <p:cNvPr id="1338" name="Google Shape;1338;p54"/>
          <p:cNvSpPr txBox="1"/>
          <p:nvPr>
            <p:ph idx="1" type="subTitle"/>
          </p:nvPr>
        </p:nvSpPr>
        <p:spPr>
          <a:xfrm>
            <a:off x="1710375" y="2299150"/>
            <a:ext cx="5949000" cy="1235100"/>
          </a:xfrm>
          <a:prstGeom prst="rect">
            <a:avLst/>
          </a:prstGeom>
        </p:spPr>
        <p:txBody>
          <a:bodyPr anchorCtr="0" anchor="t" bIns="91425" lIns="91425" spcFirstLastPara="1" rIns="91425" wrap="square" tIns="91425">
            <a:noAutofit/>
          </a:bodyPr>
          <a:lstStyle/>
          <a:p>
            <a:pPr indent="0" lvl="0" marL="0" rtl="0" algn="just">
              <a:lnSpc>
                <a:spcPct val="115000"/>
              </a:lnSpc>
              <a:spcBef>
                <a:spcPts val="1200"/>
              </a:spcBef>
              <a:spcAft>
                <a:spcPts val="0"/>
              </a:spcAft>
              <a:buNone/>
            </a:pPr>
            <a:r>
              <a:rPr i="1" lang="en" sz="2000">
                <a:solidFill>
                  <a:srgbClr val="000000"/>
                </a:solidFill>
              </a:rPr>
              <a:t>Conversation</a:t>
            </a:r>
            <a:r>
              <a:rPr lang="en" sz="2000">
                <a:solidFill>
                  <a:srgbClr val="000000"/>
                </a:solidFill>
              </a:rPr>
              <a:t> both creates and reflects our social worlds and that is the primary location for the enactment of social values and relationships. (Thornbury &amp; Salde)</a:t>
            </a:r>
            <a:endParaRPr sz="2000">
              <a:solidFill>
                <a:srgbClr val="000000"/>
              </a:solidFill>
            </a:endParaRPr>
          </a:p>
          <a:p>
            <a:pPr indent="0" lvl="0" marL="0" rtl="0" algn="just">
              <a:lnSpc>
                <a:spcPct val="115000"/>
              </a:lnSpc>
              <a:spcBef>
                <a:spcPts val="1200"/>
              </a:spcBef>
              <a:spcAft>
                <a:spcPts val="0"/>
              </a:spcAft>
              <a:buNone/>
            </a:pPr>
            <a:r>
              <a:t/>
            </a:r>
            <a:endParaRPr sz="2000">
              <a:solidFill>
                <a:srgbClr val="000000"/>
              </a:solidFill>
            </a:endParaRPr>
          </a:p>
          <a:p>
            <a:pPr indent="0" lvl="0" marL="0" rtl="0" algn="ctr">
              <a:spcBef>
                <a:spcPts val="1200"/>
              </a:spcBef>
              <a:spcAft>
                <a:spcPts val="1200"/>
              </a:spcAft>
              <a:buClr>
                <a:schemeClr val="dk1"/>
              </a:buClr>
              <a:buSzPts val="1100"/>
              <a:buFont typeface="Arial"/>
              <a:buNone/>
            </a:pPr>
            <a:r>
              <a:t/>
            </a:r>
            <a:endParaRPr/>
          </a:p>
        </p:txBody>
      </p:sp>
      <p:sp>
        <p:nvSpPr>
          <p:cNvPr id="1339" name="Google Shape;1339;p54"/>
          <p:cNvSpPr/>
          <p:nvPr/>
        </p:nvSpPr>
        <p:spPr>
          <a:xfrm>
            <a:off x="3881688" y="3839050"/>
            <a:ext cx="1380619" cy="52850"/>
          </a:xfrm>
          <a:custGeom>
            <a:rect b="b" l="l" r="r" t="t"/>
            <a:pathLst>
              <a:path extrusionOk="0" h="670" w="17505">
                <a:moveTo>
                  <a:pt x="0" y="0"/>
                </a:moveTo>
                <a:lnTo>
                  <a:pt x="0" y="669"/>
                </a:lnTo>
                <a:lnTo>
                  <a:pt x="17505" y="669"/>
                </a:lnTo>
                <a:lnTo>
                  <a:pt x="17505" y="0"/>
                </a:lnTo>
                <a:close/>
              </a:path>
            </a:pathLst>
          </a:cu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3" name="Shape 1343"/>
        <p:cNvGrpSpPr/>
        <p:nvPr/>
      </p:nvGrpSpPr>
      <p:grpSpPr>
        <a:xfrm>
          <a:off x="0" y="0"/>
          <a:ext cx="0" cy="0"/>
          <a:chOff x="0" y="0"/>
          <a:chExt cx="0" cy="0"/>
        </a:xfrm>
      </p:grpSpPr>
      <p:sp>
        <p:nvSpPr>
          <p:cNvPr id="1344" name="Google Shape;1344;p55"/>
          <p:cNvSpPr txBox="1"/>
          <p:nvPr>
            <p:ph idx="2" type="subTitle"/>
          </p:nvPr>
        </p:nvSpPr>
        <p:spPr>
          <a:xfrm>
            <a:off x="4808875" y="1974775"/>
            <a:ext cx="3928800" cy="10293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sz="1800">
                <a:solidFill>
                  <a:srgbClr val="000000"/>
                </a:solidFill>
              </a:rPr>
              <a:t>Face-to-face</a:t>
            </a:r>
            <a:endParaRPr sz="1800">
              <a:solidFill>
                <a:srgbClr val="000000"/>
              </a:solidFill>
            </a:endParaRPr>
          </a:p>
          <a:p>
            <a:pPr indent="-342900" lvl="0" marL="457200" rtl="0" algn="l">
              <a:spcBef>
                <a:spcPts val="0"/>
              </a:spcBef>
              <a:spcAft>
                <a:spcPts val="0"/>
              </a:spcAft>
              <a:buSzPts val="1800"/>
              <a:buChar char="●"/>
            </a:pPr>
            <a:r>
              <a:rPr lang="en" sz="1800">
                <a:solidFill>
                  <a:srgbClr val="000000"/>
                </a:solidFill>
              </a:rPr>
              <a:t>Setting: an office in Louisiana</a:t>
            </a:r>
            <a:endParaRPr sz="1800">
              <a:solidFill>
                <a:srgbClr val="000000"/>
              </a:solidFill>
            </a:endParaRPr>
          </a:p>
          <a:p>
            <a:pPr indent="-342900" lvl="0" marL="457200" rtl="0" algn="l">
              <a:spcBef>
                <a:spcPts val="0"/>
              </a:spcBef>
              <a:spcAft>
                <a:spcPts val="0"/>
              </a:spcAft>
              <a:buSzPts val="1800"/>
              <a:buChar char="●"/>
            </a:pPr>
            <a:r>
              <a:rPr lang="en" sz="1800">
                <a:solidFill>
                  <a:srgbClr val="000000"/>
                </a:solidFill>
              </a:rPr>
              <a:t>Two friends/co-workers</a:t>
            </a:r>
            <a:endParaRPr sz="1800">
              <a:solidFill>
                <a:srgbClr val="000000"/>
              </a:solidFill>
            </a:endParaRPr>
          </a:p>
        </p:txBody>
      </p:sp>
      <p:sp>
        <p:nvSpPr>
          <p:cNvPr id="1345" name="Google Shape;1345;p55">
            <a:hlinkClick/>
          </p:cNvPr>
          <p:cNvSpPr txBox="1"/>
          <p:nvPr>
            <p:ph idx="3" type="subTitle"/>
          </p:nvPr>
        </p:nvSpPr>
        <p:spPr>
          <a:xfrm>
            <a:off x="371825" y="1434475"/>
            <a:ext cx="3842100" cy="454500"/>
          </a:xfrm>
          <a:prstGeom prst="rect">
            <a:avLst/>
          </a:prstGeom>
        </p:spPr>
        <p:txBody>
          <a:bodyPr anchorCtr="0" anchor="t" bIns="91425" lIns="91425" spcFirstLastPara="1" rIns="91425" wrap="square" tIns="91425">
            <a:noAutofit/>
          </a:bodyPr>
          <a:lstStyle/>
          <a:p>
            <a:pPr indent="0" lvl="0" marL="0" rtl="0" algn="l">
              <a:spcBef>
                <a:spcPts val="0"/>
              </a:spcBef>
              <a:spcAft>
                <a:spcPts val="1200"/>
              </a:spcAft>
              <a:buNone/>
            </a:pPr>
            <a:r>
              <a:rPr lang="en"/>
              <a:t>CONVERSATION 1: Cam&amp; Lajuan</a:t>
            </a:r>
            <a:endParaRPr/>
          </a:p>
        </p:txBody>
      </p:sp>
      <p:sp>
        <p:nvSpPr>
          <p:cNvPr id="1346" name="Google Shape;1346;p55"/>
          <p:cNvSpPr txBox="1"/>
          <p:nvPr>
            <p:ph idx="7" type="subTitle"/>
          </p:nvPr>
        </p:nvSpPr>
        <p:spPr>
          <a:xfrm>
            <a:off x="808500" y="1939500"/>
            <a:ext cx="3471300" cy="10293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sz="1800">
                <a:solidFill>
                  <a:srgbClr val="000000"/>
                </a:solidFill>
              </a:rPr>
              <a:t>Face-to-face</a:t>
            </a:r>
            <a:endParaRPr sz="1800">
              <a:solidFill>
                <a:srgbClr val="000000"/>
              </a:solidFill>
            </a:endParaRPr>
          </a:p>
          <a:p>
            <a:pPr indent="-342900" lvl="0" marL="457200" rtl="0" algn="l">
              <a:spcBef>
                <a:spcPts val="0"/>
              </a:spcBef>
              <a:spcAft>
                <a:spcPts val="0"/>
              </a:spcAft>
              <a:buSzPts val="1800"/>
              <a:buChar char="●"/>
            </a:pPr>
            <a:r>
              <a:rPr lang="en" sz="1800">
                <a:solidFill>
                  <a:srgbClr val="000000"/>
                </a:solidFill>
              </a:rPr>
              <a:t>Setting: a private house in Wisconsin.</a:t>
            </a:r>
            <a:endParaRPr sz="1800">
              <a:solidFill>
                <a:srgbClr val="000000"/>
              </a:solidFill>
            </a:endParaRPr>
          </a:p>
          <a:p>
            <a:pPr indent="-342900" lvl="0" marL="457200" rtl="0" algn="l">
              <a:spcBef>
                <a:spcPts val="0"/>
              </a:spcBef>
              <a:spcAft>
                <a:spcPts val="0"/>
              </a:spcAft>
              <a:buSzPts val="1800"/>
              <a:buChar char="●"/>
            </a:pPr>
            <a:r>
              <a:rPr lang="en" sz="1800">
                <a:solidFill>
                  <a:srgbClr val="000000"/>
                </a:solidFill>
              </a:rPr>
              <a:t>Two friends: Can &amp; Lajuan </a:t>
            </a:r>
            <a:endParaRPr sz="1800">
              <a:solidFill>
                <a:srgbClr val="000000"/>
              </a:solidFill>
            </a:endParaRPr>
          </a:p>
        </p:txBody>
      </p:sp>
      <p:sp>
        <p:nvSpPr>
          <p:cNvPr id="1347" name="Google Shape;1347;p55">
            <a:hlinkClick/>
          </p:cNvPr>
          <p:cNvSpPr txBox="1"/>
          <p:nvPr>
            <p:ph idx="3" type="subTitle"/>
          </p:nvPr>
        </p:nvSpPr>
        <p:spPr>
          <a:xfrm>
            <a:off x="5007175" y="1434475"/>
            <a:ext cx="3928800" cy="345300"/>
          </a:xfrm>
          <a:prstGeom prst="rect">
            <a:avLst/>
          </a:prstGeom>
        </p:spPr>
        <p:txBody>
          <a:bodyPr anchorCtr="0" anchor="t" bIns="91425" lIns="91425" spcFirstLastPara="1" rIns="91425" wrap="square" tIns="91425">
            <a:noAutofit/>
          </a:bodyPr>
          <a:lstStyle/>
          <a:p>
            <a:pPr indent="0" lvl="0" marL="0" rtl="0" algn="l">
              <a:spcBef>
                <a:spcPts val="0"/>
              </a:spcBef>
              <a:spcAft>
                <a:spcPts val="1200"/>
              </a:spcAft>
              <a:buNone/>
            </a:pPr>
            <a:r>
              <a:rPr lang="en"/>
              <a:t>CONVERSATION 2: Alan &amp; Jon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351" name="Shape 1351"/>
        <p:cNvGrpSpPr/>
        <p:nvPr/>
      </p:nvGrpSpPr>
      <p:grpSpPr>
        <a:xfrm>
          <a:off x="0" y="0"/>
          <a:ext cx="0" cy="0"/>
          <a:chOff x="0" y="0"/>
          <a:chExt cx="0" cy="0"/>
        </a:xfrm>
      </p:grpSpPr>
      <p:sp>
        <p:nvSpPr>
          <p:cNvPr id="1352" name="Google Shape;1352;p56"/>
          <p:cNvSpPr txBox="1"/>
          <p:nvPr>
            <p:ph type="title"/>
          </p:nvPr>
        </p:nvSpPr>
        <p:spPr>
          <a:xfrm>
            <a:off x="713250" y="523025"/>
            <a:ext cx="7717500" cy="5415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Genres in conversation</a:t>
            </a:r>
            <a:endParaRPr/>
          </a:p>
        </p:txBody>
      </p:sp>
      <p:sp>
        <p:nvSpPr>
          <p:cNvPr id="1353" name="Google Shape;1353;p56"/>
          <p:cNvSpPr txBox="1"/>
          <p:nvPr>
            <p:ph idx="1" type="subTitle"/>
          </p:nvPr>
        </p:nvSpPr>
        <p:spPr>
          <a:xfrm>
            <a:off x="359425" y="1123450"/>
            <a:ext cx="8663100" cy="3442800"/>
          </a:xfrm>
          <a:prstGeom prst="rect">
            <a:avLst/>
          </a:prstGeom>
        </p:spPr>
        <p:txBody>
          <a:bodyPr anchorCtr="0" anchor="t" bIns="91425" lIns="91425" spcFirstLastPara="1" rIns="91425" wrap="square" tIns="91425">
            <a:noAutofit/>
          </a:bodyPr>
          <a:lstStyle/>
          <a:p>
            <a:pPr indent="0" lvl="0" marL="0" rtl="0" algn="just">
              <a:lnSpc>
                <a:spcPct val="150000"/>
              </a:lnSpc>
              <a:spcBef>
                <a:spcPts val="1200"/>
              </a:spcBef>
              <a:spcAft>
                <a:spcPts val="0"/>
              </a:spcAft>
              <a:buNone/>
            </a:pPr>
            <a:r>
              <a:rPr b="1" lang="en" sz="1100">
                <a:solidFill>
                  <a:srgbClr val="000000"/>
                </a:solidFill>
                <a:latin typeface="Times New Roman"/>
                <a:ea typeface="Times New Roman"/>
                <a:cs typeface="Times New Roman"/>
                <a:sym typeface="Times New Roman"/>
              </a:rPr>
              <a:t> </a:t>
            </a:r>
            <a:endParaRPr b="1" sz="2000">
              <a:solidFill>
                <a:srgbClr val="000000"/>
              </a:solidFill>
            </a:endParaRPr>
          </a:p>
          <a:p>
            <a:pPr indent="-355600" lvl="0" marL="457200" rtl="0" algn="just">
              <a:lnSpc>
                <a:spcPct val="150000"/>
              </a:lnSpc>
              <a:spcBef>
                <a:spcPts val="1200"/>
              </a:spcBef>
              <a:spcAft>
                <a:spcPts val="0"/>
              </a:spcAft>
              <a:buClr>
                <a:srgbClr val="000000"/>
              </a:buClr>
              <a:buSzPts val="2000"/>
              <a:buChar char="●"/>
            </a:pPr>
            <a:r>
              <a:rPr b="1" lang="en" sz="2000">
                <a:solidFill>
                  <a:srgbClr val="000000"/>
                </a:solidFill>
              </a:rPr>
              <a:t>Purpose of the genre (</a:t>
            </a:r>
            <a:r>
              <a:rPr b="1" i="1" lang="en" sz="2000">
                <a:solidFill>
                  <a:srgbClr val="000000"/>
                </a:solidFill>
              </a:rPr>
              <a:t>narrative</a:t>
            </a:r>
            <a:r>
              <a:rPr b="1" lang="en" sz="2000">
                <a:solidFill>
                  <a:srgbClr val="000000"/>
                </a:solidFill>
              </a:rPr>
              <a:t> and </a:t>
            </a:r>
            <a:r>
              <a:rPr b="1" i="1" lang="en" sz="2000">
                <a:solidFill>
                  <a:srgbClr val="000000"/>
                </a:solidFill>
              </a:rPr>
              <a:t>exemplum</a:t>
            </a:r>
            <a:r>
              <a:rPr b="1" lang="en" sz="2000">
                <a:solidFill>
                  <a:srgbClr val="000000"/>
                </a:solidFill>
              </a:rPr>
              <a:t>)</a:t>
            </a:r>
            <a:endParaRPr b="1" sz="2000">
              <a:solidFill>
                <a:srgbClr val="000000"/>
              </a:solidFill>
            </a:endParaRPr>
          </a:p>
          <a:p>
            <a:pPr indent="-355600" lvl="0" marL="457200" rtl="0" algn="just">
              <a:lnSpc>
                <a:spcPct val="150000"/>
              </a:lnSpc>
              <a:spcBef>
                <a:spcPts val="0"/>
              </a:spcBef>
              <a:spcAft>
                <a:spcPts val="0"/>
              </a:spcAft>
              <a:buClr>
                <a:srgbClr val="000000"/>
              </a:buClr>
              <a:buSzPts val="2000"/>
              <a:buChar char="●"/>
            </a:pPr>
            <a:r>
              <a:rPr b="1" lang="en" sz="2000">
                <a:solidFill>
                  <a:srgbClr val="000000"/>
                </a:solidFill>
              </a:rPr>
              <a:t>Storytelling genres (</a:t>
            </a:r>
            <a:r>
              <a:rPr b="1" lang="en" sz="2000">
                <a:solidFill>
                  <a:srgbClr val="000000"/>
                </a:solidFill>
              </a:rPr>
              <a:t>Thornbury</a:t>
            </a:r>
            <a:r>
              <a:rPr b="1" lang="en" sz="2000">
                <a:solidFill>
                  <a:srgbClr val="000000"/>
                </a:solidFill>
              </a:rPr>
              <a:t> &amp; Slade)</a:t>
            </a:r>
            <a:endParaRPr b="1" sz="2000">
              <a:solidFill>
                <a:srgbClr val="000000"/>
              </a:solidFill>
            </a:endParaRPr>
          </a:p>
          <a:p>
            <a:pPr indent="-355600" lvl="0" marL="457200" rtl="0" algn="just">
              <a:lnSpc>
                <a:spcPct val="150000"/>
              </a:lnSpc>
              <a:spcBef>
                <a:spcPts val="0"/>
              </a:spcBef>
              <a:spcAft>
                <a:spcPts val="0"/>
              </a:spcAft>
              <a:buClr>
                <a:srgbClr val="000000"/>
              </a:buClr>
              <a:buSzPts val="2000"/>
              <a:buChar char="●"/>
            </a:pPr>
            <a:r>
              <a:rPr b="1" lang="en" sz="2000">
                <a:solidFill>
                  <a:srgbClr val="000000"/>
                </a:solidFill>
              </a:rPr>
              <a:t>Labov and Waletzky</a:t>
            </a:r>
            <a:r>
              <a:rPr lang="en" sz="2000">
                <a:solidFill>
                  <a:srgbClr val="000000"/>
                </a:solidFill>
              </a:rPr>
              <a:t> </a:t>
            </a:r>
            <a:r>
              <a:rPr b="1" lang="en" sz="2000">
                <a:solidFill>
                  <a:srgbClr val="000000"/>
                </a:solidFill>
              </a:rPr>
              <a:t>(1967)</a:t>
            </a:r>
            <a:endParaRPr b="1" sz="2000">
              <a:solidFill>
                <a:srgbClr val="000000"/>
              </a:solidFill>
            </a:endParaRPr>
          </a:p>
          <a:p>
            <a:pPr indent="0" lvl="0" marL="0" rtl="0" algn="just">
              <a:lnSpc>
                <a:spcPct val="150000"/>
              </a:lnSpc>
              <a:spcBef>
                <a:spcPts val="1200"/>
              </a:spcBef>
              <a:spcAft>
                <a:spcPts val="0"/>
              </a:spcAft>
              <a:buNone/>
            </a:pPr>
            <a:r>
              <a:rPr lang="en" sz="2000">
                <a:solidFill>
                  <a:srgbClr val="667E92"/>
                </a:solidFill>
              </a:rPr>
              <a:t>(Abstract) ^ Orientation ^Complication ^ Evaluation ^ Resolution ^(Coda)</a:t>
            </a:r>
            <a:endParaRPr sz="2000">
              <a:solidFill>
                <a:srgbClr val="667E92"/>
              </a:solidFill>
            </a:endParaRPr>
          </a:p>
          <a:p>
            <a:pPr indent="0" lvl="0" marL="457200" rtl="0" algn="just">
              <a:lnSpc>
                <a:spcPct val="115000"/>
              </a:lnSpc>
              <a:spcBef>
                <a:spcPts val="1200"/>
              </a:spcBef>
              <a:spcAft>
                <a:spcPts val="1200"/>
              </a:spcAft>
              <a:buNone/>
            </a:pPr>
            <a:r>
              <a:t/>
            </a:r>
            <a:endParaRPr sz="20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7" name="Shape 1357"/>
        <p:cNvGrpSpPr/>
        <p:nvPr/>
      </p:nvGrpSpPr>
      <p:grpSpPr>
        <a:xfrm>
          <a:off x="0" y="0"/>
          <a:ext cx="0" cy="0"/>
          <a:chOff x="0" y="0"/>
          <a:chExt cx="0" cy="0"/>
        </a:xfrm>
      </p:grpSpPr>
      <p:sp>
        <p:nvSpPr>
          <p:cNvPr id="1358" name="Google Shape;1358;p57"/>
          <p:cNvSpPr txBox="1"/>
          <p:nvPr>
            <p:ph type="title"/>
          </p:nvPr>
        </p:nvSpPr>
        <p:spPr>
          <a:xfrm>
            <a:off x="713250" y="675425"/>
            <a:ext cx="7717500" cy="5415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2800"/>
              <a:t>NARRATIVE IN CONVERSATION 2 BETWEEN ALAN AND JON</a:t>
            </a:r>
            <a:endParaRPr sz="2800"/>
          </a:p>
        </p:txBody>
      </p:sp>
      <p:sp>
        <p:nvSpPr>
          <p:cNvPr id="1359" name="Google Shape;1359;p57"/>
          <p:cNvSpPr/>
          <p:nvPr/>
        </p:nvSpPr>
        <p:spPr>
          <a:xfrm>
            <a:off x="647850" y="1485700"/>
            <a:ext cx="3396000" cy="28119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accent1"/>
              </a:solidFill>
            </a:endParaRPr>
          </a:p>
        </p:txBody>
      </p:sp>
      <p:sp>
        <p:nvSpPr>
          <p:cNvPr id="1360" name="Google Shape;1360;p57"/>
          <p:cNvSpPr/>
          <p:nvPr/>
        </p:nvSpPr>
        <p:spPr>
          <a:xfrm>
            <a:off x="4908025" y="1561875"/>
            <a:ext cx="3522600" cy="28119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accent1"/>
              </a:solidFill>
            </a:endParaRPr>
          </a:p>
        </p:txBody>
      </p:sp>
      <p:sp>
        <p:nvSpPr>
          <p:cNvPr id="1361" name="Google Shape;1361;p57"/>
          <p:cNvSpPr txBox="1"/>
          <p:nvPr/>
        </p:nvSpPr>
        <p:spPr>
          <a:xfrm>
            <a:off x="713250" y="1633875"/>
            <a:ext cx="3265200" cy="350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2200">
                <a:solidFill>
                  <a:schemeClr val="accent2"/>
                </a:solidFill>
                <a:latin typeface="Hammersmith One"/>
                <a:ea typeface="Hammersmith One"/>
                <a:cs typeface="Hammersmith One"/>
                <a:sym typeface="Hammersmith One"/>
              </a:rPr>
              <a:t>Purpose of the genre</a:t>
            </a:r>
            <a:endParaRPr b="1" sz="2200">
              <a:solidFill>
                <a:schemeClr val="accent2"/>
              </a:solidFill>
              <a:latin typeface="Hammersmith One"/>
              <a:ea typeface="Hammersmith One"/>
              <a:cs typeface="Hammersmith One"/>
              <a:sym typeface="Hammersmith One"/>
            </a:endParaRPr>
          </a:p>
        </p:txBody>
      </p:sp>
      <p:sp>
        <p:nvSpPr>
          <p:cNvPr id="1362" name="Google Shape;1362;p57"/>
          <p:cNvSpPr txBox="1"/>
          <p:nvPr/>
        </p:nvSpPr>
        <p:spPr>
          <a:xfrm>
            <a:off x="4849650" y="1803225"/>
            <a:ext cx="3396000" cy="350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2200">
                <a:solidFill>
                  <a:schemeClr val="accent2"/>
                </a:solidFill>
                <a:latin typeface="Hammersmith One"/>
                <a:ea typeface="Hammersmith One"/>
                <a:cs typeface="Hammersmith One"/>
                <a:sym typeface="Hammersmith One"/>
              </a:rPr>
              <a:t>Generic structure of a narrative </a:t>
            </a:r>
            <a:endParaRPr b="1" sz="2200">
              <a:solidFill>
                <a:schemeClr val="accent2"/>
              </a:solidFill>
              <a:latin typeface="Hammersmith One"/>
              <a:ea typeface="Hammersmith One"/>
              <a:cs typeface="Hammersmith One"/>
              <a:sym typeface="Hammersmith One"/>
            </a:endParaRPr>
          </a:p>
        </p:txBody>
      </p:sp>
      <p:sp>
        <p:nvSpPr>
          <p:cNvPr id="1363" name="Google Shape;1363;p57"/>
          <p:cNvSpPr txBox="1"/>
          <p:nvPr/>
        </p:nvSpPr>
        <p:spPr>
          <a:xfrm>
            <a:off x="862075" y="2739425"/>
            <a:ext cx="2887800" cy="802500"/>
          </a:xfrm>
          <a:prstGeom prst="rect">
            <a:avLst/>
          </a:prstGeom>
          <a:noFill/>
          <a:ln>
            <a:noFill/>
          </a:ln>
        </p:spPr>
        <p:txBody>
          <a:bodyPr anchorCtr="0" anchor="ctr" bIns="91425" lIns="91425" spcFirstLastPara="1" rIns="91425" wrap="square" tIns="91425">
            <a:noAutofit/>
          </a:bodyPr>
          <a:lstStyle/>
          <a:p>
            <a:pPr indent="-336550" lvl="0" marL="457200" rtl="0" algn="l">
              <a:spcBef>
                <a:spcPts val="0"/>
              </a:spcBef>
              <a:spcAft>
                <a:spcPts val="0"/>
              </a:spcAft>
              <a:buClr>
                <a:schemeClr val="accent2"/>
              </a:buClr>
              <a:buSzPts val="1700"/>
              <a:buFont typeface="Manjari"/>
              <a:buChar char="●"/>
            </a:pPr>
            <a:r>
              <a:rPr lang="en" sz="1700">
                <a:latin typeface="Manjari"/>
                <a:ea typeface="Manjari"/>
                <a:cs typeface="Manjari"/>
                <a:sym typeface="Manjari"/>
              </a:rPr>
              <a:t>To </a:t>
            </a:r>
            <a:r>
              <a:rPr lang="en" sz="1700">
                <a:latin typeface="Manjari"/>
                <a:ea typeface="Manjari"/>
                <a:cs typeface="Manjari"/>
                <a:sym typeface="Manjari"/>
              </a:rPr>
              <a:t>maintain</a:t>
            </a:r>
            <a:r>
              <a:rPr lang="en" sz="1700">
                <a:latin typeface="Manjari"/>
                <a:ea typeface="Manjari"/>
                <a:cs typeface="Manjari"/>
                <a:sym typeface="Manjari"/>
              </a:rPr>
              <a:t> their social bond.</a:t>
            </a:r>
            <a:endParaRPr sz="1700">
              <a:solidFill>
                <a:schemeClr val="accent2"/>
              </a:solidFill>
              <a:latin typeface="Manjari"/>
              <a:ea typeface="Manjari"/>
              <a:cs typeface="Manjari"/>
              <a:sym typeface="Manjari"/>
            </a:endParaRPr>
          </a:p>
        </p:txBody>
      </p:sp>
      <p:grpSp>
        <p:nvGrpSpPr>
          <p:cNvPr id="1364" name="Google Shape;1364;p57"/>
          <p:cNvGrpSpPr/>
          <p:nvPr/>
        </p:nvGrpSpPr>
        <p:grpSpPr>
          <a:xfrm>
            <a:off x="2465014" y="1340054"/>
            <a:ext cx="4190803" cy="251113"/>
            <a:chOff x="2464950" y="1416475"/>
            <a:chExt cx="4271100" cy="251113"/>
          </a:xfrm>
        </p:grpSpPr>
        <p:cxnSp>
          <p:nvCxnSpPr>
            <p:cNvPr id="1365" name="Google Shape;1365;p57"/>
            <p:cNvCxnSpPr/>
            <p:nvPr/>
          </p:nvCxnSpPr>
          <p:spPr>
            <a:xfrm>
              <a:off x="2464950" y="1424200"/>
              <a:ext cx="4271100" cy="1200"/>
            </a:xfrm>
            <a:prstGeom prst="straightConnector1">
              <a:avLst/>
            </a:prstGeom>
            <a:noFill/>
            <a:ln cap="flat" cmpd="sng" w="19050">
              <a:solidFill>
                <a:schemeClr val="accent2"/>
              </a:solidFill>
              <a:prstDash val="solid"/>
              <a:round/>
              <a:headEnd len="med" w="med" type="none"/>
              <a:tailEnd len="med" w="med" type="none"/>
            </a:ln>
          </p:spPr>
        </p:cxnSp>
        <p:cxnSp>
          <p:nvCxnSpPr>
            <p:cNvPr id="1366" name="Google Shape;1366;p57"/>
            <p:cNvCxnSpPr/>
            <p:nvPr/>
          </p:nvCxnSpPr>
          <p:spPr>
            <a:xfrm rot="10800000">
              <a:off x="2474550" y="1416475"/>
              <a:ext cx="0" cy="242100"/>
            </a:xfrm>
            <a:prstGeom prst="straightConnector1">
              <a:avLst/>
            </a:prstGeom>
            <a:noFill/>
            <a:ln cap="flat" cmpd="sng" w="19050">
              <a:solidFill>
                <a:schemeClr val="accent2"/>
              </a:solidFill>
              <a:prstDash val="solid"/>
              <a:round/>
              <a:headEnd len="med" w="med" type="none"/>
              <a:tailEnd len="med" w="med" type="none"/>
            </a:ln>
          </p:spPr>
        </p:cxnSp>
        <p:cxnSp>
          <p:nvCxnSpPr>
            <p:cNvPr id="1367" name="Google Shape;1367;p57"/>
            <p:cNvCxnSpPr/>
            <p:nvPr/>
          </p:nvCxnSpPr>
          <p:spPr>
            <a:xfrm rot="10800000">
              <a:off x="6726450" y="1425488"/>
              <a:ext cx="0" cy="242100"/>
            </a:xfrm>
            <a:prstGeom prst="straightConnector1">
              <a:avLst/>
            </a:prstGeom>
            <a:noFill/>
            <a:ln cap="flat" cmpd="sng" w="19050">
              <a:solidFill>
                <a:schemeClr val="accent2"/>
              </a:solidFill>
              <a:prstDash val="solid"/>
              <a:round/>
              <a:headEnd len="med" w="med" type="none"/>
              <a:tailEnd len="med" w="med" type="none"/>
            </a:ln>
          </p:spPr>
        </p:cxnSp>
      </p:grpSp>
      <p:sp>
        <p:nvSpPr>
          <p:cNvPr id="1368" name="Google Shape;1368;p57"/>
          <p:cNvSpPr txBox="1"/>
          <p:nvPr/>
        </p:nvSpPr>
        <p:spPr>
          <a:xfrm>
            <a:off x="5154425" y="2282225"/>
            <a:ext cx="3206400" cy="802500"/>
          </a:xfrm>
          <a:prstGeom prst="rect">
            <a:avLst/>
          </a:prstGeom>
          <a:noFill/>
          <a:ln>
            <a:noFill/>
          </a:ln>
        </p:spPr>
        <p:txBody>
          <a:bodyPr anchorCtr="0" anchor="ctr" bIns="91425" lIns="91425" spcFirstLastPara="1" rIns="91425" wrap="square" tIns="91425">
            <a:noAutofit/>
          </a:bodyPr>
          <a:lstStyle/>
          <a:p>
            <a:pPr indent="-228600" lvl="0" marL="0" rtl="0" algn="l">
              <a:lnSpc>
                <a:spcPct val="115000"/>
              </a:lnSpc>
              <a:spcBef>
                <a:spcPts val="1200"/>
              </a:spcBef>
              <a:spcAft>
                <a:spcPts val="1200"/>
              </a:spcAft>
              <a:buNone/>
            </a:pPr>
            <a:r>
              <a:rPr lang="en" sz="1700">
                <a:latin typeface="Manjari"/>
                <a:ea typeface="Manjari"/>
                <a:cs typeface="Manjari"/>
                <a:sym typeface="Manjari"/>
              </a:rPr>
              <a:t>   </a:t>
            </a:r>
            <a:endParaRPr sz="1600">
              <a:latin typeface="Manjari"/>
              <a:ea typeface="Manjari"/>
              <a:cs typeface="Manjari"/>
              <a:sym typeface="Manjari"/>
            </a:endParaRPr>
          </a:p>
        </p:txBody>
      </p:sp>
      <p:sp>
        <p:nvSpPr>
          <p:cNvPr id="1369" name="Google Shape;1369;p57"/>
          <p:cNvSpPr txBox="1"/>
          <p:nvPr/>
        </p:nvSpPr>
        <p:spPr>
          <a:xfrm>
            <a:off x="5216025" y="2870775"/>
            <a:ext cx="2887800" cy="8025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700">
                <a:latin typeface="Manjari"/>
                <a:ea typeface="Manjari"/>
                <a:cs typeface="Manjari"/>
                <a:sym typeface="Manjari"/>
              </a:rPr>
              <a:t>Orientation^</a:t>
            </a:r>
            <a:endParaRPr sz="1700">
              <a:latin typeface="Manjari"/>
              <a:ea typeface="Manjari"/>
              <a:cs typeface="Manjari"/>
              <a:sym typeface="Manjari"/>
            </a:endParaRPr>
          </a:p>
          <a:p>
            <a:pPr indent="0" lvl="0" marL="0" rtl="0" algn="ctr">
              <a:spcBef>
                <a:spcPts val="0"/>
              </a:spcBef>
              <a:spcAft>
                <a:spcPts val="0"/>
              </a:spcAft>
              <a:buNone/>
            </a:pPr>
            <a:r>
              <a:rPr lang="en" sz="1700">
                <a:latin typeface="Manjari"/>
                <a:ea typeface="Manjari"/>
                <a:cs typeface="Manjari"/>
                <a:sym typeface="Manjari"/>
              </a:rPr>
              <a:t>Complication^ </a:t>
            </a:r>
            <a:endParaRPr sz="1700">
              <a:latin typeface="Manjari"/>
              <a:ea typeface="Manjari"/>
              <a:cs typeface="Manjari"/>
              <a:sym typeface="Manjari"/>
            </a:endParaRPr>
          </a:p>
          <a:p>
            <a:pPr indent="0" lvl="0" marL="0" rtl="0" algn="ctr">
              <a:spcBef>
                <a:spcPts val="0"/>
              </a:spcBef>
              <a:spcAft>
                <a:spcPts val="0"/>
              </a:spcAft>
              <a:buNone/>
            </a:pPr>
            <a:r>
              <a:rPr lang="en" sz="1700">
                <a:latin typeface="Manjari"/>
                <a:ea typeface="Manjari"/>
                <a:cs typeface="Manjari"/>
                <a:sym typeface="Manjari"/>
              </a:rPr>
              <a:t>Evaluation^ </a:t>
            </a:r>
            <a:endParaRPr sz="1700">
              <a:latin typeface="Manjari"/>
              <a:ea typeface="Manjari"/>
              <a:cs typeface="Manjari"/>
              <a:sym typeface="Manjari"/>
            </a:endParaRPr>
          </a:p>
          <a:p>
            <a:pPr indent="0" lvl="0" marL="0" rtl="0" algn="ctr">
              <a:spcBef>
                <a:spcPts val="0"/>
              </a:spcBef>
              <a:spcAft>
                <a:spcPts val="0"/>
              </a:spcAft>
              <a:buNone/>
            </a:pPr>
            <a:r>
              <a:rPr lang="en" sz="1700">
                <a:latin typeface="Manjari"/>
                <a:ea typeface="Manjari"/>
                <a:cs typeface="Manjari"/>
                <a:sym typeface="Manjari"/>
              </a:rPr>
              <a:t>Resolution^</a:t>
            </a:r>
            <a:endParaRPr sz="1700">
              <a:latin typeface="Manjari"/>
              <a:ea typeface="Manjari"/>
              <a:cs typeface="Manjari"/>
              <a:sym typeface="Manjari"/>
            </a:endParaRPr>
          </a:p>
          <a:p>
            <a:pPr indent="0" lvl="0" marL="0" rtl="0" algn="ctr">
              <a:spcBef>
                <a:spcPts val="0"/>
              </a:spcBef>
              <a:spcAft>
                <a:spcPts val="0"/>
              </a:spcAft>
              <a:buNone/>
            </a:pPr>
            <a:r>
              <a:rPr lang="en" sz="1700">
                <a:latin typeface="Manjari"/>
                <a:ea typeface="Manjari"/>
                <a:cs typeface="Manjari"/>
                <a:sym typeface="Manjari"/>
              </a:rPr>
              <a:t>Coda</a:t>
            </a:r>
            <a:endParaRPr sz="1700">
              <a:solidFill>
                <a:schemeClr val="accent2"/>
              </a:solidFill>
              <a:latin typeface="Manjari"/>
              <a:ea typeface="Manjari"/>
              <a:cs typeface="Manjari"/>
              <a:sym typeface="Manja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3" name="Shape 1373"/>
        <p:cNvGrpSpPr/>
        <p:nvPr/>
      </p:nvGrpSpPr>
      <p:grpSpPr>
        <a:xfrm>
          <a:off x="0" y="0"/>
          <a:ext cx="0" cy="0"/>
          <a:chOff x="0" y="0"/>
          <a:chExt cx="0" cy="0"/>
        </a:xfrm>
      </p:grpSpPr>
      <p:graphicFrame>
        <p:nvGraphicFramePr>
          <p:cNvPr id="1374" name="Google Shape;1374;p58"/>
          <p:cNvGraphicFramePr/>
          <p:nvPr/>
        </p:nvGraphicFramePr>
        <p:xfrm>
          <a:off x="577100" y="725794"/>
          <a:ext cx="3000000" cy="3000000"/>
        </p:xfrm>
        <a:graphic>
          <a:graphicData uri="http://schemas.openxmlformats.org/drawingml/2006/table">
            <a:tbl>
              <a:tblPr>
                <a:noFill/>
                <a:tableStyleId>{898470B7-34C5-4419-9E7F-72CAD9E6EC9E}</a:tableStyleId>
              </a:tblPr>
              <a:tblGrid>
                <a:gridCol w="2247325"/>
                <a:gridCol w="5532900"/>
              </a:tblGrid>
              <a:tr h="1626100">
                <a:tc>
                  <a:txBody>
                    <a:bodyPr/>
                    <a:lstStyle/>
                    <a:p>
                      <a:pPr indent="0" lvl="0" marL="57150" rtl="0" algn="ctr">
                        <a:lnSpc>
                          <a:spcPct val="115000"/>
                        </a:lnSpc>
                        <a:spcBef>
                          <a:spcPts val="0"/>
                        </a:spcBef>
                        <a:spcAft>
                          <a:spcPts val="0"/>
                        </a:spcAft>
                        <a:buNone/>
                      </a:pPr>
                      <a:r>
                        <a:rPr b="1" lang="en">
                          <a:solidFill>
                            <a:schemeClr val="dk1"/>
                          </a:solidFill>
                          <a:latin typeface="Manjari"/>
                          <a:ea typeface="Manjari"/>
                          <a:cs typeface="Manjari"/>
                          <a:sym typeface="Manjari"/>
                        </a:rPr>
                        <a:t>ORIENTATIONS</a:t>
                      </a:r>
                      <a:endParaRPr b="1">
                        <a:solidFill>
                          <a:schemeClr val="dk1"/>
                        </a:solidFill>
                        <a:latin typeface="Manjari"/>
                        <a:ea typeface="Manjari"/>
                        <a:cs typeface="Manjari"/>
                        <a:sym typeface="Manjari"/>
                      </a:endParaRPr>
                    </a:p>
                  </a:txBody>
                  <a:tcPr marT="91425" marB="91425" marR="91425" marL="91425" anchor="ctr">
                    <a:lnL cap="flat" cmpd="sng" w="9525">
                      <a:solidFill>
                        <a:schemeClr val="accent1">
                          <a:alpha val="0"/>
                        </a:schemeClr>
                      </a:solidFill>
                      <a:prstDash val="solid"/>
                      <a:round/>
                      <a:headEnd len="sm" w="sm" type="none"/>
                      <a:tailEnd len="sm" w="sm" type="none"/>
                    </a:lnL>
                    <a:lnR cap="flat" cmpd="sng" w="9525">
                      <a:solidFill>
                        <a:schemeClr val="accent1">
                          <a:alpha val="0"/>
                        </a:schemeClr>
                      </a:solidFill>
                      <a:prstDash val="solid"/>
                      <a:round/>
                      <a:headEnd len="sm" w="sm" type="none"/>
                      <a:tailEnd len="sm" w="sm" type="none"/>
                    </a:lnR>
                    <a:lnT cap="flat" cmpd="sng" w="9525">
                      <a:solidFill>
                        <a:schemeClr val="accent1">
                          <a:alpha val="0"/>
                        </a:schemeClr>
                      </a:solidFill>
                      <a:prstDash val="solid"/>
                      <a:round/>
                      <a:headEnd len="sm" w="sm" type="none"/>
                      <a:tailEnd len="sm" w="sm" type="none"/>
                    </a:lnT>
                    <a:lnB cap="flat" cmpd="sng" w="9525">
                      <a:solidFill>
                        <a:schemeClr val="accent1">
                          <a:alpha val="0"/>
                        </a:schemeClr>
                      </a:solidFill>
                      <a:prstDash val="solid"/>
                      <a:round/>
                      <a:headEnd len="sm" w="sm" type="none"/>
                      <a:tailEnd len="sm" w="sm" type="none"/>
                    </a:lnB>
                    <a:solidFill>
                      <a:schemeClr val="accent1"/>
                    </a:solidFill>
                  </a:tcPr>
                </a:tc>
                <a:tc>
                  <a:txBody>
                    <a:bodyPr/>
                    <a:lstStyle/>
                    <a:p>
                      <a:pPr indent="-317500" lvl="0" marL="457200" rtl="0" algn="l">
                        <a:lnSpc>
                          <a:spcPct val="100000"/>
                        </a:lnSpc>
                        <a:spcBef>
                          <a:spcPts val="0"/>
                        </a:spcBef>
                        <a:spcAft>
                          <a:spcPts val="0"/>
                        </a:spcAft>
                        <a:buClr>
                          <a:schemeClr val="accent2"/>
                        </a:buClr>
                        <a:buSzPts val="1400"/>
                        <a:buFont typeface="Book Antiqua"/>
                        <a:buAutoNum type="arabicPeriod"/>
                      </a:pPr>
                      <a:r>
                        <a:rPr b="1" lang="en">
                          <a:solidFill>
                            <a:schemeClr val="accent2"/>
                          </a:solidFill>
                          <a:latin typeface="Book Antiqua"/>
                          <a:ea typeface="Book Antiqua"/>
                          <a:cs typeface="Book Antiqua"/>
                          <a:sym typeface="Book Antiqua"/>
                        </a:rPr>
                        <a:t>ALAN:  ... (H) I got a story to tell you, ... I went down there with a recorder ... (H) my wife had fallen in love, ... with a,... Mexican artist by the name of … Nierman.</a:t>
                      </a:r>
                      <a:endParaRPr b="1">
                        <a:solidFill>
                          <a:schemeClr val="accent2"/>
                        </a:solidFill>
                        <a:latin typeface="Book Antiqua"/>
                        <a:ea typeface="Book Antiqua"/>
                        <a:cs typeface="Book Antiqua"/>
                        <a:sym typeface="Book Antiqua"/>
                      </a:endParaRPr>
                    </a:p>
                    <a:p>
                      <a:pPr indent="-317500" lvl="0" marL="457200" rtl="0" algn="l">
                        <a:lnSpc>
                          <a:spcPct val="100000"/>
                        </a:lnSpc>
                        <a:spcBef>
                          <a:spcPts val="0"/>
                        </a:spcBef>
                        <a:spcAft>
                          <a:spcPts val="0"/>
                        </a:spcAft>
                        <a:buClr>
                          <a:schemeClr val="accent2"/>
                        </a:buClr>
                        <a:buSzPts val="1400"/>
                        <a:buFont typeface="Book Antiqua"/>
                        <a:buAutoNum type="arabicPeriod"/>
                      </a:pPr>
                      <a:r>
                        <a:rPr b="1" lang="en">
                          <a:solidFill>
                            <a:schemeClr val="accent2"/>
                          </a:solidFill>
                          <a:latin typeface="Book Antiqua"/>
                          <a:ea typeface="Book Antiqua"/>
                          <a:cs typeface="Book Antiqua"/>
                          <a:sym typeface="Book Antiqua"/>
                        </a:rPr>
                        <a:t>... And she saw a painting she liked</a:t>
                      </a:r>
                      <a:endParaRPr b="1">
                        <a:solidFill>
                          <a:schemeClr val="accent2"/>
                        </a:solidFill>
                        <a:latin typeface="Book Antiqua"/>
                        <a:ea typeface="Book Antiqua"/>
                        <a:cs typeface="Book Antiqua"/>
                        <a:sym typeface="Book Antiqua"/>
                      </a:endParaRPr>
                    </a:p>
                  </a:txBody>
                  <a:tcPr marT="91425" marB="91425" marR="91425" marL="91425" anchor="ctr">
                    <a:lnL cap="flat" cmpd="sng" w="9525">
                      <a:solidFill>
                        <a:schemeClr val="accent1">
                          <a:alpha val="0"/>
                        </a:schemeClr>
                      </a:solidFill>
                      <a:prstDash val="solid"/>
                      <a:round/>
                      <a:headEnd len="sm" w="sm" type="none"/>
                      <a:tailEnd len="sm" w="sm" type="none"/>
                    </a:lnL>
                    <a:lnR cap="flat" cmpd="sng" w="9525">
                      <a:solidFill>
                        <a:schemeClr val="accent1">
                          <a:alpha val="0"/>
                        </a:schemeClr>
                      </a:solidFill>
                      <a:prstDash val="solid"/>
                      <a:round/>
                      <a:headEnd len="sm" w="sm" type="none"/>
                      <a:tailEnd len="sm" w="sm" type="none"/>
                    </a:lnR>
                    <a:lnT cap="flat" cmpd="sng" w="9525">
                      <a:solidFill>
                        <a:schemeClr val="accent1">
                          <a:alpha val="0"/>
                        </a:schemeClr>
                      </a:solidFill>
                      <a:prstDash val="solid"/>
                      <a:round/>
                      <a:headEnd len="sm" w="sm" type="none"/>
                      <a:tailEnd len="sm" w="sm" type="none"/>
                    </a:lnT>
                    <a:lnB cap="flat" cmpd="sng" w="9525">
                      <a:solidFill>
                        <a:schemeClr val="accent1"/>
                      </a:solidFill>
                      <a:prstDash val="solid"/>
                      <a:round/>
                      <a:headEnd len="sm" w="sm" type="none"/>
                      <a:tailEnd len="sm" w="sm" type="none"/>
                    </a:lnB>
                    <a:solidFill>
                      <a:schemeClr val="accent4"/>
                    </a:solidFill>
                  </a:tcPr>
                </a:tc>
              </a:tr>
              <a:tr h="796700">
                <a:tc>
                  <a:txBody>
                    <a:bodyPr/>
                    <a:lstStyle/>
                    <a:p>
                      <a:pPr indent="0" lvl="0" marL="57150" rtl="0" algn="ctr">
                        <a:lnSpc>
                          <a:spcPct val="115000"/>
                        </a:lnSpc>
                        <a:spcBef>
                          <a:spcPts val="0"/>
                        </a:spcBef>
                        <a:spcAft>
                          <a:spcPts val="0"/>
                        </a:spcAft>
                        <a:buNone/>
                      </a:pPr>
                      <a:r>
                        <a:rPr b="1" lang="en">
                          <a:solidFill>
                            <a:schemeClr val="dk1"/>
                          </a:solidFill>
                          <a:latin typeface="Manjari"/>
                          <a:ea typeface="Manjari"/>
                          <a:cs typeface="Manjari"/>
                          <a:sym typeface="Manjari"/>
                        </a:rPr>
                        <a:t>COMPLICATION</a:t>
                      </a:r>
                      <a:endParaRPr b="1">
                        <a:solidFill>
                          <a:schemeClr val="dk1"/>
                        </a:solidFill>
                        <a:latin typeface="Manjari"/>
                        <a:ea typeface="Manjari"/>
                        <a:cs typeface="Manjari"/>
                        <a:sym typeface="Manjari"/>
                      </a:endParaRPr>
                    </a:p>
                  </a:txBody>
                  <a:tcPr marT="91425" marB="91425" marR="91425" marL="91425" anchor="ctr">
                    <a:lnL cap="flat" cmpd="sng" w="9525">
                      <a:solidFill>
                        <a:schemeClr val="accent1">
                          <a:alpha val="0"/>
                        </a:schemeClr>
                      </a:solidFill>
                      <a:prstDash val="solid"/>
                      <a:round/>
                      <a:headEnd len="sm" w="sm" type="none"/>
                      <a:tailEnd len="sm" w="sm" type="none"/>
                    </a:lnL>
                    <a:lnR cap="flat" cmpd="sng" w="9525">
                      <a:solidFill>
                        <a:schemeClr val="accent1">
                          <a:alpha val="0"/>
                        </a:schemeClr>
                      </a:solidFill>
                      <a:prstDash val="solid"/>
                      <a:round/>
                      <a:headEnd len="sm" w="sm" type="none"/>
                      <a:tailEnd len="sm" w="sm" type="none"/>
                    </a:lnR>
                    <a:lnT cap="flat" cmpd="sng" w="9525">
                      <a:solidFill>
                        <a:schemeClr val="accent1">
                          <a:alpha val="0"/>
                        </a:schemeClr>
                      </a:solidFill>
                      <a:prstDash val="solid"/>
                      <a:round/>
                      <a:headEnd len="sm" w="sm" type="none"/>
                      <a:tailEnd len="sm" w="sm" type="none"/>
                    </a:lnT>
                    <a:lnB cap="flat" cmpd="sng" w="9525">
                      <a:solidFill>
                        <a:schemeClr val="accent1">
                          <a:alpha val="0"/>
                        </a:schemeClr>
                      </a:solidFill>
                      <a:prstDash val="solid"/>
                      <a:round/>
                      <a:headEnd len="sm" w="sm" type="none"/>
                      <a:tailEnd len="sm" w="sm" type="none"/>
                    </a:lnB>
                    <a:solidFill>
                      <a:schemeClr val="accent1"/>
                    </a:solidFill>
                  </a:tcPr>
                </a:tc>
                <a:tc>
                  <a:txBody>
                    <a:bodyPr/>
                    <a:lstStyle/>
                    <a:p>
                      <a:pPr indent="0" lvl="0" marL="0" rtl="0" algn="l">
                        <a:lnSpc>
                          <a:spcPct val="100000"/>
                        </a:lnSpc>
                        <a:spcBef>
                          <a:spcPts val="0"/>
                        </a:spcBef>
                        <a:spcAft>
                          <a:spcPts val="0"/>
                        </a:spcAft>
                        <a:buNone/>
                      </a:pPr>
                      <a:r>
                        <a:rPr b="1" lang="en">
                          <a:solidFill>
                            <a:schemeClr val="accent2"/>
                          </a:solidFill>
                          <a:latin typeface="Book Antiqua"/>
                          <a:ea typeface="Book Antiqua"/>
                          <a:cs typeface="Book Antiqua"/>
                          <a:sym typeface="Book Antiqua"/>
                        </a:rPr>
                        <a:t> ALAN: ... he wanted that damn ... recorder.</a:t>
                      </a:r>
                      <a:endParaRPr b="1">
                        <a:solidFill>
                          <a:schemeClr val="accent2"/>
                        </a:solidFill>
                        <a:latin typeface="Book Antiqua"/>
                        <a:ea typeface="Book Antiqua"/>
                        <a:cs typeface="Book Antiqua"/>
                        <a:sym typeface="Book Antiqua"/>
                      </a:endParaRPr>
                    </a:p>
                  </a:txBody>
                  <a:tcPr marT="91425" marB="91425" marR="91425" marL="91425" anchor="ctr">
                    <a:lnL cap="flat" cmpd="sng" w="9525">
                      <a:solidFill>
                        <a:schemeClr val="accent1">
                          <a:alpha val="0"/>
                        </a:schemeClr>
                      </a:solidFill>
                      <a:prstDash val="solid"/>
                      <a:round/>
                      <a:headEnd len="sm" w="sm" type="none"/>
                      <a:tailEnd len="sm" w="sm" type="none"/>
                    </a:lnL>
                    <a:lnR cap="flat" cmpd="sng" w="9525">
                      <a:solidFill>
                        <a:schemeClr val="accent1">
                          <a:alpha val="0"/>
                        </a:schemeClr>
                      </a:solidFill>
                      <a:prstDash val="solid"/>
                      <a:round/>
                      <a:headEnd len="sm" w="sm" type="none"/>
                      <a:tailEnd len="sm" w="sm" type="none"/>
                    </a:lnR>
                    <a:lnT cap="flat" cmpd="sng" w="9525">
                      <a:solidFill>
                        <a:schemeClr val="accent1"/>
                      </a:solidFill>
                      <a:prstDash val="solid"/>
                      <a:round/>
                      <a:headEnd len="sm" w="sm" type="none"/>
                      <a:tailEnd len="sm" w="sm" type="none"/>
                    </a:lnT>
                    <a:lnB cap="flat" cmpd="sng" w="9525">
                      <a:solidFill>
                        <a:schemeClr val="accent1"/>
                      </a:solidFill>
                      <a:prstDash val="solid"/>
                      <a:round/>
                      <a:headEnd len="sm" w="sm" type="none"/>
                      <a:tailEnd len="sm" w="sm" type="none"/>
                    </a:lnB>
                    <a:solidFill>
                      <a:schemeClr val="accent4"/>
                    </a:solidFill>
                  </a:tcPr>
                </a:tc>
              </a:tr>
              <a:tr h="882475">
                <a:tc>
                  <a:txBody>
                    <a:bodyPr/>
                    <a:lstStyle/>
                    <a:p>
                      <a:pPr indent="0" lvl="0" marL="57150" rtl="0" algn="ctr">
                        <a:lnSpc>
                          <a:spcPct val="115000"/>
                        </a:lnSpc>
                        <a:spcBef>
                          <a:spcPts val="0"/>
                        </a:spcBef>
                        <a:spcAft>
                          <a:spcPts val="0"/>
                        </a:spcAft>
                        <a:buNone/>
                      </a:pPr>
                      <a:r>
                        <a:rPr b="1" lang="en">
                          <a:solidFill>
                            <a:schemeClr val="dk1"/>
                          </a:solidFill>
                          <a:latin typeface="Manjari"/>
                          <a:ea typeface="Manjari"/>
                          <a:cs typeface="Manjari"/>
                          <a:sym typeface="Manjari"/>
                        </a:rPr>
                        <a:t>EVALUATIONS</a:t>
                      </a:r>
                      <a:endParaRPr b="1">
                        <a:solidFill>
                          <a:schemeClr val="dk1"/>
                        </a:solidFill>
                        <a:latin typeface="Manjari"/>
                        <a:ea typeface="Manjari"/>
                        <a:cs typeface="Manjari"/>
                        <a:sym typeface="Manjari"/>
                      </a:endParaRPr>
                    </a:p>
                  </a:txBody>
                  <a:tcPr marT="91425" marB="91425" marR="91425" marL="91425" anchor="ctr">
                    <a:lnL cap="flat" cmpd="sng" w="9525">
                      <a:solidFill>
                        <a:schemeClr val="accent1">
                          <a:alpha val="0"/>
                        </a:schemeClr>
                      </a:solidFill>
                      <a:prstDash val="solid"/>
                      <a:round/>
                      <a:headEnd len="sm" w="sm" type="none"/>
                      <a:tailEnd len="sm" w="sm" type="none"/>
                    </a:lnL>
                    <a:lnR cap="flat" cmpd="sng" w="9525">
                      <a:solidFill>
                        <a:schemeClr val="accent1">
                          <a:alpha val="0"/>
                        </a:schemeClr>
                      </a:solidFill>
                      <a:prstDash val="solid"/>
                      <a:round/>
                      <a:headEnd len="sm" w="sm" type="none"/>
                      <a:tailEnd len="sm" w="sm" type="none"/>
                    </a:lnR>
                    <a:lnT cap="flat" cmpd="sng" w="9525">
                      <a:solidFill>
                        <a:schemeClr val="accent1">
                          <a:alpha val="0"/>
                        </a:schemeClr>
                      </a:solidFill>
                      <a:prstDash val="solid"/>
                      <a:round/>
                      <a:headEnd len="sm" w="sm" type="none"/>
                      <a:tailEnd len="sm" w="sm" type="none"/>
                    </a:lnT>
                    <a:lnB cap="flat" cmpd="sng" w="9525">
                      <a:solidFill>
                        <a:schemeClr val="accent1">
                          <a:alpha val="0"/>
                        </a:schemeClr>
                      </a:solidFill>
                      <a:prstDash val="solid"/>
                      <a:round/>
                      <a:headEnd len="sm" w="sm" type="none"/>
                      <a:tailEnd len="sm" w="sm" type="none"/>
                    </a:lnB>
                    <a:solidFill>
                      <a:schemeClr val="accent1"/>
                    </a:solidFill>
                  </a:tcPr>
                </a:tc>
                <a:tc>
                  <a:txBody>
                    <a:bodyPr/>
                    <a:lstStyle/>
                    <a:p>
                      <a:pPr indent="0" lvl="0" marL="0" rtl="0" algn="l">
                        <a:lnSpc>
                          <a:spcPct val="100000"/>
                        </a:lnSpc>
                        <a:spcBef>
                          <a:spcPts val="1200"/>
                        </a:spcBef>
                        <a:spcAft>
                          <a:spcPts val="1200"/>
                        </a:spcAft>
                        <a:buNone/>
                      </a:pPr>
                      <a:r>
                        <a:rPr b="1" lang="en">
                          <a:solidFill>
                            <a:schemeClr val="accent2"/>
                          </a:solidFill>
                          <a:latin typeface="Book Antiqua"/>
                          <a:ea typeface="Book Antiqua"/>
                          <a:cs typeface="Book Antiqua"/>
                          <a:sym typeface="Book Antiqua"/>
                        </a:rPr>
                        <a:t>ALAN:  … to me for a painting, … was unthinkable</a:t>
                      </a:r>
                      <a:endParaRPr b="1">
                        <a:solidFill>
                          <a:schemeClr val="accent2"/>
                        </a:solidFill>
                        <a:latin typeface="Book Antiqua"/>
                        <a:ea typeface="Book Antiqua"/>
                        <a:cs typeface="Book Antiqua"/>
                        <a:sym typeface="Book Antiqua"/>
                      </a:endParaRPr>
                    </a:p>
                  </a:txBody>
                  <a:tcPr marT="91425" marB="91425" marR="91425" marL="91425" anchor="ctr">
                    <a:lnL cap="flat" cmpd="sng" w="9525">
                      <a:solidFill>
                        <a:schemeClr val="accent1">
                          <a:alpha val="0"/>
                        </a:schemeClr>
                      </a:solidFill>
                      <a:prstDash val="solid"/>
                      <a:round/>
                      <a:headEnd len="sm" w="sm" type="none"/>
                      <a:tailEnd len="sm" w="sm" type="none"/>
                    </a:lnL>
                    <a:lnR cap="flat" cmpd="sng" w="9525">
                      <a:solidFill>
                        <a:schemeClr val="accent1">
                          <a:alpha val="0"/>
                        </a:schemeClr>
                      </a:solidFill>
                      <a:prstDash val="solid"/>
                      <a:round/>
                      <a:headEnd len="sm" w="sm" type="none"/>
                      <a:tailEnd len="sm" w="sm" type="none"/>
                    </a:lnR>
                    <a:lnT cap="flat" cmpd="sng" w="9525">
                      <a:solidFill>
                        <a:schemeClr val="accent1"/>
                      </a:solidFill>
                      <a:prstDash val="solid"/>
                      <a:round/>
                      <a:headEnd len="sm" w="sm" type="none"/>
                      <a:tailEnd len="sm" w="sm" type="none"/>
                    </a:lnT>
                    <a:lnB cap="flat" cmpd="sng" w="9525">
                      <a:solidFill>
                        <a:schemeClr val="accent1"/>
                      </a:solidFill>
                      <a:prstDash val="solid"/>
                      <a:round/>
                      <a:headEnd len="sm" w="sm" type="none"/>
                      <a:tailEnd len="sm" w="sm" type="none"/>
                    </a:lnB>
                    <a:solidFill>
                      <a:schemeClr val="accent4"/>
                    </a:solid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8" name="Shape 1378"/>
        <p:cNvGrpSpPr/>
        <p:nvPr/>
      </p:nvGrpSpPr>
      <p:grpSpPr>
        <a:xfrm>
          <a:off x="0" y="0"/>
          <a:ext cx="0" cy="0"/>
          <a:chOff x="0" y="0"/>
          <a:chExt cx="0" cy="0"/>
        </a:xfrm>
      </p:grpSpPr>
      <p:graphicFrame>
        <p:nvGraphicFramePr>
          <p:cNvPr id="1379" name="Google Shape;1379;p59"/>
          <p:cNvGraphicFramePr/>
          <p:nvPr/>
        </p:nvGraphicFramePr>
        <p:xfrm>
          <a:off x="870825" y="1016993"/>
          <a:ext cx="3000000" cy="3000000"/>
        </p:xfrm>
        <a:graphic>
          <a:graphicData uri="http://schemas.openxmlformats.org/drawingml/2006/table">
            <a:tbl>
              <a:tblPr>
                <a:noFill/>
                <a:tableStyleId>{898470B7-34C5-4419-9E7F-72CAD9E6EC9E}</a:tableStyleId>
              </a:tblPr>
              <a:tblGrid>
                <a:gridCol w="2160175"/>
                <a:gridCol w="5318400"/>
              </a:tblGrid>
              <a:tr h="2030400">
                <a:tc>
                  <a:txBody>
                    <a:bodyPr/>
                    <a:lstStyle/>
                    <a:p>
                      <a:pPr indent="0" lvl="0" marL="57150" rtl="0" algn="ctr">
                        <a:lnSpc>
                          <a:spcPct val="115000"/>
                        </a:lnSpc>
                        <a:spcBef>
                          <a:spcPts val="0"/>
                        </a:spcBef>
                        <a:spcAft>
                          <a:spcPts val="0"/>
                        </a:spcAft>
                        <a:buNone/>
                      </a:pPr>
                      <a:r>
                        <a:rPr b="1" lang="en" sz="1800">
                          <a:solidFill>
                            <a:schemeClr val="dk1"/>
                          </a:solidFill>
                          <a:latin typeface="Manjari"/>
                          <a:ea typeface="Manjari"/>
                          <a:cs typeface="Manjari"/>
                          <a:sym typeface="Manjari"/>
                        </a:rPr>
                        <a:t>RESOLUTIONS</a:t>
                      </a:r>
                      <a:endParaRPr b="1" sz="1800">
                        <a:solidFill>
                          <a:schemeClr val="dk1"/>
                        </a:solidFill>
                        <a:latin typeface="Manjari"/>
                        <a:ea typeface="Manjari"/>
                        <a:cs typeface="Manjari"/>
                        <a:sym typeface="Manjari"/>
                      </a:endParaRPr>
                    </a:p>
                  </a:txBody>
                  <a:tcPr marT="91425" marB="91425" marR="91425" marL="91425" anchor="ctr">
                    <a:lnL cap="flat" cmpd="sng" w="9525">
                      <a:solidFill>
                        <a:schemeClr val="accent1">
                          <a:alpha val="0"/>
                        </a:schemeClr>
                      </a:solidFill>
                      <a:prstDash val="solid"/>
                      <a:round/>
                      <a:headEnd len="sm" w="sm" type="none"/>
                      <a:tailEnd len="sm" w="sm" type="none"/>
                    </a:lnL>
                    <a:lnR cap="flat" cmpd="sng" w="9525">
                      <a:solidFill>
                        <a:schemeClr val="accent1">
                          <a:alpha val="0"/>
                        </a:schemeClr>
                      </a:solidFill>
                      <a:prstDash val="solid"/>
                      <a:round/>
                      <a:headEnd len="sm" w="sm" type="none"/>
                      <a:tailEnd len="sm" w="sm" type="none"/>
                    </a:lnR>
                    <a:lnT cap="flat" cmpd="sng" w="9525">
                      <a:solidFill>
                        <a:schemeClr val="accent1">
                          <a:alpha val="0"/>
                        </a:schemeClr>
                      </a:solidFill>
                      <a:prstDash val="solid"/>
                      <a:round/>
                      <a:headEnd len="sm" w="sm" type="none"/>
                      <a:tailEnd len="sm" w="sm" type="none"/>
                    </a:lnT>
                    <a:lnB cap="flat" cmpd="sng" w="9525">
                      <a:solidFill>
                        <a:schemeClr val="accent1">
                          <a:alpha val="0"/>
                        </a:schemeClr>
                      </a:solidFill>
                      <a:prstDash val="solid"/>
                      <a:round/>
                      <a:headEnd len="sm" w="sm" type="none"/>
                      <a:tailEnd len="sm" w="sm" type="none"/>
                    </a:lnB>
                    <a:solidFill>
                      <a:schemeClr val="accent1"/>
                    </a:solidFill>
                  </a:tcPr>
                </a:tc>
                <a:tc>
                  <a:txBody>
                    <a:bodyPr/>
                    <a:lstStyle/>
                    <a:p>
                      <a:pPr indent="0" lvl="0" marL="0" rtl="0" algn="l">
                        <a:lnSpc>
                          <a:spcPct val="100000"/>
                        </a:lnSpc>
                        <a:spcBef>
                          <a:spcPts val="1200"/>
                        </a:spcBef>
                        <a:spcAft>
                          <a:spcPts val="0"/>
                        </a:spcAft>
                        <a:buNone/>
                      </a:pPr>
                      <a:r>
                        <a:rPr b="1" lang="en">
                          <a:solidFill>
                            <a:schemeClr val="accent2"/>
                          </a:solidFill>
                          <a:latin typeface="Book Antiqua"/>
                          <a:ea typeface="Book Antiqua"/>
                          <a:cs typeface="Book Antiqua"/>
                          <a:sym typeface="Book Antiqua"/>
                        </a:rPr>
                        <a:t>JON:    Well did Rae ever get uh Nierman,</a:t>
                      </a:r>
                      <a:endParaRPr b="1">
                        <a:solidFill>
                          <a:schemeClr val="accent2"/>
                        </a:solidFill>
                        <a:latin typeface="Book Antiqua"/>
                        <a:ea typeface="Book Antiqua"/>
                        <a:cs typeface="Book Antiqua"/>
                        <a:sym typeface="Book Antiqua"/>
                      </a:endParaRPr>
                    </a:p>
                    <a:p>
                      <a:pPr indent="0" lvl="0" marL="0" rtl="0" algn="l">
                        <a:lnSpc>
                          <a:spcPct val="100000"/>
                        </a:lnSpc>
                        <a:spcBef>
                          <a:spcPts val="1200"/>
                        </a:spcBef>
                        <a:spcAft>
                          <a:spcPts val="0"/>
                        </a:spcAft>
                        <a:buNone/>
                      </a:pPr>
                      <a:r>
                        <a:rPr b="1" lang="en">
                          <a:solidFill>
                            <a:schemeClr val="accent2"/>
                          </a:solidFill>
                          <a:latin typeface="Book Antiqua"/>
                          <a:ea typeface="Book Antiqua"/>
                          <a:cs typeface="Book Antiqua"/>
                          <a:sym typeface="Book Antiqua"/>
                        </a:rPr>
                        <a:t>ALAN: ... No. ... Never did get it.</a:t>
                      </a:r>
                      <a:endParaRPr b="1">
                        <a:solidFill>
                          <a:schemeClr val="accent2"/>
                        </a:solidFill>
                        <a:latin typeface="Book Antiqua"/>
                        <a:ea typeface="Book Antiqua"/>
                        <a:cs typeface="Book Antiqua"/>
                        <a:sym typeface="Book Antiqua"/>
                      </a:endParaRPr>
                    </a:p>
                    <a:p>
                      <a:pPr indent="0" lvl="0" marL="0" rtl="0" algn="l">
                        <a:lnSpc>
                          <a:spcPct val="100000"/>
                        </a:lnSpc>
                        <a:spcBef>
                          <a:spcPts val="1200"/>
                        </a:spcBef>
                        <a:spcAft>
                          <a:spcPts val="0"/>
                        </a:spcAft>
                        <a:buNone/>
                      </a:pPr>
                      <a:r>
                        <a:t/>
                      </a:r>
                      <a:endParaRPr b="1">
                        <a:solidFill>
                          <a:schemeClr val="accent2"/>
                        </a:solidFill>
                        <a:latin typeface="Book Antiqua"/>
                        <a:ea typeface="Book Antiqua"/>
                        <a:cs typeface="Book Antiqua"/>
                        <a:sym typeface="Book Antiqua"/>
                      </a:endParaRPr>
                    </a:p>
                    <a:p>
                      <a:pPr indent="0" lvl="0" marL="0" rtl="0" algn="l">
                        <a:lnSpc>
                          <a:spcPct val="100000"/>
                        </a:lnSpc>
                        <a:spcBef>
                          <a:spcPts val="0"/>
                        </a:spcBef>
                        <a:spcAft>
                          <a:spcPts val="0"/>
                        </a:spcAft>
                        <a:buNone/>
                      </a:pPr>
                      <a:r>
                        <a:rPr b="1" lang="en">
                          <a:solidFill>
                            <a:schemeClr val="accent2"/>
                          </a:solidFill>
                          <a:latin typeface="Book Antiqua"/>
                          <a:ea typeface="Book Antiqua"/>
                          <a:cs typeface="Book Antiqua"/>
                          <a:sym typeface="Book Antiqua"/>
                        </a:rPr>
                        <a:t>ALAN:  </a:t>
                      </a:r>
                      <a:r>
                        <a:rPr b="1" lang="en">
                          <a:solidFill>
                            <a:schemeClr val="accent2"/>
                          </a:solidFill>
                          <a:latin typeface="Book Antiqua"/>
                          <a:ea typeface="Book Antiqua"/>
                          <a:cs typeface="Book Antiqua"/>
                          <a:sym typeface="Book Antiqua"/>
                        </a:rPr>
                        <a:t>(H) And she’ll say to me, I told you to get em.</a:t>
                      </a:r>
                      <a:endParaRPr b="1">
                        <a:solidFill>
                          <a:schemeClr val="accent2"/>
                        </a:solidFill>
                        <a:latin typeface="Book Antiqua"/>
                        <a:ea typeface="Book Antiqua"/>
                        <a:cs typeface="Book Antiqua"/>
                        <a:sym typeface="Book Antiqua"/>
                      </a:endParaRPr>
                    </a:p>
                  </a:txBody>
                  <a:tcPr marT="91425" marB="91425" marR="91425" marL="91425" anchor="ctr">
                    <a:lnL cap="flat" cmpd="sng" w="9525">
                      <a:solidFill>
                        <a:schemeClr val="accent1">
                          <a:alpha val="0"/>
                        </a:schemeClr>
                      </a:solidFill>
                      <a:prstDash val="solid"/>
                      <a:round/>
                      <a:headEnd len="sm" w="sm" type="none"/>
                      <a:tailEnd len="sm" w="sm" type="none"/>
                    </a:lnL>
                    <a:lnR cap="flat" cmpd="sng" w="9525">
                      <a:solidFill>
                        <a:schemeClr val="accent1">
                          <a:alpha val="0"/>
                        </a:schemeClr>
                      </a:solidFill>
                      <a:prstDash val="solid"/>
                      <a:round/>
                      <a:headEnd len="sm" w="sm" type="none"/>
                      <a:tailEnd len="sm" w="sm" type="none"/>
                    </a:lnR>
                    <a:lnT cap="flat" cmpd="sng" w="9525">
                      <a:solidFill>
                        <a:schemeClr val="accent1"/>
                      </a:solidFill>
                      <a:prstDash val="solid"/>
                      <a:round/>
                      <a:headEnd len="sm" w="sm" type="none"/>
                      <a:tailEnd len="sm" w="sm" type="none"/>
                    </a:lnT>
                    <a:lnB cap="flat" cmpd="sng" w="9525">
                      <a:solidFill>
                        <a:schemeClr val="accent1"/>
                      </a:solidFill>
                      <a:prstDash val="solid"/>
                      <a:round/>
                      <a:headEnd len="sm" w="sm" type="none"/>
                      <a:tailEnd len="sm" w="sm" type="none"/>
                    </a:lnB>
                    <a:solidFill>
                      <a:schemeClr val="accent4"/>
                    </a:solidFill>
                  </a:tcPr>
                </a:tc>
              </a:tr>
              <a:tr h="790700">
                <a:tc>
                  <a:txBody>
                    <a:bodyPr/>
                    <a:lstStyle/>
                    <a:p>
                      <a:pPr indent="0" lvl="0" marL="0" rtl="0" algn="ctr">
                        <a:lnSpc>
                          <a:spcPct val="115000"/>
                        </a:lnSpc>
                        <a:spcBef>
                          <a:spcPts val="0"/>
                        </a:spcBef>
                        <a:spcAft>
                          <a:spcPts val="0"/>
                        </a:spcAft>
                        <a:buNone/>
                      </a:pPr>
                      <a:r>
                        <a:rPr b="1" lang="en" sz="1800">
                          <a:solidFill>
                            <a:schemeClr val="dk1"/>
                          </a:solidFill>
                          <a:latin typeface="Manjari"/>
                          <a:ea typeface="Manjari"/>
                          <a:cs typeface="Manjari"/>
                          <a:sym typeface="Manjari"/>
                        </a:rPr>
                        <a:t>CODA</a:t>
                      </a:r>
                      <a:endParaRPr b="1" sz="1800">
                        <a:solidFill>
                          <a:schemeClr val="dk1"/>
                        </a:solidFill>
                        <a:latin typeface="Manjari"/>
                        <a:ea typeface="Manjari"/>
                        <a:cs typeface="Manjari"/>
                        <a:sym typeface="Manjari"/>
                      </a:endParaRPr>
                    </a:p>
                  </a:txBody>
                  <a:tcPr marT="91425" marB="91425" marR="91425" marL="91425" anchor="ctr">
                    <a:lnL cap="flat" cmpd="sng" w="9525">
                      <a:solidFill>
                        <a:schemeClr val="accent1">
                          <a:alpha val="0"/>
                        </a:schemeClr>
                      </a:solidFill>
                      <a:prstDash val="solid"/>
                      <a:round/>
                      <a:headEnd len="sm" w="sm" type="none"/>
                      <a:tailEnd len="sm" w="sm" type="none"/>
                    </a:lnL>
                    <a:lnR cap="flat" cmpd="sng" w="9525">
                      <a:solidFill>
                        <a:schemeClr val="accent1">
                          <a:alpha val="0"/>
                        </a:schemeClr>
                      </a:solidFill>
                      <a:prstDash val="solid"/>
                      <a:round/>
                      <a:headEnd len="sm" w="sm" type="none"/>
                      <a:tailEnd len="sm" w="sm" type="none"/>
                    </a:lnR>
                    <a:lnT cap="flat" cmpd="sng" w="9525">
                      <a:solidFill>
                        <a:schemeClr val="accent1">
                          <a:alpha val="0"/>
                        </a:schemeClr>
                      </a:solidFill>
                      <a:prstDash val="solid"/>
                      <a:round/>
                      <a:headEnd len="sm" w="sm" type="none"/>
                      <a:tailEnd len="sm" w="sm" type="none"/>
                    </a:lnT>
                    <a:lnB cap="flat" cmpd="sng" w="9525">
                      <a:solidFill>
                        <a:schemeClr val="accent1">
                          <a:alpha val="0"/>
                        </a:schemeClr>
                      </a:solidFill>
                      <a:prstDash val="solid"/>
                      <a:round/>
                      <a:headEnd len="sm" w="sm" type="none"/>
                      <a:tailEnd len="sm" w="sm" type="none"/>
                    </a:lnB>
                    <a:solidFill>
                      <a:schemeClr val="accent1"/>
                    </a:solidFill>
                  </a:tcPr>
                </a:tc>
                <a:tc>
                  <a:txBody>
                    <a:bodyPr/>
                    <a:lstStyle/>
                    <a:p>
                      <a:pPr indent="0" lvl="0" marL="57150" rtl="0" algn="l">
                        <a:lnSpc>
                          <a:spcPct val="150000"/>
                        </a:lnSpc>
                        <a:spcBef>
                          <a:spcPts val="0"/>
                        </a:spcBef>
                        <a:spcAft>
                          <a:spcPts val="0"/>
                        </a:spcAft>
                        <a:buNone/>
                      </a:pPr>
                      <a:r>
                        <a:rPr b="1" lang="en">
                          <a:solidFill>
                            <a:schemeClr val="accent2"/>
                          </a:solidFill>
                          <a:latin typeface="Book Antiqua"/>
                          <a:ea typeface="Book Antiqua"/>
                          <a:cs typeface="Book Antiqua"/>
                          <a:sym typeface="Book Antiqua"/>
                        </a:rPr>
                        <a:t> ALAN: ... It was a true story.</a:t>
                      </a:r>
                      <a:endParaRPr b="1">
                        <a:solidFill>
                          <a:schemeClr val="accent2"/>
                        </a:solidFill>
                        <a:latin typeface="Book Antiqua"/>
                        <a:ea typeface="Book Antiqua"/>
                        <a:cs typeface="Book Antiqua"/>
                        <a:sym typeface="Book Antiqua"/>
                      </a:endParaRPr>
                    </a:p>
                  </a:txBody>
                  <a:tcPr marT="91425" marB="91425" marR="91425" marL="91425" anchor="ctr">
                    <a:lnL cap="flat" cmpd="sng" w="9525">
                      <a:solidFill>
                        <a:schemeClr val="accent1">
                          <a:alpha val="0"/>
                        </a:schemeClr>
                      </a:solidFill>
                      <a:prstDash val="solid"/>
                      <a:round/>
                      <a:headEnd len="sm" w="sm" type="none"/>
                      <a:tailEnd len="sm" w="sm" type="none"/>
                    </a:lnL>
                    <a:lnR cap="flat" cmpd="sng" w="9525">
                      <a:solidFill>
                        <a:schemeClr val="accent1">
                          <a:alpha val="0"/>
                        </a:schemeClr>
                      </a:solidFill>
                      <a:prstDash val="solid"/>
                      <a:round/>
                      <a:headEnd len="sm" w="sm" type="none"/>
                      <a:tailEnd len="sm" w="sm" type="none"/>
                    </a:lnR>
                    <a:lnT cap="flat" cmpd="sng" w="9525">
                      <a:solidFill>
                        <a:schemeClr val="accent1"/>
                      </a:solidFill>
                      <a:prstDash val="solid"/>
                      <a:round/>
                      <a:headEnd len="sm" w="sm" type="none"/>
                      <a:tailEnd len="sm" w="sm" type="none"/>
                    </a:lnT>
                    <a:lnB cap="flat" cmpd="sng" w="9525">
                      <a:solidFill>
                        <a:schemeClr val="accent1"/>
                      </a:solidFill>
                      <a:prstDash val="solid"/>
                      <a:round/>
                      <a:headEnd len="sm" w="sm" type="none"/>
                      <a:tailEnd len="sm" w="sm" type="none"/>
                    </a:lnB>
                    <a:solidFill>
                      <a:schemeClr val="accent4"/>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3" name="Shape 1383"/>
        <p:cNvGrpSpPr/>
        <p:nvPr/>
      </p:nvGrpSpPr>
      <p:grpSpPr>
        <a:xfrm>
          <a:off x="0" y="0"/>
          <a:ext cx="0" cy="0"/>
          <a:chOff x="0" y="0"/>
          <a:chExt cx="0" cy="0"/>
        </a:xfrm>
      </p:grpSpPr>
      <p:sp>
        <p:nvSpPr>
          <p:cNvPr id="1384" name="Google Shape;1384;p60"/>
          <p:cNvSpPr txBox="1"/>
          <p:nvPr>
            <p:ph type="title"/>
          </p:nvPr>
        </p:nvSpPr>
        <p:spPr>
          <a:xfrm>
            <a:off x="713250" y="675425"/>
            <a:ext cx="7717500" cy="5415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2800"/>
              <a:t>EXEMPLUM</a:t>
            </a:r>
            <a:r>
              <a:rPr lang="en" sz="2800"/>
              <a:t> IN CONVERSATION 1 BETWEEN CAM AND LAJUAN</a:t>
            </a:r>
            <a:endParaRPr sz="2800"/>
          </a:p>
        </p:txBody>
      </p:sp>
      <p:sp>
        <p:nvSpPr>
          <p:cNvPr id="1385" name="Google Shape;1385;p60"/>
          <p:cNvSpPr/>
          <p:nvPr/>
        </p:nvSpPr>
        <p:spPr>
          <a:xfrm>
            <a:off x="647850" y="1485700"/>
            <a:ext cx="3396000" cy="28119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accent1"/>
              </a:solidFill>
            </a:endParaRPr>
          </a:p>
        </p:txBody>
      </p:sp>
      <p:sp>
        <p:nvSpPr>
          <p:cNvPr id="1386" name="Google Shape;1386;p60"/>
          <p:cNvSpPr/>
          <p:nvPr/>
        </p:nvSpPr>
        <p:spPr>
          <a:xfrm>
            <a:off x="4908025" y="1561875"/>
            <a:ext cx="3522600" cy="28119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accent1"/>
              </a:solidFill>
            </a:endParaRPr>
          </a:p>
        </p:txBody>
      </p:sp>
      <p:sp>
        <p:nvSpPr>
          <p:cNvPr id="1387" name="Google Shape;1387;p60"/>
          <p:cNvSpPr txBox="1"/>
          <p:nvPr/>
        </p:nvSpPr>
        <p:spPr>
          <a:xfrm>
            <a:off x="713250" y="1633875"/>
            <a:ext cx="3265200" cy="350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2200">
                <a:solidFill>
                  <a:schemeClr val="accent2"/>
                </a:solidFill>
                <a:latin typeface="Hammersmith One"/>
                <a:ea typeface="Hammersmith One"/>
                <a:cs typeface="Hammersmith One"/>
                <a:sym typeface="Hammersmith One"/>
              </a:rPr>
              <a:t>Purpose of the genre</a:t>
            </a:r>
            <a:endParaRPr b="1" sz="2200">
              <a:solidFill>
                <a:schemeClr val="accent2"/>
              </a:solidFill>
              <a:latin typeface="Hammersmith One"/>
              <a:ea typeface="Hammersmith One"/>
              <a:cs typeface="Hammersmith One"/>
              <a:sym typeface="Hammersmith One"/>
            </a:endParaRPr>
          </a:p>
        </p:txBody>
      </p:sp>
      <p:sp>
        <p:nvSpPr>
          <p:cNvPr id="1388" name="Google Shape;1388;p60"/>
          <p:cNvSpPr txBox="1"/>
          <p:nvPr/>
        </p:nvSpPr>
        <p:spPr>
          <a:xfrm>
            <a:off x="4849650" y="1803225"/>
            <a:ext cx="3396000" cy="350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2200">
                <a:solidFill>
                  <a:schemeClr val="accent2"/>
                </a:solidFill>
                <a:latin typeface="Hammersmith One"/>
                <a:ea typeface="Hammersmith One"/>
                <a:cs typeface="Hammersmith One"/>
                <a:sym typeface="Hammersmith One"/>
              </a:rPr>
              <a:t>Generic structure of a narrative </a:t>
            </a:r>
            <a:endParaRPr b="1" sz="2200">
              <a:solidFill>
                <a:schemeClr val="accent2"/>
              </a:solidFill>
              <a:latin typeface="Hammersmith One"/>
              <a:ea typeface="Hammersmith One"/>
              <a:cs typeface="Hammersmith One"/>
              <a:sym typeface="Hammersmith One"/>
            </a:endParaRPr>
          </a:p>
        </p:txBody>
      </p:sp>
      <p:sp>
        <p:nvSpPr>
          <p:cNvPr id="1389" name="Google Shape;1389;p60"/>
          <p:cNvSpPr txBox="1"/>
          <p:nvPr/>
        </p:nvSpPr>
        <p:spPr>
          <a:xfrm>
            <a:off x="862075" y="2739425"/>
            <a:ext cx="2887800" cy="802500"/>
          </a:xfrm>
          <a:prstGeom prst="rect">
            <a:avLst/>
          </a:prstGeom>
          <a:noFill/>
          <a:ln>
            <a:noFill/>
          </a:ln>
        </p:spPr>
        <p:txBody>
          <a:bodyPr anchorCtr="0" anchor="ctr" bIns="91425" lIns="91425" spcFirstLastPara="1" rIns="91425" wrap="square" tIns="91425">
            <a:noAutofit/>
          </a:bodyPr>
          <a:lstStyle/>
          <a:p>
            <a:pPr indent="-336550" lvl="0" marL="457200" rtl="0" algn="l">
              <a:spcBef>
                <a:spcPts val="0"/>
              </a:spcBef>
              <a:spcAft>
                <a:spcPts val="0"/>
              </a:spcAft>
              <a:buClr>
                <a:schemeClr val="accent2"/>
              </a:buClr>
              <a:buSzPts val="1700"/>
              <a:buFont typeface="Manjari"/>
              <a:buChar char="●"/>
            </a:pPr>
            <a:r>
              <a:rPr lang="en" sz="1700">
                <a:latin typeface="Manjari"/>
                <a:ea typeface="Manjari"/>
                <a:cs typeface="Manjari"/>
                <a:sym typeface="Manjari"/>
              </a:rPr>
              <a:t>It has a didactic function</a:t>
            </a:r>
            <a:r>
              <a:rPr lang="en" sz="1700">
                <a:latin typeface="Manjari"/>
                <a:ea typeface="Manjari"/>
                <a:cs typeface="Manjari"/>
                <a:sym typeface="Manjari"/>
              </a:rPr>
              <a:t>.</a:t>
            </a:r>
            <a:endParaRPr sz="1700">
              <a:solidFill>
                <a:schemeClr val="accent2"/>
              </a:solidFill>
              <a:latin typeface="Manjari"/>
              <a:ea typeface="Manjari"/>
              <a:cs typeface="Manjari"/>
              <a:sym typeface="Manjari"/>
            </a:endParaRPr>
          </a:p>
        </p:txBody>
      </p:sp>
      <p:grpSp>
        <p:nvGrpSpPr>
          <p:cNvPr id="1390" name="Google Shape;1390;p60"/>
          <p:cNvGrpSpPr/>
          <p:nvPr/>
        </p:nvGrpSpPr>
        <p:grpSpPr>
          <a:xfrm>
            <a:off x="2465014" y="1340054"/>
            <a:ext cx="4190803" cy="251113"/>
            <a:chOff x="2464950" y="1416475"/>
            <a:chExt cx="4271100" cy="251113"/>
          </a:xfrm>
        </p:grpSpPr>
        <p:cxnSp>
          <p:nvCxnSpPr>
            <p:cNvPr id="1391" name="Google Shape;1391;p60"/>
            <p:cNvCxnSpPr/>
            <p:nvPr/>
          </p:nvCxnSpPr>
          <p:spPr>
            <a:xfrm>
              <a:off x="2464950" y="1424200"/>
              <a:ext cx="4271100" cy="1200"/>
            </a:xfrm>
            <a:prstGeom prst="straightConnector1">
              <a:avLst/>
            </a:prstGeom>
            <a:noFill/>
            <a:ln cap="flat" cmpd="sng" w="19050">
              <a:solidFill>
                <a:schemeClr val="accent2"/>
              </a:solidFill>
              <a:prstDash val="solid"/>
              <a:round/>
              <a:headEnd len="med" w="med" type="none"/>
              <a:tailEnd len="med" w="med" type="none"/>
            </a:ln>
          </p:spPr>
        </p:cxnSp>
        <p:cxnSp>
          <p:nvCxnSpPr>
            <p:cNvPr id="1392" name="Google Shape;1392;p60"/>
            <p:cNvCxnSpPr/>
            <p:nvPr/>
          </p:nvCxnSpPr>
          <p:spPr>
            <a:xfrm rot="10800000">
              <a:off x="2474550" y="1416475"/>
              <a:ext cx="0" cy="242100"/>
            </a:xfrm>
            <a:prstGeom prst="straightConnector1">
              <a:avLst/>
            </a:prstGeom>
            <a:noFill/>
            <a:ln cap="flat" cmpd="sng" w="19050">
              <a:solidFill>
                <a:schemeClr val="accent2"/>
              </a:solidFill>
              <a:prstDash val="solid"/>
              <a:round/>
              <a:headEnd len="med" w="med" type="none"/>
              <a:tailEnd len="med" w="med" type="none"/>
            </a:ln>
          </p:spPr>
        </p:cxnSp>
        <p:cxnSp>
          <p:nvCxnSpPr>
            <p:cNvPr id="1393" name="Google Shape;1393;p60"/>
            <p:cNvCxnSpPr/>
            <p:nvPr/>
          </p:nvCxnSpPr>
          <p:spPr>
            <a:xfrm rot="10800000">
              <a:off x="6726450" y="1425488"/>
              <a:ext cx="0" cy="242100"/>
            </a:xfrm>
            <a:prstGeom prst="straightConnector1">
              <a:avLst/>
            </a:prstGeom>
            <a:noFill/>
            <a:ln cap="flat" cmpd="sng" w="19050">
              <a:solidFill>
                <a:schemeClr val="accent2"/>
              </a:solidFill>
              <a:prstDash val="solid"/>
              <a:round/>
              <a:headEnd len="med" w="med" type="none"/>
              <a:tailEnd len="med" w="med" type="none"/>
            </a:ln>
          </p:spPr>
        </p:cxnSp>
      </p:grpSp>
      <p:sp>
        <p:nvSpPr>
          <p:cNvPr id="1394" name="Google Shape;1394;p60"/>
          <p:cNvSpPr txBox="1"/>
          <p:nvPr/>
        </p:nvSpPr>
        <p:spPr>
          <a:xfrm>
            <a:off x="5154425" y="2282225"/>
            <a:ext cx="3206400" cy="802500"/>
          </a:xfrm>
          <a:prstGeom prst="rect">
            <a:avLst/>
          </a:prstGeom>
          <a:noFill/>
          <a:ln>
            <a:noFill/>
          </a:ln>
        </p:spPr>
        <p:txBody>
          <a:bodyPr anchorCtr="0" anchor="ctr" bIns="91425" lIns="91425" spcFirstLastPara="1" rIns="91425" wrap="square" tIns="91425">
            <a:noAutofit/>
          </a:bodyPr>
          <a:lstStyle/>
          <a:p>
            <a:pPr indent="-228600" lvl="0" marL="0" rtl="0" algn="l">
              <a:lnSpc>
                <a:spcPct val="115000"/>
              </a:lnSpc>
              <a:spcBef>
                <a:spcPts val="1200"/>
              </a:spcBef>
              <a:spcAft>
                <a:spcPts val="1200"/>
              </a:spcAft>
              <a:buNone/>
            </a:pPr>
            <a:r>
              <a:rPr lang="en" sz="1700">
                <a:latin typeface="Manjari"/>
                <a:ea typeface="Manjari"/>
                <a:cs typeface="Manjari"/>
                <a:sym typeface="Manjari"/>
              </a:rPr>
              <a:t>   </a:t>
            </a:r>
            <a:endParaRPr sz="1600">
              <a:latin typeface="Manjari"/>
              <a:ea typeface="Manjari"/>
              <a:cs typeface="Manjari"/>
              <a:sym typeface="Manjari"/>
            </a:endParaRPr>
          </a:p>
        </p:txBody>
      </p:sp>
      <p:sp>
        <p:nvSpPr>
          <p:cNvPr id="1395" name="Google Shape;1395;p60"/>
          <p:cNvSpPr txBox="1"/>
          <p:nvPr/>
        </p:nvSpPr>
        <p:spPr>
          <a:xfrm>
            <a:off x="5216025" y="2870775"/>
            <a:ext cx="2887800" cy="8025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700">
                <a:latin typeface="Manjari"/>
                <a:ea typeface="Manjari"/>
                <a:cs typeface="Manjari"/>
                <a:sym typeface="Manjari"/>
              </a:rPr>
              <a:t>Orientation^</a:t>
            </a:r>
            <a:endParaRPr sz="1700">
              <a:latin typeface="Manjari"/>
              <a:ea typeface="Manjari"/>
              <a:cs typeface="Manjari"/>
              <a:sym typeface="Manjari"/>
            </a:endParaRPr>
          </a:p>
          <a:p>
            <a:pPr indent="0" lvl="0" marL="0" rtl="0" algn="ctr">
              <a:spcBef>
                <a:spcPts val="0"/>
              </a:spcBef>
              <a:spcAft>
                <a:spcPts val="0"/>
              </a:spcAft>
              <a:buNone/>
            </a:pPr>
            <a:r>
              <a:rPr lang="en" sz="1700">
                <a:latin typeface="Manjari"/>
                <a:ea typeface="Manjari"/>
                <a:cs typeface="Manjari"/>
                <a:sym typeface="Manjari"/>
              </a:rPr>
              <a:t>Incident^</a:t>
            </a:r>
            <a:endParaRPr sz="1700">
              <a:latin typeface="Manjari"/>
              <a:ea typeface="Manjari"/>
              <a:cs typeface="Manjari"/>
              <a:sym typeface="Manjari"/>
            </a:endParaRPr>
          </a:p>
          <a:p>
            <a:pPr indent="0" lvl="0" marL="0" rtl="0" algn="ctr">
              <a:spcBef>
                <a:spcPts val="0"/>
              </a:spcBef>
              <a:spcAft>
                <a:spcPts val="0"/>
              </a:spcAft>
              <a:buNone/>
            </a:pPr>
            <a:r>
              <a:rPr lang="en" sz="1700">
                <a:latin typeface="Manjari"/>
                <a:ea typeface="Manjari"/>
                <a:cs typeface="Manjari"/>
                <a:sym typeface="Manjari"/>
              </a:rPr>
              <a:t>Interpretation</a:t>
            </a:r>
            <a:r>
              <a:rPr lang="en" sz="1100"/>
              <a:t>^</a:t>
            </a:r>
            <a:endParaRPr sz="1100"/>
          </a:p>
          <a:p>
            <a:pPr indent="0" lvl="0" marL="0" rtl="0" algn="ctr">
              <a:spcBef>
                <a:spcPts val="0"/>
              </a:spcBef>
              <a:spcAft>
                <a:spcPts val="0"/>
              </a:spcAft>
              <a:buNone/>
            </a:pPr>
            <a:r>
              <a:rPr lang="en" sz="1700">
                <a:latin typeface="Manjari"/>
                <a:ea typeface="Manjari"/>
                <a:cs typeface="Manjari"/>
                <a:sym typeface="Manjari"/>
              </a:rPr>
              <a:t>Coda</a:t>
            </a:r>
            <a:endParaRPr sz="1700">
              <a:latin typeface="Manjari"/>
              <a:ea typeface="Manjari"/>
              <a:cs typeface="Manjari"/>
              <a:sym typeface="Manjari"/>
            </a:endParaRPr>
          </a:p>
          <a:p>
            <a:pPr indent="0" lvl="0" marL="0" rtl="0" algn="ctr">
              <a:spcBef>
                <a:spcPts val="0"/>
              </a:spcBef>
              <a:spcAft>
                <a:spcPts val="0"/>
              </a:spcAft>
              <a:buNone/>
            </a:pPr>
            <a:r>
              <a:t/>
            </a:r>
            <a:endParaRPr sz="1100"/>
          </a:p>
          <a:p>
            <a:pPr indent="0" lvl="0" marL="0" rtl="0" algn="l">
              <a:spcBef>
                <a:spcPts val="0"/>
              </a:spcBef>
              <a:spcAft>
                <a:spcPts val="0"/>
              </a:spcAft>
              <a:buNone/>
            </a:pPr>
            <a:r>
              <a:t/>
            </a:r>
            <a:endParaRPr sz="1700">
              <a:solidFill>
                <a:schemeClr val="accent2"/>
              </a:solidFill>
              <a:latin typeface="Manjari"/>
              <a:ea typeface="Manjari"/>
              <a:cs typeface="Manjari"/>
              <a:sym typeface="Manjari"/>
            </a:endParaRPr>
          </a:p>
        </p:txBody>
      </p:sp>
    </p:spTree>
  </p:cSld>
  <p:clrMapOvr>
    <a:masterClrMapping/>
  </p:clrMapOvr>
</p:sld>
</file>

<file path=ppt/theme/theme1.xml><?xml version="1.0" encoding="utf-8"?>
<a:theme xmlns:a="http://schemas.openxmlformats.org/drawingml/2006/main" xmlns:r="http://schemas.openxmlformats.org/officeDocument/2006/relationships" name="Elegant Education Pack for Students by Slidesgo">
  <a:themeElements>
    <a:clrScheme name="Simple Light">
      <a:dk1>
        <a:srgbClr val="FFFFFF"/>
      </a:dk1>
      <a:lt1>
        <a:srgbClr val="EDECDF"/>
      </a:lt1>
      <a:dk2>
        <a:srgbClr val="C8A591"/>
      </a:dk2>
      <a:lt2>
        <a:srgbClr val="FFFFFF"/>
      </a:lt2>
      <a:accent1>
        <a:srgbClr val="A0A299"/>
      </a:accent1>
      <a:accent2>
        <a:srgbClr val="40474B"/>
      </a:accent2>
      <a:accent3>
        <a:srgbClr val="C8A591"/>
      </a:accent3>
      <a:accent4>
        <a:srgbClr val="EDECDF"/>
      </a:accent4>
      <a:accent5>
        <a:srgbClr val="A0A299"/>
      </a:accent5>
      <a:accent6>
        <a:srgbClr val="FFFFFF"/>
      </a:accent6>
      <a:hlink>
        <a:srgbClr val="40474B"/>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