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7436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788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849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575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442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686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383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852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626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104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275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29E0-32D1-4BA6-919A-D324802602FC}" type="datetimeFigureOut">
              <a:rPr lang="es-AR" smtClean="0"/>
              <a:t>23/04/2014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0ED05-1F8D-48B0-B4C4-123F571EF90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537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err="1" smtClean="0"/>
              <a:t>Transcription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313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/>
              <a:t>Jefferson, </a:t>
            </a:r>
            <a:r>
              <a:rPr lang="en-US" sz="3600" dirty="0" smtClean="0"/>
              <a:t>Gail. </a:t>
            </a:r>
            <a:r>
              <a:rPr lang="en-US" sz="3600" dirty="0"/>
              <a:t>(2004) “Glossary of transcript symbols with an introduction”. 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5"/>
            <a:ext cx="8229600" cy="208823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Transcribing </a:t>
            </a:r>
            <a:r>
              <a:rPr lang="en-US" dirty="0"/>
              <a:t>in just something one does to prepare materials for analysis, theorizing, etc. Do the best you can, </a:t>
            </a:r>
            <a:r>
              <a:rPr lang="en-US" dirty="0">
                <a:solidFill>
                  <a:srgbClr val="FF0000"/>
                </a:solidFill>
              </a:rPr>
              <a:t>but what is there to talk about?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73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There might be something to talk about if we compare these two transcripts, </a:t>
            </a:r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6961711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73016"/>
            <a:ext cx="6624736" cy="2988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4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 err="1" smtClean="0">
                <a:solidFill>
                  <a:srgbClr val="FF0000"/>
                </a:solidFill>
              </a:rPr>
              <a:t>Why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put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all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that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r>
              <a:rPr lang="es-AR" dirty="0" err="1" smtClean="0">
                <a:solidFill>
                  <a:srgbClr val="FF0000"/>
                </a:solidFill>
              </a:rPr>
              <a:t>stuff</a:t>
            </a:r>
            <a:r>
              <a:rPr lang="es-AR" dirty="0" smtClean="0">
                <a:solidFill>
                  <a:srgbClr val="FF0000"/>
                </a:solidFill>
              </a:rPr>
              <a:t> in?</a:t>
            </a:r>
          </a:p>
          <a:p>
            <a:pPr marL="0" indent="0" algn="ctr">
              <a:buNone/>
            </a:pPr>
            <a:endParaRPr lang="es-AR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199" y="1052736"/>
            <a:ext cx="6961711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686" y="3348970"/>
            <a:ext cx="6624736" cy="2988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21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Because it´s there and I think it´s interesting.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4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77</Words>
  <Application>Microsoft Office PowerPoint</Application>
  <PresentationFormat>Presentación en pantalla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Transcription</vt:lpstr>
      <vt:lpstr>Jefferson, Gail. (2004) “Glossary of transcript symbols with an introduction”.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Transcription</dc:title>
  <dc:creator>Leiva-Ferrari</dc:creator>
  <cp:lastModifiedBy>Leiva-Ferrari</cp:lastModifiedBy>
  <cp:revision>3</cp:revision>
  <dcterms:created xsi:type="dcterms:W3CDTF">2014-04-23T14:29:46Z</dcterms:created>
  <dcterms:modified xsi:type="dcterms:W3CDTF">2014-04-23T15:06:11Z</dcterms:modified>
</cp:coreProperties>
</file>