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72" r:id="rId4"/>
    <p:sldId id="269" r:id="rId5"/>
    <p:sldId id="270" r:id="rId6"/>
    <p:sldId id="266" r:id="rId7"/>
    <p:sldId id="268" r:id="rId8"/>
    <p:sldId id="267" r:id="rId9"/>
    <p:sldId id="262" r:id="rId10"/>
    <p:sldId id="257" r:id="rId11"/>
    <p:sldId id="264" r:id="rId12"/>
    <p:sldId id="265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85997" autoAdjust="0"/>
  </p:normalViewPr>
  <p:slideViewPr>
    <p:cSldViewPr>
      <p:cViewPr varScale="1">
        <p:scale>
          <a:sx n="59" d="100"/>
          <a:sy n="59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ADB35-9957-49E1-A638-8E06E040715C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9E06A-0677-4899-BDC2-BDC269B5CD1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0383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9E06A-0677-4899-BDC2-BDC269B5CD1C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444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9E06A-0677-4899-BDC2-BDC269B5CD1C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914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9E06A-0677-4899-BDC2-BDC269B5CD1C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9759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18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773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255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926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865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3404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936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816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365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2025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345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49FE5-6D0A-4E54-AC09-832D8F1BDDCE}" type="datetimeFigureOut">
              <a:rPr lang="es-ES" smtClean="0"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BFB29-7EAA-41BD-891A-A427FD43A18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6373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E1-T4%20Dictation%20w_repetitions.mp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E2-FLD%20jul16-Dictation.mp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F:\fone%202019\Taller%20Dic&amp;Trans\E3-FLD%20may17-feb18-Dictation%20w_repetitions.mp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cap="small" dirty="0"/>
              <a:t>Fonética y Fonología Inglesa </a:t>
            </a:r>
            <a:r>
              <a:rPr lang="es-ES" b="1" cap="small" dirty="0" smtClean="0"/>
              <a:t>1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cap="small" dirty="0" smtClean="0">
                <a:solidFill>
                  <a:schemeClr val="accent6"/>
                </a:solidFill>
              </a:rPr>
              <a:t>Workshop: Transcription &amp; Dictation </a:t>
            </a:r>
            <a:r>
              <a:rPr lang="en-US" b="1" cap="small" dirty="0">
                <a:solidFill>
                  <a:schemeClr val="accent6"/>
                </a:solidFill>
              </a:rPr>
              <a:t>Practice</a:t>
            </a:r>
            <a:endParaRPr lang="es-ES" dirty="0">
              <a:solidFill>
                <a:schemeClr val="accent6"/>
              </a:solidFill>
            </a:endParaRPr>
          </a:p>
          <a:p>
            <a:endParaRPr lang="es-ES" dirty="0"/>
          </a:p>
        </p:txBody>
      </p:sp>
      <p:grpSp>
        <p:nvGrpSpPr>
          <p:cNvPr id="5" name="4 Grupo"/>
          <p:cNvGrpSpPr/>
          <p:nvPr/>
        </p:nvGrpSpPr>
        <p:grpSpPr>
          <a:xfrm>
            <a:off x="685800" y="5739159"/>
            <a:ext cx="7772400" cy="615950"/>
            <a:chOff x="685800" y="5157192"/>
            <a:chExt cx="7772400" cy="61595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5157192"/>
              <a:ext cx="7772400" cy="615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4" descr="E:\Seleccion Adjunta 2019\logoFahce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2120" y="5327054"/>
              <a:ext cx="2495550" cy="276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53515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>
                <a:hlinkClick r:id="rId3" action="ppaction://hlinkfile"/>
              </a:rPr>
              <a:t>E1-T4 </a:t>
            </a:r>
            <a:r>
              <a:rPr lang="es-ES" dirty="0" err="1" smtClean="0">
                <a:hlinkClick r:id="rId3" action="ppaction://hlinkfile"/>
              </a:rPr>
              <a:t>Dictation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1./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maɪ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mʌðə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səspɪʃəs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ɪf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hæd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nəʊ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mʌni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ðə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fɜːst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pleɪs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ʃi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sɛd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ðɛn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haʊ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dɪd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gɛt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hɪə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aɪ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wɔːkt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3./hi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ɑːnsəd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bət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kɑːnt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mænɪʤ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ɪt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ɒn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ðiːz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əʊld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lɛgz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aɪv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gɒn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ː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fɑːr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ɔːlˈ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rɛdi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waɪ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dəʊnt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teɪk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ɪt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5./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mædəm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ɪt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kɒst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mi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əʊvə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twɛnti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paʊndz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ɪts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nɒt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kwaɪt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raɪt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teɪk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ʌmˈbrɛlə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frəm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wɜ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ː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θ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ðæt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mʌni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aɪd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bɛtə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gɪv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tæksi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feə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nəʊ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/hi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kraɪd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8./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ɪts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aʊt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əv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kwɛsʧən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aɪ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wʊdnt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driːm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ɒv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ɪt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9./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nɒt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ə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mɪljən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jɪəz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teɪk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ði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ʌmbrɛlə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dɪə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leɪdi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10./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ən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kiːp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ɒf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jɔ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ʃəʊldəz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44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/>
              <a:t>E1-T4 </a:t>
            </a:r>
            <a:r>
              <a:rPr lang="es-ES" smtClean="0"/>
              <a:t>Transcription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1./</a:t>
            </a:r>
            <a:r>
              <a:rPr lang="en-US" dirty="0" err="1" smtClean="0"/>
              <a:t>ɪt</a:t>
            </a:r>
            <a:r>
              <a:rPr lang="en-US" dirty="0"/>
              <a:t> </a:t>
            </a:r>
            <a:r>
              <a:rPr lang="en-US" dirty="0" err="1"/>
              <a:t>wəz</a:t>
            </a:r>
            <a:r>
              <a:rPr lang="en-US" dirty="0"/>
              <a:t> </a:t>
            </a:r>
            <a:r>
              <a:rPr lang="en-US" dirty="0" err="1" smtClean="0"/>
              <a:t>reɪnɪŋ</a:t>
            </a:r>
            <a:r>
              <a:rPr lang="en-US" dirty="0"/>
              <a:t> </a:t>
            </a:r>
            <a:r>
              <a:rPr lang="en-US" dirty="0" err="1"/>
              <a:t>hɑːd</a:t>
            </a:r>
            <a:r>
              <a:rPr lang="en-US" dirty="0"/>
              <a:t> </a:t>
            </a:r>
            <a:r>
              <a:rPr lang="en-US" dirty="0" err="1"/>
              <a:t>ən</a:t>
            </a:r>
            <a:r>
              <a:rPr lang="en-US" dirty="0"/>
              <a:t> </a:t>
            </a:r>
            <a:r>
              <a:rPr lang="en-US" dirty="0" err="1" smtClean="0"/>
              <a:t>maɪ</a:t>
            </a:r>
            <a:r>
              <a:rPr lang="en-US" dirty="0"/>
              <a:t> </a:t>
            </a:r>
            <a:r>
              <a:rPr lang="en-US" dirty="0" err="1"/>
              <a:t>mʌm</a:t>
            </a:r>
            <a:r>
              <a:rPr lang="en-US" dirty="0"/>
              <a:t> </a:t>
            </a:r>
            <a:r>
              <a:rPr lang="en-US" dirty="0" err="1"/>
              <a:t>ən</a:t>
            </a:r>
            <a:r>
              <a:rPr lang="en-US" dirty="0"/>
              <a:t> </a:t>
            </a:r>
            <a:r>
              <a:rPr lang="en-US" dirty="0" err="1" smtClean="0"/>
              <a:t>aɪ</a:t>
            </a:r>
            <a:r>
              <a:rPr lang="en-US" dirty="0"/>
              <a:t> </a:t>
            </a:r>
            <a:r>
              <a:rPr lang="en-US" dirty="0" err="1"/>
              <a:t>wə</a:t>
            </a:r>
            <a:r>
              <a:rPr lang="en-US" dirty="0"/>
              <a:t> </a:t>
            </a:r>
            <a:r>
              <a:rPr lang="en-US" dirty="0" err="1" smtClean="0"/>
              <a:t>weɪtɪŋ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</a:t>
            </a:r>
            <a:r>
              <a:rPr lang="en-US" dirty="0"/>
              <a:t> </a:t>
            </a:r>
            <a:r>
              <a:rPr lang="en-US" dirty="0" err="1"/>
              <a:t>fər</a:t>
            </a:r>
            <a:r>
              <a:rPr lang="en-US" dirty="0"/>
              <a:t> ə </a:t>
            </a:r>
            <a:r>
              <a:rPr lang="en-US" dirty="0" err="1" smtClean="0"/>
              <a:t>tæksi</a:t>
            </a:r>
            <a:r>
              <a:rPr lang="en-US" dirty="0"/>
              <a:t> </a:t>
            </a:r>
            <a:r>
              <a:rPr lang="en-US" dirty="0" err="1" smtClean="0"/>
              <a:t>aʊtsaɪd</a:t>
            </a:r>
            <a:r>
              <a:rPr lang="en-US" dirty="0"/>
              <a:t> ə </a:t>
            </a:r>
            <a:r>
              <a:rPr lang="en-US" dirty="0" err="1" smtClean="0"/>
              <a:t>kæfeɪ</a:t>
            </a:r>
            <a:r>
              <a:rPr lang="en-US" dirty="0" smtClean="0"/>
              <a:t>/ə</a:t>
            </a:r>
            <a:r>
              <a:rPr lang="en-US" dirty="0"/>
              <a:t> </a:t>
            </a:r>
            <a:r>
              <a:rPr lang="en-US" dirty="0" err="1" smtClean="0"/>
              <a:t>lɪtl</a:t>
            </a:r>
            <a:r>
              <a:rPr lang="en-US" dirty="0"/>
              <a:t> </a:t>
            </a:r>
            <a:r>
              <a:rPr lang="en-US" dirty="0" err="1"/>
              <a:t>mæn</a:t>
            </a:r>
            <a:r>
              <a:rPr lang="en-US" dirty="0"/>
              <a:t> </a:t>
            </a:r>
            <a:r>
              <a:rPr lang="en-US" dirty="0" err="1" smtClean="0"/>
              <a:t>keɪm</a:t>
            </a:r>
            <a:r>
              <a:rPr lang="en-US" dirty="0"/>
              <a:t> </a:t>
            </a:r>
            <a:r>
              <a:rPr lang="en-US" dirty="0" err="1"/>
              <a:t>ʌp</a:t>
            </a:r>
            <a:r>
              <a:rPr lang="en-US" dirty="0"/>
              <a:t> </a:t>
            </a:r>
            <a:r>
              <a:rPr lang="en-US" dirty="0" err="1"/>
              <a:t>tu</a:t>
            </a:r>
            <a:r>
              <a:rPr lang="en-US" dirty="0"/>
              <a:t> </a:t>
            </a:r>
            <a:r>
              <a:rPr lang="en-US" dirty="0" err="1" smtClean="0"/>
              <a:t>əs</a:t>
            </a:r>
            <a:r>
              <a:rPr lang="en-US" dirty="0" smtClean="0"/>
              <a:t>/</a:t>
            </a:r>
          </a:p>
          <a:p>
            <a:pPr marL="0" indent="0">
              <a:buNone/>
            </a:pPr>
            <a:r>
              <a:rPr lang="en-US" dirty="0" smtClean="0"/>
              <a:t>3./</a:t>
            </a:r>
            <a:r>
              <a:rPr lang="en-US" dirty="0" err="1" smtClean="0"/>
              <a:t>ʃɪftɪd</a:t>
            </a:r>
            <a:r>
              <a:rPr lang="en-US" dirty="0"/>
              <a:t>  </a:t>
            </a:r>
            <a:r>
              <a:rPr lang="en-US" dirty="0" err="1" smtClean="0"/>
              <a:t>hɪz</a:t>
            </a:r>
            <a:r>
              <a:rPr lang="en-US" dirty="0"/>
              <a:t> </a:t>
            </a:r>
            <a:r>
              <a:rPr lang="en-US" dirty="0" err="1" smtClean="0"/>
              <a:t>ʌmbrɛlə</a:t>
            </a:r>
            <a:r>
              <a:rPr lang="en-US" dirty="0"/>
              <a:t> </a:t>
            </a:r>
            <a:r>
              <a:rPr lang="en-US" dirty="0" err="1" smtClean="0"/>
              <a:t>frəm</a:t>
            </a:r>
            <a:r>
              <a:rPr lang="en-US" dirty="0" smtClean="0"/>
              <a:t> </a:t>
            </a:r>
            <a:r>
              <a:rPr lang="en-US" dirty="0" err="1"/>
              <a:t>wʌn</a:t>
            </a:r>
            <a:r>
              <a:rPr lang="en-US" dirty="0"/>
              <a:t> </a:t>
            </a:r>
            <a:r>
              <a:rPr lang="en-US" dirty="0" err="1" smtClean="0"/>
              <a:t>hænd</a:t>
            </a:r>
            <a:r>
              <a:rPr lang="en-US" dirty="0"/>
              <a:t> </a:t>
            </a:r>
            <a:r>
              <a:rPr lang="en-US" dirty="0" err="1" smtClean="0"/>
              <a:t>tə</a:t>
            </a:r>
            <a:r>
              <a:rPr lang="en-US" dirty="0"/>
              <a:t> </a:t>
            </a:r>
            <a:r>
              <a:rPr lang="en-US" dirty="0" err="1" smtClean="0"/>
              <a:t>ði</a:t>
            </a:r>
            <a:r>
              <a:rPr lang="en-US" dirty="0"/>
              <a:t> </a:t>
            </a:r>
            <a:r>
              <a:rPr lang="en-US" dirty="0" err="1" smtClean="0"/>
              <a:t>ʌðər</a:t>
            </a:r>
            <a:r>
              <a:rPr lang="en-US" dirty="0"/>
              <a:t> </a:t>
            </a:r>
            <a:r>
              <a:rPr lang="en-US" dirty="0" err="1" smtClean="0"/>
              <a:t>ən</a:t>
            </a:r>
            <a:r>
              <a:rPr lang="en-US" dirty="0" smtClean="0"/>
              <a:t> </a:t>
            </a:r>
            <a:r>
              <a:rPr lang="en-US" dirty="0" err="1" smtClean="0"/>
              <a:t>sɛd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aɪv</a:t>
            </a:r>
            <a:r>
              <a:rPr lang="en-US" dirty="0"/>
              <a:t> </a:t>
            </a:r>
            <a:r>
              <a:rPr lang="en-US" dirty="0" err="1" smtClean="0"/>
              <a:t>nɛvə</a:t>
            </a:r>
            <a:r>
              <a:rPr lang="en-US" dirty="0"/>
              <a:t> </a:t>
            </a:r>
            <a:r>
              <a:rPr lang="en-US" dirty="0" err="1" smtClean="0"/>
              <a:t>fəgɒtn</a:t>
            </a:r>
            <a:r>
              <a:rPr lang="en-US" dirty="0"/>
              <a:t> </a:t>
            </a:r>
            <a:r>
              <a:rPr lang="en-US" dirty="0" err="1" smtClean="0"/>
              <a:t>maɪ</a:t>
            </a:r>
            <a:r>
              <a:rPr lang="en-US" dirty="0"/>
              <a:t> </a:t>
            </a:r>
            <a:r>
              <a:rPr lang="en-US" dirty="0" err="1" smtClean="0"/>
              <a:t>wɒlɪt</a:t>
            </a:r>
            <a:r>
              <a:rPr lang="en-US" dirty="0"/>
              <a:t> </a:t>
            </a:r>
            <a:r>
              <a:rPr lang="en-US" dirty="0" err="1" smtClean="0"/>
              <a:t>bɪfɔ</a:t>
            </a:r>
            <a:r>
              <a:rPr lang="en-US" dirty="0" smtClean="0"/>
              <a:t>ː/</a:t>
            </a:r>
            <a:r>
              <a:rPr lang="en-US" dirty="0" err="1" smtClean="0"/>
              <a:t>aɪ</a:t>
            </a:r>
            <a:r>
              <a:rPr lang="en-US" dirty="0"/>
              <a:t> </a:t>
            </a:r>
            <a:r>
              <a:rPr lang="en-US" dirty="0" err="1"/>
              <a:t>mʌst</a:t>
            </a:r>
            <a:r>
              <a:rPr lang="en-US" dirty="0"/>
              <a:t> </a:t>
            </a:r>
            <a:r>
              <a:rPr lang="en-US" dirty="0" err="1"/>
              <a:t>əv</a:t>
            </a:r>
            <a:r>
              <a:rPr lang="en-US" dirty="0"/>
              <a:t> </a:t>
            </a:r>
            <a:r>
              <a:rPr lang="en-US" dirty="0" err="1"/>
              <a:t>lɛft</a:t>
            </a:r>
            <a:r>
              <a:rPr lang="en-US" dirty="0"/>
              <a:t> </a:t>
            </a:r>
            <a:r>
              <a:rPr lang="en-US" dirty="0" err="1" smtClean="0"/>
              <a:t>ɪt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dirty="0" err="1" smtClean="0"/>
              <a:t>ɪn</a:t>
            </a:r>
            <a:r>
              <a:rPr lang="en-US" dirty="0"/>
              <a:t> </a:t>
            </a:r>
            <a:r>
              <a:rPr lang="en-US" dirty="0" err="1" smtClean="0"/>
              <a:t>maɪ</a:t>
            </a:r>
            <a:r>
              <a:rPr lang="en-US" dirty="0"/>
              <a:t> </a:t>
            </a:r>
            <a:r>
              <a:rPr lang="en-US" dirty="0" err="1" smtClean="0"/>
              <a:t>ʌðə</a:t>
            </a:r>
            <a:r>
              <a:rPr lang="en-US" dirty="0"/>
              <a:t> </a:t>
            </a:r>
            <a:r>
              <a:rPr lang="en-US" dirty="0" err="1" smtClean="0"/>
              <a:t>ʤækɪt</a:t>
            </a:r>
            <a:r>
              <a:rPr lang="en-US" dirty="0" smtClean="0"/>
              <a:t>/ə</a:t>
            </a:r>
            <a:r>
              <a:rPr lang="en-US" dirty="0"/>
              <a:t> </a:t>
            </a:r>
            <a:r>
              <a:rPr lang="en-US" dirty="0" err="1"/>
              <a:t>ju</a:t>
            </a:r>
            <a:r>
              <a:rPr lang="en-US" dirty="0"/>
              <a:t> </a:t>
            </a:r>
            <a:r>
              <a:rPr lang="en-US" dirty="0" err="1" smtClean="0"/>
              <a:t>ɑːskɪŋ</a:t>
            </a:r>
            <a:r>
              <a:rPr lang="en-US" dirty="0"/>
              <a:t> </a:t>
            </a:r>
            <a:r>
              <a:rPr lang="en-US" dirty="0" smtClean="0"/>
              <a:t>mi</a:t>
            </a:r>
            <a:r>
              <a:rPr lang="en-US" dirty="0"/>
              <a:t> </a:t>
            </a:r>
            <a:r>
              <a:rPr lang="en-US" dirty="0" err="1"/>
              <a:t>tə</a:t>
            </a:r>
            <a:r>
              <a:rPr lang="en-US" dirty="0"/>
              <a:t> </a:t>
            </a:r>
            <a:r>
              <a:rPr lang="en-US" dirty="0" err="1" smtClean="0"/>
              <a:t>gɪv</a:t>
            </a:r>
            <a:r>
              <a:rPr lang="en-US" dirty="0"/>
              <a:t> </a:t>
            </a:r>
            <a:r>
              <a:rPr lang="en-US" dirty="0" err="1"/>
              <a:t>ju</a:t>
            </a:r>
            <a:r>
              <a:rPr lang="en-US" dirty="0"/>
              <a:t> </a:t>
            </a:r>
            <a:r>
              <a:rPr lang="en-US" dirty="0" err="1" smtClean="0"/>
              <a:t>mʌni</a:t>
            </a:r>
            <a:r>
              <a:rPr lang="en-US" dirty="0" smtClean="0"/>
              <a:t>/</a:t>
            </a:r>
          </a:p>
          <a:p>
            <a:pPr marL="0" indent="0">
              <a:buNone/>
            </a:pPr>
            <a:r>
              <a:rPr lang="en-US" dirty="0" smtClean="0"/>
              <a:t>6. /</a:t>
            </a:r>
            <a:r>
              <a:rPr lang="en-US" dirty="0" err="1" smtClean="0"/>
              <a:t>maɪ</a:t>
            </a:r>
            <a:r>
              <a:rPr lang="en-US" dirty="0"/>
              <a:t> </a:t>
            </a:r>
            <a:r>
              <a:rPr lang="en-US" dirty="0" err="1" smtClean="0"/>
              <a:t>mʌðə</a:t>
            </a:r>
            <a:r>
              <a:rPr lang="en-US" dirty="0"/>
              <a:t> </a:t>
            </a:r>
            <a:r>
              <a:rPr lang="en-US" dirty="0" err="1" smtClean="0"/>
              <a:t>sɛd</a:t>
            </a:r>
            <a:r>
              <a:rPr lang="en-US" dirty="0" smtClean="0"/>
              <a:t>/</a:t>
            </a:r>
            <a:r>
              <a:rPr lang="en-US" dirty="0" err="1" smtClean="0"/>
              <a:t>gɒd</a:t>
            </a:r>
            <a:r>
              <a:rPr lang="en-US" dirty="0"/>
              <a:t> </a:t>
            </a:r>
            <a:r>
              <a:rPr lang="en-US" dirty="0" err="1" smtClean="0"/>
              <a:t>nəʊ</a:t>
            </a:r>
            <a:r>
              <a:rPr lang="en-US" dirty="0" smtClean="0"/>
              <a:t>/hi</a:t>
            </a:r>
            <a:r>
              <a:rPr lang="en-US" dirty="0"/>
              <a:t> </a:t>
            </a:r>
            <a:r>
              <a:rPr lang="en-US" dirty="0" err="1" smtClean="0"/>
              <a:t>kraɪd</a:t>
            </a:r>
            <a:r>
              <a:rPr lang="en-US" dirty="0" smtClean="0"/>
              <a:t>/du</a:t>
            </a:r>
            <a:r>
              <a:rPr lang="en-US" dirty="0"/>
              <a:t>: </a:t>
            </a:r>
            <a:r>
              <a:rPr lang="en-US" dirty="0" err="1" smtClean="0"/>
              <a:t>hʌri</a:t>
            </a:r>
            <a:r>
              <a:rPr lang="en-US" dirty="0"/>
              <a:t> </a:t>
            </a:r>
            <a:r>
              <a:rPr lang="en-US" dirty="0" err="1" smtClean="0"/>
              <a:t>ʌp</a:t>
            </a:r>
            <a:r>
              <a:rPr lang="en-US" dirty="0" smtClean="0"/>
              <a:t>/ </a:t>
            </a:r>
            <a:r>
              <a:rPr lang="en-US" dirty="0" err="1" smtClean="0"/>
              <a:t>wɪə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gɛtɪŋ</a:t>
            </a:r>
            <a:r>
              <a:rPr lang="en-US" dirty="0"/>
              <a:t> </a:t>
            </a:r>
            <a:r>
              <a:rPr lang="en-US" dirty="0" err="1"/>
              <a:t>səʊkt</a:t>
            </a:r>
            <a:r>
              <a:rPr lang="en-US" dirty="0"/>
              <a:t> </a:t>
            </a:r>
            <a:r>
              <a:rPr lang="en-US" dirty="0" err="1" smtClean="0"/>
              <a:t>hɪə</a:t>
            </a:r>
            <a:r>
              <a:rPr lang="en-US" dirty="0" smtClean="0"/>
              <a:t>/</a:t>
            </a:r>
            <a:r>
              <a:rPr lang="en-US" dirty="0" err="1" smtClean="0"/>
              <a:t>aɪ</a:t>
            </a:r>
            <a:r>
              <a:rPr lang="en-US" dirty="0"/>
              <a:t> </a:t>
            </a:r>
            <a:r>
              <a:rPr lang="en-US" dirty="0" err="1" smtClean="0"/>
              <a:t>nəʊ</a:t>
            </a:r>
            <a:r>
              <a:rPr lang="en-US" dirty="0" smtClean="0"/>
              <a:t>/</a:t>
            </a:r>
            <a:r>
              <a:rPr lang="en-US" dirty="0" err="1" smtClean="0"/>
              <a:t>ðæts</a:t>
            </a:r>
            <a:r>
              <a:rPr lang="en-US" dirty="0"/>
              <a:t> </a:t>
            </a:r>
            <a:r>
              <a:rPr lang="en-US" dirty="0" err="1" smtClean="0"/>
              <a:t>waɪ</a:t>
            </a:r>
            <a:r>
              <a:rPr lang="en-US" dirty="0"/>
              <a:t> </a:t>
            </a:r>
            <a:r>
              <a:rPr lang="en-US" dirty="0" err="1" smtClean="0"/>
              <a:t>aɪm</a:t>
            </a:r>
            <a:r>
              <a:rPr lang="en-US" dirty="0"/>
              <a:t> </a:t>
            </a:r>
            <a:r>
              <a:rPr lang="en-US" dirty="0" err="1" smtClean="0"/>
              <a:t>ɒfərɪŋ</a:t>
            </a:r>
            <a:r>
              <a:rPr lang="en-US" dirty="0" smtClean="0"/>
              <a:t> </a:t>
            </a:r>
            <a:r>
              <a:rPr lang="en-US" dirty="0" err="1" smtClean="0"/>
              <a:t>maɪ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8. </a:t>
            </a:r>
            <a:r>
              <a:rPr lang="en-US" dirty="0" err="1" smtClean="0"/>
              <a:t>ʌmbrɛlə</a:t>
            </a:r>
            <a:r>
              <a:rPr lang="en-US" dirty="0" smtClean="0"/>
              <a:t> </a:t>
            </a:r>
            <a:r>
              <a:rPr lang="en-US" dirty="0" err="1"/>
              <a:t>tə</a:t>
            </a:r>
            <a:r>
              <a:rPr lang="en-US" dirty="0"/>
              <a:t> </a:t>
            </a:r>
            <a:r>
              <a:rPr lang="en-US" dirty="0" err="1" smtClean="0"/>
              <a:t>prətɛkt</a:t>
            </a:r>
            <a:r>
              <a:rPr lang="en-US" dirty="0"/>
              <a:t> </a:t>
            </a:r>
            <a:r>
              <a:rPr lang="en-US" dirty="0" err="1" smtClean="0"/>
              <a:t>ju</a:t>
            </a:r>
            <a:r>
              <a:rPr lang="en-US" dirty="0" smtClean="0"/>
              <a:t>/</a:t>
            </a:r>
            <a:r>
              <a:rPr lang="en-US" dirty="0" err="1" smtClean="0"/>
              <a:t>ɪf</a:t>
            </a:r>
            <a:r>
              <a:rPr lang="en-US" dirty="0"/>
              <a:t> </a:t>
            </a:r>
            <a:r>
              <a:rPr lang="en-US" dirty="0" err="1" smtClean="0"/>
              <a:t>əʊnli</a:t>
            </a:r>
            <a:r>
              <a:rPr lang="en-US" dirty="0"/>
              <a:t> </a:t>
            </a:r>
            <a:r>
              <a:rPr lang="en-US" dirty="0" err="1"/>
              <a:t>ju</a:t>
            </a:r>
            <a:r>
              <a:rPr lang="en-US" dirty="0"/>
              <a:t> </a:t>
            </a:r>
            <a:r>
              <a:rPr lang="en-US" dirty="0" err="1"/>
              <a:t>wʊd</a:t>
            </a:r>
            <a:r>
              <a:rPr lang="en-US" dirty="0"/>
              <a:t> </a:t>
            </a:r>
            <a:r>
              <a:rPr lang="en-US" dirty="0" err="1" smtClean="0"/>
              <a:t>gɪv</a:t>
            </a:r>
            <a:r>
              <a:rPr lang="en-US" dirty="0"/>
              <a:t> </a:t>
            </a:r>
            <a:r>
              <a:rPr lang="en-US" dirty="0" smtClean="0"/>
              <a:t>mi</a:t>
            </a:r>
            <a:r>
              <a:rPr lang="en-US" dirty="0"/>
              <a:t> </a:t>
            </a:r>
            <a:r>
              <a:rPr lang="en-US" dirty="0" err="1" smtClean="0"/>
              <a:t>ɪn</a:t>
            </a:r>
            <a:r>
              <a:rPr lang="en-US" dirty="0"/>
              <a:t> </a:t>
            </a:r>
            <a:r>
              <a:rPr lang="en-US" dirty="0" err="1" smtClean="0"/>
              <a:t>rɪtɜːn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9. ə</a:t>
            </a:r>
            <a:r>
              <a:rPr lang="en-US" dirty="0"/>
              <a:t> </a:t>
            </a:r>
            <a:r>
              <a:rPr lang="en-US" dirty="0" err="1"/>
              <a:t>paʊnd</a:t>
            </a:r>
            <a:r>
              <a:rPr lang="en-US" dirty="0"/>
              <a:t> </a:t>
            </a:r>
            <a:r>
              <a:rPr lang="en-US" dirty="0" err="1"/>
              <a:t>fə</a:t>
            </a:r>
            <a:r>
              <a:rPr lang="en-US" dirty="0"/>
              <a:t> </a:t>
            </a:r>
            <a:r>
              <a:rPr lang="en-US" dirty="0" err="1" smtClean="0"/>
              <a:t>maɪ</a:t>
            </a:r>
            <a:r>
              <a:rPr lang="en-US" dirty="0"/>
              <a:t> </a:t>
            </a:r>
            <a:r>
              <a:rPr lang="en-US" dirty="0" err="1" smtClean="0"/>
              <a:t>tæksi</a:t>
            </a:r>
            <a:r>
              <a:rPr lang="en-US" dirty="0" smtClean="0"/>
              <a:t> </a:t>
            </a:r>
            <a:r>
              <a:rPr lang="en-US" dirty="0" err="1"/>
              <a:t>feə</a:t>
            </a:r>
            <a:r>
              <a:rPr lang="en-US" dirty="0"/>
              <a:t> </a:t>
            </a:r>
            <a:r>
              <a:rPr lang="en-US" dirty="0" err="1"/>
              <a:t>tə</a:t>
            </a:r>
            <a:r>
              <a:rPr lang="en-US" dirty="0"/>
              <a:t> </a:t>
            </a:r>
            <a:r>
              <a:rPr lang="en-US" dirty="0" err="1"/>
              <a:t>kʌm</a:t>
            </a:r>
            <a:r>
              <a:rPr lang="en-US" dirty="0"/>
              <a:t> </a:t>
            </a:r>
            <a:r>
              <a:rPr lang="en-US" dirty="0" err="1"/>
              <a:t>bæk</a:t>
            </a:r>
            <a:r>
              <a:rPr lang="en-US" dirty="0"/>
              <a:t> </a:t>
            </a:r>
            <a:r>
              <a:rPr lang="en-US" dirty="0" err="1"/>
              <a:t>həʊm</a:t>
            </a:r>
            <a:r>
              <a:rPr lang="en-US" dirty="0" smtClean="0"/>
              <a:t>/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4560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>
                <a:hlinkClick r:id="rId2" action="ppaction://hlinkfile"/>
              </a:rPr>
              <a:t>E2-FLD jul16-Dictation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489654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1. </a:t>
            </a:r>
            <a:r>
              <a:rPr lang="en-US" sz="2300" dirty="0" err="1" smtClean="0"/>
              <a:t>jʌŋ</a:t>
            </a:r>
            <a:r>
              <a:rPr lang="en-US" sz="2300" dirty="0" smtClean="0"/>
              <a:t> </a:t>
            </a:r>
            <a:r>
              <a:rPr lang="en-US" sz="2300" dirty="0" err="1"/>
              <a:t>piːpl</a:t>
            </a:r>
            <a:r>
              <a:rPr lang="en-US" sz="2300" dirty="0"/>
              <a:t>̩ | </a:t>
            </a:r>
            <a:r>
              <a:rPr lang="en-US" sz="2300" dirty="0" err="1"/>
              <a:t>ðeɪ</a:t>
            </a:r>
            <a:r>
              <a:rPr lang="en-US" sz="2300" dirty="0"/>
              <a:t> </a:t>
            </a:r>
            <a:r>
              <a:rPr lang="en-US" sz="2300" dirty="0" err="1"/>
              <a:t>nevə</a:t>
            </a:r>
            <a:r>
              <a:rPr lang="en-US" sz="2300" dirty="0"/>
              <a:t> </a:t>
            </a:r>
            <a:r>
              <a:rPr lang="en-US" sz="2300" dirty="0" err="1"/>
              <a:t>ɡet</a:t>
            </a:r>
            <a:r>
              <a:rPr lang="en-US" sz="2300" dirty="0"/>
              <a:t> </a:t>
            </a:r>
            <a:r>
              <a:rPr lang="en-US" sz="2300" dirty="0" err="1"/>
              <a:t>ɪt</a:t>
            </a:r>
            <a:r>
              <a:rPr lang="en-US" sz="2300" dirty="0"/>
              <a:t> | du: </a:t>
            </a:r>
            <a:r>
              <a:rPr lang="en-US" sz="2300" dirty="0" err="1"/>
              <a:t>ðeɪ</a:t>
            </a:r>
            <a:r>
              <a:rPr lang="en-US" sz="2300" dirty="0"/>
              <a:t> | </a:t>
            </a:r>
            <a:r>
              <a:rPr lang="en-US" sz="2300" dirty="0" err="1"/>
              <a:t>ðeɪ</a:t>
            </a:r>
            <a:r>
              <a:rPr lang="en-US" sz="2300" dirty="0"/>
              <a:t> </a:t>
            </a:r>
            <a:r>
              <a:rPr lang="en-US" sz="2300" dirty="0" err="1"/>
              <a:t>sɪt</a:t>
            </a:r>
            <a:r>
              <a:rPr lang="en-US" sz="2300" dirty="0"/>
              <a:t> </a:t>
            </a:r>
            <a:r>
              <a:rPr lang="en-US" sz="2300" dirty="0" err="1"/>
              <a:t>ðeər</a:t>
            </a:r>
            <a:r>
              <a:rPr lang="en-US" sz="2300" dirty="0"/>
              <a:t> </a:t>
            </a:r>
            <a:r>
              <a:rPr lang="en-US" sz="2300" dirty="0" err="1"/>
              <a:t>ən</a:t>
            </a:r>
            <a:r>
              <a:rPr lang="en-US" sz="2300" dirty="0"/>
              <a:t> </a:t>
            </a:r>
            <a:r>
              <a:rPr lang="en-US" sz="2300" dirty="0" err="1"/>
              <a:t>lʊk</a:t>
            </a:r>
            <a:r>
              <a:rPr lang="en-US" sz="2300" dirty="0"/>
              <a:t> </a:t>
            </a:r>
            <a:r>
              <a:rPr lang="en-US" sz="2300" dirty="0" err="1" smtClean="0"/>
              <a:t>ətʃu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2. </a:t>
            </a:r>
            <a:r>
              <a:rPr lang="en-US" sz="2300" dirty="0" err="1" smtClean="0"/>
              <a:t>ən</a:t>
            </a:r>
            <a:r>
              <a:rPr lang="en-US" sz="2300" dirty="0" smtClean="0"/>
              <a:t> </a:t>
            </a:r>
            <a:r>
              <a:rPr lang="en-US" sz="2300" dirty="0" err="1"/>
              <a:t>tə</a:t>
            </a:r>
            <a:r>
              <a:rPr lang="en-US" sz="2300" dirty="0"/>
              <a:t> </a:t>
            </a:r>
            <a:r>
              <a:rPr lang="en-US" sz="2300" dirty="0" err="1"/>
              <a:t>ðem</a:t>
            </a:r>
            <a:r>
              <a:rPr lang="en-US" sz="2300" dirty="0"/>
              <a:t> </a:t>
            </a:r>
            <a:r>
              <a:rPr lang="en-US" sz="2300" dirty="0" err="1"/>
              <a:t>j</a:t>
            </a:r>
            <a:r>
              <a:rPr lang="en-US" sz="2300" dirty="0" err="1">
                <a:sym typeface="Ipa-sams Uclphon1 SILSophiaL"/>
              </a:rPr>
              <a:t></a:t>
            </a:r>
            <a:r>
              <a:rPr lang="en-US" sz="2300" dirty="0" err="1"/>
              <a:t>r</a:t>
            </a:r>
            <a:r>
              <a:rPr lang="en-US" sz="2300" dirty="0"/>
              <a:t> ə </a:t>
            </a:r>
            <a:r>
              <a:rPr lang="en-US" sz="2300" dirty="0" err="1"/>
              <a:t>stəʊn</a:t>
            </a:r>
            <a:r>
              <a:rPr lang="en-US" sz="2300" dirty="0"/>
              <a:t> </a:t>
            </a:r>
            <a:r>
              <a:rPr lang="en-US" sz="2300" dirty="0" err="1"/>
              <a:t>hevɪə</a:t>
            </a:r>
            <a:r>
              <a:rPr lang="en-US" sz="2300" dirty="0"/>
              <a:t> </a:t>
            </a:r>
            <a:r>
              <a:rPr lang="en-US" sz="2300" dirty="0" err="1"/>
              <a:t>ðən</a:t>
            </a:r>
            <a:r>
              <a:rPr lang="en-US" sz="2300" dirty="0"/>
              <a:t> </a:t>
            </a:r>
            <a:r>
              <a:rPr lang="en-US" sz="2300" dirty="0" err="1"/>
              <a:t>ðeɪ</a:t>
            </a:r>
            <a:r>
              <a:rPr lang="en-US" sz="2300" dirty="0"/>
              <a:t> ɑː | </a:t>
            </a:r>
            <a:r>
              <a:rPr lang="en-US" sz="2300" dirty="0" err="1"/>
              <a:t>ən</a:t>
            </a:r>
            <a:r>
              <a:rPr lang="en-US" sz="2300" dirty="0"/>
              <a:t> </a:t>
            </a:r>
            <a:r>
              <a:rPr lang="en-US" sz="2300" dirty="0" err="1"/>
              <a:t>ju</a:t>
            </a:r>
            <a:r>
              <a:rPr lang="en-US" sz="2300" dirty="0"/>
              <a:t> </a:t>
            </a:r>
            <a:r>
              <a:rPr lang="en-US" sz="2300" dirty="0" err="1"/>
              <a:t>weə</a:t>
            </a:r>
            <a:r>
              <a:rPr lang="en-US" sz="2300" dirty="0"/>
              <a:t> </a:t>
            </a:r>
            <a:r>
              <a:rPr lang="en-US" sz="2300" dirty="0" err="1"/>
              <a:t>ðə</a:t>
            </a:r>
            <a:r>
              <a:rPr lang="en-US" sz="2300" dirty="0"/>
              <a:t> </a:t>
            </a:r>
            <a:r>
              <a:rPr lang="en-US" sz="2300" dirty="0" err="1" smtClean="0"/>
              <a:t>seɪm</a:t>
            </a:r>
            <a:endParaRPr lang="en-US" sz="2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3. </a:t>
            </a:r>
            <a:r>
              <a:rPr lang="en-US" sz="2300" dirty="0" err="1" smtClean="0"/>
              <a:t>kaɪnd</a:t>
            </a:r>
            <a:r>
              <a:rPr lang="en-US" sz="2300" dirty="0" smtClean="0"/>
              <a:t> </a:t>
            </a:r>
            <a:r>
              <a:rPr lang="en-US" sz="2300" dirty="0" err="1"/>
              <a:t>əv</a:t>
            </a:r>
            <a:r>
              <a:rPr lang="en-US" sz="2300" dirty="0"/>
              <a:t> </a:t>
            </a:r>
            <a:r>
              <a:rPr lang="en-US" sz="2300" dirty="0" err="1"/>
              <a:t>ʃuːz</a:t>
            </a:r>
            <a:r>
              <a:rPr lang="en-US" sz="2300" dirty="0"/>
              <a:t> </a:t>
            </a:r>
            <a:r>
              <a:rPr lang="en-US" sz="2300" dirty="0" err="1"/>
              <a:t>əz</a:t>
            </a:r>
            <a:r>
              <a:rPr lang="en-US" sz="2300" dirty="0"/>
              <a:t> </a:t>
            </a:r>
            <a:r>
              <a:rPr lang="en-US" sz="2300" dirty="0" err="1"/>
              <a:t>ðeə</a:t>
            </a:r>
            <a:r>
              <a:rPr lang="en-US" sz="2300" dirty="0"/>
              <a:t> </a:t>
            </a:r>
            <a:r>
              <a:rPr lang="en-US" sz="2300" dirty="0" err="1"/>
              <a:t>mʌðə</a:t>
            </a:r>
            <a:r>
              <a:rPr lang="en-US" sz="2300" dirty="0"/>
              <a:t> | </a:t>
            </a:r>
            <a:r>
              <a:rPr lang="en-US" sz="2300" dirty="0" err="1"/>
              <a:t>ʃi</a:t>
            </a:r>
            <a:r>
              <a:rPr lang="en-US" sz="2300" dirty="0"/>
              <a:t> </a:t>
            </a:r>
            <a:r>
              <a:rPr lang="en-US" sz="2300" dirty="0" err="1"/>
              <a:t>ɑːskt</a:t>
            </a:r>
            <a:r>
              <a:rPr lang="en-US" sz="2300" dirty="0"/>
              <a:t> miː </a:t>
            </a:r>
            <a:r>
              <a:rPr lang="en-US" sz="2300" dirty="0" err="1"/>
              <a:t>ðə</a:t>
            </a:r>
            <a:r>
              <a:rPr lang="en-US" sz="2300" dirty="0"/>
              <a:t> </a:t>
            </a:r>
            <a:r>
              <a:rPr lang="en-US" sz="2300" dirty="0" err="1"/>
              <a:t>tʃiːkɪɪst</a:t>
            </a:r>
            <a:r>
              <a:rPr lang="en-US" sz="2300" dirty="0"/>
              <a:t> </a:t>
            </a:r>
            <a:r>
              <a:rPr lang="en-US" sz="2300" dirty="0" err="1"/>
              <a:t>θɪŋ</a:t>
            </a:r>
            <a:r>
              <a:rPr lang="en-US" sz="2300" dirty="0"/>
              <a:t> | </a:t>
            </a:r>
            <a:r>
              <a:rPr lang="en-US" sz="2300" dirty="0" err="1"/>
              <a:t>ðen</a:t>
            </a:r>
            <a:r>
              <a:rPr lang="en-US" sz="2300" dirty="0"/>
              <a:t> </a:t>
            </a:r>
            <a:r>
              <a:rPr lang="en-US" sz="2300" dirty="0" smtClean="0"/>
              <a:t>|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4. </a:t>
            </a:r>
            <a:r>
              <a:rPr lang="en-US" sz="2300" dirty="0" err="1"/>
              <a:t>kwaɪt</a:t>
            </a:r>
            <a:r>
              <a:rPr lang="en-US" sz="2300" dirty="0"/>
              <a:t> </a:t>
            </a:r>
            <a:r>
              <a:rPr lang="en-US" sz="2300" dirty="0" err="1"/>
              <a:t>tʊk</a:t>
            </a:r>
            <a:r>
              <a:rPr lang="en-US" sz="2300" dirty="0"/>
              <a:t> mi </a:t>
            </a:r>
            <a:r>
              <a:rPr lang="en-US" sz="2300" dirty="0" err="1"/>
              <a:t>əbæk</a:t>
            </a:r>
            <a:r>
              <a:rPr lang="en-US" sz="2300" dirty="0"/>
              <a:t> | </a:t>
            </a:r>
            <a:r>
              <a:rPr lang="en-US" sz="2300" dirty="0" err="1"/>
              <a:t>dɪd</a:t>
            </a:r>
            <a:r>
              <a:rPr lang="en-US" sz="2300" dirty="0"/>
              <a:t> </a:t>
            </a:r>
            <a:r>
              <a:rPr lang="en-US" sz="2300" dirty="0" err="1"/>
              <a:t>wɜːkɪŋ</a:t>
            </a:r>
            <a:r>
              <a:rPr lang="en-US" sz="2300" dirty="0"/>
              <a:t> </a:t>
            </a:r>
            <a:r>
              <a:rPr lang="en-US" sz="2300" dirty="0" err="1"/>
              <a:t>ɪn</a:t>
            </a:r>
            <a:r>
              <a:rPr lang="en-US" sz="2300" dirty="0"/>
              <a:t> </a:t>
            </a:r>
            <a:r>
              <a:rPr lang="en-US" sz="2300" dirty="0" err="1"/>
              <a:t>hɪə</a:t>
            </a:r>
            <a:r>
              <a:rPr lang="en-US" sz="2300" dirty="0"/>
              <a:t> </a:t>
            </a:r>
            <a:r>
              <a:rPr lang="en-US" sz="2300" dirty="0" err="1"/>
              <a:t>miːn</a:t>
            </a:r>
            <a:r>
              <a:rPr lang="en-US" sz="2300" dirty="0"/>
              <a:t> </a:t>
            </a:r>
            <a:r>
              <a:rPr lang="en-US" sz="2300" dirty="0" err="1"/>
              <a:t>aɪ</a:t>
            </a:r>
            <a:r>
              <a:rPr lang="en-US" sz="2300" dirty="0"/>
              <a:t> </a:t>
            </a:r>
            <a:r>
              <a:rPr lang="en-US" sz="2300" dirty="0" err="1"/>
              <a:t>həd</a:t>
            </a:r>
            <a:r>
              <a:rPr lang="en-US" sz="2300" dirty="0"/>
              <a:t> </a:t>
            </a:r>
            <a:r>
              <a:rPr lang="en-US" sz="2300" dirty="0" err="1"/>
              <a:t>θɔːt</a:t>
            </a:r>
            <a:r>
              <a:rPr lang="en-US" sz="2300" dirty="0"/>
              <a:t> </a:t>
            </a:r>
            <a:r>
              <a:rPr lang="en-US" sz="2300" dirty="0" err="1" smtClean="0"/>
              <a:t>əbaʊt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5. </a:t>
            </a:r>
            <a:r>
              <a:rPr lang="en-US" sz="2300" dirty="0" err="1"/>
              <a:t>maɪ</a:t>
            </a:r>
            <a:r>
              <a:rPr lang="en-US" sz="2300" dirty="0"/>
              <a:t> </a:t>
            </a:r>
            <a:r>
              <a:rPr lang="en-US" sz="2300" dirty="0" err="1"/>
              <a:t>əʊn</a:t>
            </a:r>
            <a:r>
              <a:rPr lang="en-US" sz="2300" dirty="0"/>
              <a:t> </a:t>
            </a:r>
            <a:r>
              <a:rPr lang="en-US" sz="2300" dirty="0" err="1"/>
              <a:t>fjuːnərəl</a:t>
            </a:r>
            <a:r>
              <a:rPr lang="en-US" sz="2300" dirty="0"/>
              <a:t> | </a:t>
            </a:r>
            <a:r>
              <a:rPr lang="en-US" sz="2300" dirty="0" err="1"/>
              <a:t>dɪd</a:t>
            </a:r>
            <a:r>
              <a:rPr lang="en-US" sz="2300" dirty="0"/>
              <a:t> </a:t>
            </a:r>
            <a:r>
              <a:rPr lang="en-US" sz="2300" dirty="0" err="1"/>
              <a:t>ɪt</a:t>
            </a:r>
            <a:r>
              <a:rPr lang="en-US" sz="2300" dirty="0"/>
              <a:t> </a:t>
            </a:r>
            <a:r>
              <a:rPr lang="en-US" sz="2300" dirty="0" err="1"/>
              <a:t>meɪk</a:t>
            </a:r>
            <a:r>
              <a:rPr lang="en-US" sz="2300" dirty="0"/>
              <a:t> </a:t>
            </a:r>
            <a:r>
              <a:rPr lang="en-US" sz="2300" dirty="0" err="1"/>
              <a:t>ɪt</a:t>
            </a:r>
            <a:r>
              <a:rPr lang="en-US" sz="2300" dirty="0"/>
              <a:t> </a:t>
            </a:r>
            <a:r>
              <a:rPr lang="en-US" sz="2300" dirty="0" err="1"/>
              <a:t>iːzɪə</a:t>
            </a:r>
            <a:r>
              <a:rPr lang="en-US" sz="2300" dirty="0"/>
              <a:t> f</a:t>
            </a:r>
            <a:r>
              <a:rPr lang="en-US" sz="2300" dirty="0">
                <a:sym typeface="Ipa-sams Uclphon1 SILSophiaL"/>
              </a:rPr>
              <a:t></a:t>
            </a:r>
            <a:r>
              <a:rPr lang="en-US" sz="2300" dirty="0"/>
              <a:t> mi </a:t>
            </a:r>
            <a:r>
              <a:rPr lang="en-US" sz="2300" dirty="0" err="1"/>
              <a:t>tə</a:t>
            </a:r>
            <a:r>
              <a:rPr lang="en-US" sz="2300" dirty="0"/>
              <a:t> </a:t>
            </a:r>
            <a:r>
              <a:rPr lang="en-US" sz="2300" dirty="0" err="1"/>
              <a:t>kənfrʌnt</a:t>
            </a:r>
            <a:r>
              <a:rPr lang="en-US" sz="2300" dirty="0"/>
              <a:t> </a:t>
            </a:r>
            <a:r>
              <a:rPr lang="en-US" sz="2300" dirty="0" err="1" smtClean="0"/>
              <a:t>ðə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6. </a:t>
            </a:r>
            <a:r>
              <a:rPr lang="en-US" sz="2300" dirty="0" err="1"/>
              <a:t>rɪælɪti</a:t>
            </a:r>
            <a:r>
              <a:rPr lang="en-US" sz="2300" dirty="0"/>
              <a:t> |</a:t>
            </a:r>
            <a:r>
              <a:rPr lang="en-US" sz="2300" dirty="0" err="1"/>
              <a:t>aɪm</a:t>
            </a:r>
            <a:r>
              <a:rPr lang="en-US" sz="2300" dirty="0"/>
              <a:t> </a:t>
            </a:r>
            <a:r>
              <a:rPr lang="en-US" sz="2300" dirty="0" err="1"/>
              <a:t>nɒt</a:t>
            </a:r>
            <a:r>
              <a:rPr lang="en-US" sz="2300" dirty="0"/>
              <a:t> </a:t>
            </a:r>
            <a:r>
              <a:rPr lang="en-US" sz="2300" dirty="0" err="1"/>
              <a:t>dʒəʊkɪŋ</a:t>
            </a:r>
            <a:r>
              <a:rPr lang="en-US" sz="2300" dirty="0"/>
              <a:t> | </a:t>
            </a:r>
            <a:r>
              <a:rPr lang="en-US" sz="2300" dirty="0" err="1"/>
              <a:t>ðəʊz</a:t>
            </a:r>
            <a:r>
              <a:rPr lang="en-US" sz="2300" dirty="0"/>
              <a:t> </a:t>
            </a:r>
            <a:r>
              <a:rPr lang="en-US" sz="2300" dirty="0" err="1"/>
              <a:t>wə</a:t>
            </a:r>
            <a:r>
              <a:rPr lang="en-US" sz="2300" dirty="0"/>
              <a:t> </a:t>
            </a:r>
            <a:r>
              <a:rPr lang="en-US" sz="2300" dirty="0" err="1"/>
              <a:t>ðeər</a:t>
            </a:r>
            <a:r>
              <a:rPr lang="en-US" sz="2300" dirty="0"/>
              <a:t> </a:t>
            </a:r>
            <a:r>
              <a:rPr lang="en-US" sz="2300" dirty="0" err="1"/>
              <a:t>ɪɡzækt</a:t>
            </a:r>
            <a:r>
              <a:rPr lang="en-US" sz="2300" dirty="0"/>
              <a:t> </a:t>
            </a:r>
            <a:r>
              <a:rPr lang="en-US" sz="2300" dirty="0" err="1"/>
              <a:t>wɜːdz</a:t>
            </a:r>
            <a:r>
              <a:rPr lang="en-US" sz="2300" dirty="0"/>
              <a:t> </a:t>
            </a:r>
            <a:r>
              <a:rPr lang="en-US" sz="2300" dirty="0" smtClean="0"/>
              <a:t>|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7. </a:t>
            </a:r>
            <a:r>
              <a:rPr lang="en-US" sz="2300" dirty="0" err="1" smtClean="0"/>
              <a:t>kənfrʌnt</a:t>
            </a:r>
            <a:r>
              <a:rPr lang="en-US" sz="2300" dirty="0" smtClean="0"/>
              <a:t> </a:t>
            </a:r>
            <a:r>
              <a:rPr lang="en-US" sz="2300" dirty="0" err="1"/>
              <a:t>ðə</a:t>
            </a:r>
            <a:r>
              <a:rPr lang="en-US" sz="2300" dirty="0"/>
              <a:t> </a:t>
            </a:r>
            <a:r>
              <a:rPr lang="en-US" sz="2300" dirty="0" err="1"/>
              <a:t>rɪælɪti</a:t>
            </a:r>
            <a:r>
              <a:rPr lang="en-US" sz="2300" dirty="0"/>
              <a:t> </a:t>
            </a:r>
            <a:r>
              <a:rPr lang="en-US" sz="2300" dirty="0" err="1"/>
              <a:t>əv</a:t>
            </a:r>
            <a:r>
              <a:rPr lang="en-US" sz="2300" dirty="0"/>
              <a:t> </a:t>
            </a:r>
            <a:r>
              <a:rPr lang="en-US" sz="2300" dirty="0" err="1"/>
              <a:t>maɪ</a:t>
            </a:r>
            <a:r>
              <a:rPr lang="en-US" sz="2300" dirty="0"/>
              <a:t> </a:t>
            </a:r>
            <a:r>
              <a:rPr lang="en-US" sz="2300" dirty="0" err="1"/>
              <a:t>əʊn</a:t>
            </a:r>
            <a:r>
              <a:rPr lang="en-US" sz="2300" dirty="0"/>
              <a:t> </a:t>
            </a:r>
            <a:r>
              <a:rPr lang="en-US" sz="2300" dirty="0" err="1"/>
              <a:t>ɪventʃʊəl</a:t>
            </a:r>
            <a:r>
              <a:rPr lang="en-US" sz="2300" dirty="0"/>
              <a:t> </a:t>
            </a:r>
            <a:r>
              <a:rPr lang="en-US" sz="2300" dirty="0" err="1"/>
              <a:t>deθ</a:t>
            </a:r>
            <a:r>
              <a:rPr lang="en-US" sz="2300" dirty="0"/>
              <a:t> | </a:t>
            </a:r>
            <a:r>
              <a:rPr lang="en-US" sz="2300" dirty="0" err="1"/>
              <a:t>aɪm</a:t>
            </a:r>
            <a:r>
              <a:rPr lang="en-US" sz="2300" dirty="0"/>
              <a:t> </a:t>
            </a:r>
            <a:r>
              <a:rPr lang="en-US" sz="2300" dirty="0" err="1"/>
              <a:t>əʊnli</a:t>
            </a:r>
            <a:r>
              <a:rPr lang="en-US" sz="2300" dirty="0"/>
              <a:t> </a:t>
            </a:r>
            <a:r>
              <a:rPr lang="en-US" sz="2300" dirty="0" err="1"/>
              <a:t>fɔːti</a:t>
            </a:r>
            <a:r>
              <a:rPr lang="en-US" sz="2300" dirty="0"/>
              <a:t> </a:t>
            </a:r>
            <a:r>
              <a:rPr lang="en-US" sz="2300" dirty="0" err="1"/>
              <a:t>faɪv</a:t>
            </a:r>
            <a:r>
              <a:rPr lang="en-US" sz="2300" dirty="0"/>
              <a:t> </a:t>
            </a:r>
            <a:r>
              <a:rPr lang="en-US" sz="2300" dirty="0" err="1" smtClean="0"/>
              <a:t>fə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8. </a:t>
            </a:r>
            <a:r>
              <a:rPr lang="en-US" sz="2300" dirty="0" err="1"/>
              <a:t>ɡɒdz</a:t>
            </a:r>
            <a:r>
              <a:rPr lang="en-US" sz="2300" dirty="0"/>
              <a:t> </a:t>
            </a:r>
            <a:r>
              <a:rPr lang="en-US" sz="2300" dirty="0" err="1"/>
              <a:t>seɪk</a:t>
            </a:r>
            <a:r>
              <a:rPr lang="en-US" sz="2300" dirty="0"/>
              <a:t> | </a:t>
            </a:r>
            <a:r>
              <a:rPr lang="en-US" sz="2300" dirty="0" err="1"/>
              <a:t>wəz</a:t>
            </a:r>
            <a:r>
              <a:rPr lang="en-US" sz="2300" dirty="0"/>
              <a:t> </a:t>
            </a:r>
            <a:r>
              <a:rPr lang="en-US" sz="2300" dirty="0" err="1"/>
              <a:t>wɒt</a:t>
            </a:r>
            <a:r>
              <a:rPr lang="en-US" sz="2300" dirty="0"/>
              <a:t> </a:t>
            </a:r>
            <a:r>
              <a:rPr lang="en-US" sz="2300" dirty="0" err="1"/>
              <a:t>aɪ</a:t>
            </a:r>
            <a:r>
              <a:rPr lang="en-US" sz="2300" dirty="0"/>
              <a:t> </a:t>
            </a:r>
            <a:r>
              <a:rPr lang="en-US" sz="2300" dirty="0" err="1"/>
              <a:t>sed</a:t>
            </a:r>
            <a:r>
              <a:rPr lang="en-US" sz="2300" dirty="0"/>
              <a:t> | </a:t>
            </a:r>
            <a:r>
              <a:rPr lang="en-US" sz="2300" dirty="0" err="1"/>
              <a:t>əʊnli</a:t>
            </a:r>
            <a:r>
              <a:rPr lang="en-US" sz="2300" dirty="0"/>
              <a:t> </a:t>
            </a:r>
            <a:r>
              <a:rPr lang="en-US" sz="2300" dirty="0" err="1"/>
              <a:t>aɪ</a:t>
            </a:r>
            <a:r>
              <a:rPr lang="en-US" sz="2300" dirty="0"/>
              <a:t> </a:t>
            </a:r>
            <a:r>
              <a:rPr lang="en-US" sz="2300" dirty="0" err="1"/>
              <a:t>sed</a:t>
            </a:r>
            <a:r>
              <a:rPr lang="en-US" sz="2300" dirty="0"/>
              <a:t> </a:t>
            </a:r>
            <a:r>
              <a:rPr lang="en-US" sz="2300" dirty="0" err="1"/>
              <a:t>ɪt</a:t>
            </a:r>
            <a:r>
              <a:rPr lang="en-US" sz="2300" dirty="0"/>
              <a:t> </a:t>
            </a:r>
            <a:r>
              <a:rPr lang="en-US" sz="2300" dirty="0" err="1"/>
              <a:t>pəlaɪtli</a:t>
            </a:r>
            <a:r>
              <a:rPr lang="en-US" sz="2300" dirty="0"/>
              <a:t> | </a:t>
            </a:r>
            <a:r>
              <a:rPr lang="en-US" sz="2300" dirty="0" err="1"/>
              <a:t>wɪð</a:t>
            </a:r>
            <a:r>
              <a:rPr lang="en-US" sz="2300" dirty="0"/>
              <a:t> ə </a:t>
            </a:r>
            <a:r>
              <a:rPr lang="en-US" sz="2300" dirty="0" err="1"/>
              <a:t>lɑːf</a:t>
            </a:r>
            <a:r>
              <a:rPr lang="en-US" sz="2300" dirty="0"/>
              <a:t> | </a:t>
            </a:r>
            <a:r>
              <a:rPr lang="en-US" sz="2300" dirty="0" err="1" smtClean="0"/>
              <a:t>tə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9. </a:t>
            </a:r>
            <a:r>
              <a:rPr lang="en-US" sz="2300" dirty="0" err="1"/>
              <a:t>ʃəʊ</a:t>
            </a:r>
            <a:r>
              <a:rPr lang="en-US" sz="2300" dirty="0"/>
              <a:t> </a:t>
            </a:r>
            <a:r>
              <a:rPr lang="en-US" sz="2300" dirty="0" err="1"/>
              <a:t>aɪ</a:t>
            </a:r>
            <a:r>
              <a:rPr lang="en-US" sz="2300" dirty="0"/>
              <a:t> </a:t>
            </a:r>
            <a:r>
              <a:rPr lang="en-US" sz="2300" dirty="0" err="1"/>
              <a:t>wɒznt</a:t>
            </a:r>
            <a:r>
              <a:rPr lang="en-US" sz="2300" dirty="0"/>
              <a:t> </a:t>
            </a:r>
            <a:r>
              <a:rPr lang="en-US" sz="2300" dirty="0" err="1"/>
              <a:t>əfendɪd</a:t>
            </a:r>
            <a:r>
              <a:rPr lang="en-US" sz="2300" dirty="0"/>
              <a:t> </a:t>
            </a:r>
            <a:r>
              <a:rPr lang="en-US" sz="2300" dirty="0" smtClean="0"/>
              <a:t>|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10.|aɪv </a:t>
            </a:r>
            <a:r>
              <a:rPr lang="en-US" sz="2300" dirty="0" err="1"/>
              <a:t>nevə</a:t>
            </a:r>
            <a:r>
              <a:rPr lang="en-US" sz="2300" dirty="0"/>
              <a:t> </a:t>
            </a:r>
            <a:r>
              <a:rPr lang="en-US" sz="2300" dirty="0" err="1"/>
              <a:t>siːn</a:t>
            </a:r>
            <a:r>
              <a:rPr lang="en-US" sz="2300" dirty="0"/>
              <a:t> ə </a:t>
            </a:r>
            <a:r>
              <a:rPr lang="en-US" sz="2300" dirty="0" err="1"/>
              <a:t>ded</a:t>
            </a:r>
            <a:r>
              <a:rPr lang="en-US" sz="2300" dirty="0"/>
              <a:t> </a:t>
            </a:r>
            <a:r>
              <a:rPr lang="en-US" sz="2300" dirty="0" err="1"/>
              <a:t>bɒdi</a:t>
            </a:r>
            <a:r>
              <a:rPr lang="en-US" sz="2300" dirty="0"/>
              <a:t> | </a:t>
            </a:r>
            <a:r>
              <a:rPr lang="en-US" sz="2300" dirty="0" err="1"/>
              <a:t>ðə</a:t>
            </a:r>
            <a:r>
              <a:rPr lang="en-US" sz="2300" dirty="0"/>
              <a:t> </a:t>
            </a:r>
            <a:r>
              <a:rPr lang="en-US" sz="2300" dirty="0" err="1"/>
              <a:t>ɡɜːl</a:t>
            </a:r>
            <a:r>
              <a:rPr lang="en-US" sz="2300" dirty="0"/>
              <a:t> </a:t>
            </a:r>
            <a:r>
              <a:rPr lang="en-US" sz="2300" dirty="0" err="1"/>
              <a:t>sed</a:t>
            </a:r>
            <a:r>
              <a:rPr lang="en-US" sz="2300" dirty="0"/>
              <a:t> | </a:t>
            </a:r>
            <a:r>
              <a:rPr lang="en-US" sz="2300" dirty="0" err="1"/>
              <a:t>lʊkɪŋ</a:t>
            </a:r>
            <a:r>
              <a:rPr lang="en-US" sz="2300" dirty="0"/>
              <a:t> </a:t>
            </a:r>
            <a:r>
              <a:rPr lang="en-US" sz="2300" dirty="0" err="1"/>
              <a:t>streɪt</a:t>
            </a:r>
            <a:r>
              <a:rPr lang="en-US" sz="2300" dirty="0"/>
              <a:t> </a:t>
            </a:r>
            <a:r>
              <a:rPr lang="en-US" sz="2300" dirty="0" err="1"/>
              <a:t>æt</a:t>
            </a:r>
            <a:r>
              <a:rPr lang="en-US" sz="2300" dirty="0"/>
              <a:t> mi | </a:t>
            </a:r>
            <a:r>
              <a:rPr lang="en-US" sz="2300" dirty="0" err="1" smtClean="0"/>
              <a:t>smaɪlɪŋ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11. </a:t>
            </a:r>
            <a:r>
              <a:rPr lang="en-US" sz="2300" dirty="0"/>
              <a:t>| </a:t>
            </a:r>
            <a:r>
              <a:rPr lang="en-US" sz="2300" dirty="0" err="1"/>
              <a:t>əz</a:t>
            </a:r>
            <a:r>
              <a:rPr lang="en-US" sz="2300" dirty="0"/>
              <a:t> </a:t>
            </a:r>
            <a:r>
              <a:rPr lang="en-US" sz="2300" dirty="0" err="1"/>
              <a:t>ɪf</a:t>
            </a:r>
            <a:r>
              <a:rPr lang="en-US" sz="2300" dirty="0"/>
              <a:t> </a:t>
            </a:r>
            <a:r>
              <a:rPr lang="en-US" sz="2300" dirty="0" err="1"/>
              <a:t>ðæt</a:t>
            </a:r>
            <a:r>
              <a:rPr lang="en-US" sz="2300" dirty="0"/>
              <a:t> </a:t>
            </a:r>
            <a:r>
              <a:rPr lang="en-US" sz="2300" dirty="0" err="1"/>
              <a:t>ɪkspleɪnd</a:t>
            </a:r>
            <a:r>
              <a:rPr lang="en-US" sz="2300" dirty="0"/>
              <a:t> </a:t>
            </a:r>
            <a:r>
              <a:rPr lang="en-US" sz="2300" dirty="0" err="1"/>
              <a:t>evrɪ</a:t>
            </a:r>
            <a:r>
              <a:rPr lang="es-AR" sz="2300" dirty="0"/>
              <a:t>θ</a:t>
            </a:r>
            <a:r>
              <a:rPr lang="en-US" sz="2300" dirty="0" err="1"/>
              <a:t>ɪŋ</a:t>
            </a:r>
            <a:r>
              <a:rPr lang="en-US" sz="2300" dirty="0"/>
              <a:t> | </a:t>
            </a:r>
            <a:r>
              <a:rPr lang="en-US" sz="2300" dirty="0" err="1"/>
              <a:t>ʃi</a:t>
            </a:r>
            <a:r>
              <a:rPr lang="en-US" sz="2300" dirty="0"/>
              <a:t> </a:t>
            </a:r>
            <a:r>
              <a:rPr lang="en-US" sz="2300" dirty="0" err="1"/>
              <a:t>hæd</a:t>
            </a:r>
            <a:r>
              <a:rPr lang="en-US" sz="2300" dirty="0"/>
              <a:t> ə </a:t>
            </a:r>
            <a:r>
              <a:rPr lang="en-US" sz="2300" dirty="0" err="1"/>
              <a:t>klɪpbɔːd</a:t>
            </a:r>
            <a:r>
              <a:rPr lang="en-US" sz="2300" dirty="0"/>
              <a:t> </a:t>
            </a:r>
            <a:r>
              <a:rPr lang="en-US" sz="2300" dirty="0" err="1"/>
              <a:t>ɒn</a:t>
            </a:r>
            <a:r>
              <a:rPr lang="en-US" sz="2300" dirty="0"/>
              <a:t> </a:t>
            </a:r>
            <a:r>
              <a:rPr lang="en-US" sz="2300" dirty="0" err="1"/>
              <a:t>hə</a:t>
            </a:r>
            <a:r>
              <a:rPr lang="en-US" sz="2300" dirty="0"/>
              <a:t> </a:t>
            </a:r>
            <a:r>
              <a:rPr lang="en-US" sz="2300" dirty="0" err="1"/>
              <a:t>ni</a:t>
            </a:r>
            <a:r>
              <a:rPr lang="en-US" sz="2300" dirty="0"/>
              <a:t>ː | </a:t>
            </a:r>
            <a:r>
              <a:rPr lang="en-US" sz="2300" dirty="0" err="1" smtClean="0"/>
              <a:t>ən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12. </a:t>
            </a:r>
            <a:r>
              <a:rPr lang="en-US" sz="2300" dirty="0" err="1"/>
              <a:t>bælənst</a:t>
            </a:r>
            <a:r>
              <a:rPr lang="en-US" sz="2300" dirty="0"/>
              <a:t> </a:t>
            </a:r>
            <a:r>
              <a:rPr lang="en-US" sz="2300" dirty="0" err="1"/>
              <a:t>ɒn</a:t>
            </a:r>
            <a:r>
              <a:rPr lang="en-US" sz="2300" dirty="0"/>
              <a:t> </a:t>
            </a:r>
            <a:r>
              <a:rPr lang="en-US" sz="2300" dirty="0" err="1"/>
              <a:t>ðət</a:t>
            </a:r>
            <a:r>
              <a:rPr lang="en-US" sz="2300" dirty="0"/>
              <a:t> </a:t>
            </a:r>
            <a:r>
              <a:rPr lang="en-US" sz="2300" dirty="0" err="1"/>
              <a:t>məʊbaɪl</a:t>
            </a:r>
            <a:r>
              <a:rPr lang="en-US" sz="2300" dirty="0"/>
              <a:t> </a:t>
            </a:r>
            <a:r>
              <a:rPr lang="en-US" sz="2300" dirty="0" err="1"/>
              <a:t>fəʊn</a:t>
            </a:r>
            <a:r>
              <a:rPr lang="en-US" sz="2300" dirty="0"/>
              <a:t> </a:t>
            </a:r>
            <a:r>
              <a:rPr lang="en-US" sz="2300" dirty="0" err="1"/>
              <a:t>kʌvəd</a:t>
            </a:r>
            <a:r>
              <a:rPr lang="en-US" sz="2300" dirty="0"/>
              <a:t> </a:t>
            </a:r>
            <a:r>
              <a:rPr lang="en-US" sz="2300" dirty="0" err="1"/>
              <a:t>wɪð</a:t>
            </a:r>
            <a:r>
              <a:rPr lang="en-US" sz="2300" dirty="0"/>
              <a:t> </a:t>
            </a:r>
            <a:r>
              <a:rPr lang="en-US" sz="2300" dirty="0" err="1"/>
              <a:t>sʌm</a:t>
            </a:r>
            <a:r>
              <a:rPr lang="en-US" sz="2300" dirty="0"/>
              <a:t> </a:t>
            </a:r>
            <a:r>
              <a:rPr lang="en-US" sz="2300" dirty="0" err="1"/>
              <a:t>kaɪnd</a:t>
            </a:r>
            <a:r>
              <a:rPr lang="en-US" sz="2300" dirty="0"/>
              <a:t> </a:t>
            </a:r>
            <a:r>
              <a:rPr lang="en-US" sz="2300" dirty="0" err="1"/>
              <a:t>əv</a:t>
            </a:r>
            <a:r>
              <a:rPr lang="en-US" sz="2300" dirty="0"/>
              <a:t> </a:t>
            </a:r>
            <a:r>
              <a:rPr lang="en-US" sz="2300" dirty="0" err="1"/>
              <a:t>braɪt</a:t>
            </a:r>
            <a:r>
              <a:rPr lang="en-US" sz="2300" dirty="0"/>
              <a:t> </a:t>
            </a:r>
            <a:r>
              <a:rPr lang="en-US" sz="2300" dirty="0" err="1"/>
              <a:t>pɪŋk</a:t>
            </a:r>
            <a:r>
              <a:rPr lang="en-US" sz="2300" dirty="0"/>
              <a:t> </a:t>
            </a:r>
            <a:endParaRPr lang="en-US" sz="23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300" dirty="0" smtClean="0"/>
              <a:t>13. </a:t>
            </a:r>
            <a:r>
              <a:rPr lang="en-US" sz="2300" dirty="0" err="1" smtClean="0"/>
              <a:t>flʌfi</a:t>
            </a:r>
            <a:r>
              <a:rPr lang="en-US" sz="2300" dirty="0" smtClean="0"/>
              <a:t> </a:t>
            </a:r>
            <a:r>
              <a:rPr lang="en-US" sz="2300" dirty="0" err="1"/>
              <a:t>kʌvə</a:t>
            </a:r>
            <a:r>
              <a:rPr lang="en-US" sz="2300" dirty="0"/>
              <a:t>  | </a:t>
            </a:r>
            <a:endParaRPr lang="es-ES" sz="2300" dirty="0"/>
          </a:p>
        </p:txBody>
      </p:sp>
    </p:spTree>
    <p:extLst>
      <p:ext uri="{BB962C8B-B14F-4D97-AF65-F5344CB8AC3E}">
        <p14:creationId xmlns:p14="http://schemas.microsoft.com/office/powerpoint/2010/main" val="2582971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/>
              <a:t>E5-FLD</a:t>
            </a:r>
            <a:r>
              <a:rPr lang="en-US" cap="small" dirty="0" smtClean="0"/>
              <a:t> </a:t>
            </a:r>
            <a:r>
              <a:rPr lang="en-US" dirty="0"/>
              <a:t>Feb/Mar </a:t>
            </a:r>
            <a:r>
              <a:rPr lang="en-US" dirty="0" smtClean="0"/>
              <a:t>17 </a:t>
            </a:r>
            <a:r>
              <a:rPr lang="en-US" dirty="0"/>
              <a:t>- </a:t>
            </a:r>
            <a:r>
              <a:rPr lang="en-US" dirty="0" smtClean="0"/>
              <a:t>Transcription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1</a:t>
            </a:r>
            <a:r>
              <a:rPr lang="es-ES" sz="2400" dirty="0" smtClean="0">
                <a:latin typeface="Ipa-sams Uclphon1 SILSophiaL" pitchFamily="2" charset="2"/>
              </a:rPr>
              <a:t>.@z </a:t>
            </a:r>
            <a:r>
              <a:rPr lang="es-ES" sz="2400" dirty="0" err="1">
                <a:latin typeface="Ipa-sams Uclphon1 SILSophiaL" pitchFamily="2" charset="2"/>
              </a:rPr>
              <a:t>su:n</a:t>
            </a:r>
            <a:r>
              <a:rPr lang="es-ES" sz="2400" dirty="0">
                <a:latin typeface="Ipa-sams Uclphon1 SILSophiaL" pitchFamily="2" charset="2"/>
              </a:rPr>
              <a:t> @z </a:t>
            </a:r>
            <a:r>
              <a:rPr lang="es-ES" sz="2400" dirty="0" err="1">
                <a:latin typeface="Ipa-sams Uclphon1 SILSophiaL" pitchFamily="2" charset="2"/>
              </a:rPr>
              <a:t>aI</a:t>
            </a:r>
            <a:r>
              <a:rPr lang="es-ES" sz="2400" dirty="0">
                <a:latin typeface="Ipa-sams Uclphon1 SILSophiaL" pitchFamily="2" charset="2"/>
              </a:rPr>
              <a:t> </a:t>
            </a:r>
            <a:r>
              <a:rPr lang="es-ES" sz="2400" dirty="0" err="1">
                <a:latin typeface="Ipa-sams Uclphon1 SILSophiaL" pitchFamily="2" charset="2"/>
              </a:rPr>
              <a:t>ent@d</a:t>
            </a:r>
            <a:r>
              <a:rPr lang="es-ES" sz="2400" dirty="0">
                <a:latin typeface="Ipa-sams Uclphon1 SILSophiaL" pitchFamily="2" charset="2"/>
              </a:rPr>
              <a:t> D@ </a:t>
            </a:r>
            <a:r>
              <a:rPr lang="es-ES" sz="2400" dirty="0" err="1">
                <a:latin typeface="Ipa-sams Uclphon1 SILSophiaL" pitchFamily="2" charset="2"/>
              </a:rPr>
              <a:t>haUs</a:t>
            </a:r>
            <a:r>
              <a:rPr lang="es-ES" sz="2400" dirty="0" smtClean="0">
                <a:latin typeface="Ipa-sams Uclphon1 SILSophiaL" pitchFamily="2" charset="2"/>
              </a:rPr>
              <a:t>/ </a:t>
            </a:r>
            <a:r>
              <a:rPr lang="es-ES" sz="2400" dirty="0" err="1" smtClean="0">
                <a:latin typeface="Ipa-sams Uclphon1 SILSophiaL" pitchFamily="2" charset="2"/>
              </a:rPr>
              <a:t>aI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>
                <a:latin typeface="Ipa-sams Uclphon1 SILSophiaL" pitchFamily="2" charset="2"/>
              </a:rPr>
              <a:t>sINgld</a:t>
            </a:r>
            <a:r>
              <a:rPr lang="es-ES" sz="2400" dirty="0">
                <a:latin typeface="Ipa-sams Uclphon1 SILSophiaL" pitchFamily="2" charset="2"/>
              </a:rPr>
              <a:t> ju </a:t>
            </a:r>
            <a:r>
              <a:rPr lang="es-ES" sz="2400" dirty="0" err="1">
                <a:latin typeface="Ipa-sams Uclphon1 SILSophiaL" pitchFamily="2" charset="2"/>
              </a:rPr>
              <a:t>aUt</a:t>
            </a:r>
            <a:r>
              <a:rPr lang="es-ES" sz="2400" dirty="0">
                <a:latin typeface="Ipa-sams Uclphon1 SILSophiaL" pitchFamily="2" charset="2"/>
              </a:rPr>
              <a:t> @z D</a:t>
            </a:r>
            <a:r>
              <a:rPr lang="es-ES" sz="2400" dirty="0" smtClean="0">
                <a:latin typeface="Ipa-sams Uclphon1 SILSophiaL" pitchFamily="2" charset="2"/>
              </a:rPr>
              <a:t>@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2</a:t>
            </a:r>
            <a:r>
              <a:rPr lang="es-ES" sz="2400" dirty="0" smtClean="0">
                <a:latin typeface="Ipa-sams Uclphon1 SILSophiaL" pitchFamily="2" charset="2"/>
              </a:rPr>
              <a:t>.k@mp{</a:t>
            </a:r>
            <a:r>
              <a:rPr lang="es-ES" sz="2400" dirty="0" err="1" smtClean="0">
                <a:latin typeface="Ipa-sams Uclphon1 SILSophiaL" pitchFamily="2" charset="2"/>
              </a:rPr>
              <a:t>nj@n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>
                <a:latin typeface="Ipa-sams Uclphon1 SILSophiaL" pitchFamily="2" charset="2"/>
              </a:rPr>
              <a:t>@v </a:t>
            </a:r>
            <a:r>
              <a:rPr lang="es-ES" sz="2400" dirty="0" err="1">
                <a:latin typeface="Ipa-sams Uclphon1 SILSophiaL" pitchFamily="2" charset="2"/>
              </a:rPr>
              <a:t>maI</a:t>
            </a:r>
            <a:r>
              <a:rPr lang="es-ES" sz="2400" dirty="0">
                <a:latin typeface="Ipa-sams Uclphon1 SILSophiaL" pitchFamily="2" charset="2"/>
              </a:rPr>
              <a:t> </a:t>
            </a:r>
            <a:r>
              <a:rPr lang="es-ES" sz="2400" dirty="0" err="1">
                <a:latin typeface="Ipa-sams Uclphon1 SILSophiaL" pitchFamily="2" charset="2"/>
              </a:rPr>
              <a:t>fju:tS</a:t>
            </a:r>
            <a:r>
              <a:rPr lang="es-ES" sz="2400" dirty="0">
                <a:latin typeface="Ipa-sams Uclphon1 SILSophiaL" pitchFamily="2" charset="2"/>
              </a:rPr>
              <a:t>@ </a:t>
            </a:r>
            <a:r>
              <a:rPr lang="es-ES" sz="2400" dirty="0" err="1">
                <a:latin typeface="Ipa-sams Uclphon1 SILSophiaL" pitchFamily="2" charset="2"/>
              </a:rPr>
              <a:t>laIf</a:t>
            </a:r>
            <a:r>
              <a:rPr lang="es-ES" sz="2400" dirty="0" smtClean="0">
                <a:latin typeface="Ipa-sams Uclphon1 SILSophiaL" pitchFamily="2" charset="2"/>
              </a:rPr>
              <a:t>/ </a:t>
            </a:r>
            <a:r>
              <a:rPr lang="es-ES" sz="2400" dirty="0" err="1" smtClean="0">
                <a:latin typeface="Ipa-sams Uclphon1 SILSophiaL" pitchFamily="2" charset="2"/>
              </a:rPr>
              <a:t>b@t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>
                <a:latin typeface="Ipa-sams Uclphon1 SILSophiaL" pitchFamily="2" charset="2"/>
              </a:rPr>
              <a:t>bifO:4 </a:t>
            </a:r>
            <a:r>
              <a:rPr lang="es-ES" sz="2400" dirty="0" err="1">
                <a:latin typeface="Ipa-sams Uclphon1 SILSophiaL" pitchFamily="2" charset="2"/>
              </a:rPr>
              <a:t>aI</a:t>
            </a:r>
            <a:r>
              <a:rPr lang="es-ES" sz="2400" dirty="0">
                <a:latin typeface="Ipa-sams Uclphon1 SILSophiaL" pitchFamily="2" charset="2"/>
              </a:rPr>
              <a:t> @m </a:t>
            </a:r>
            <a:r>
              <a:rPr lang="es-ES" sz="2400" dirty="0" err="1" smtClean="0">
                <a:latin typeface="Ipa-sams Uclphon1 SILSophiaL" pitchFamily="2" charset="2"/>
              </a:rPr>
              <a:t>rVn</a:t>
            </a:r>
            <a:endParaRPr lang="es-ES" sz="24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3</a:t>
            </a:r>
            <a:r>
              <a:rPr lang="es-ES" sz="2400" dirty="0" smtClean="0">
                <a:latin typeface="Ipa-sams Uclphon1 SILSophiaL" pitchFamily="2" charset="2"/>
              </a:rPr>
              <a:t>.@weI </a:t>
            </a:r>
            <a:r>
              <a:rPr lang="es-ES" sz="2400" dirty="0" err="1" smtClean="0">
                <a:latin typeface="Ipa-sams Uclphon1 SILSophiaL" pitchFamily="2" charset="2"/>
              </a:rPr>
              <a:t>baI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maI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fI:lINz</a:t>
            </a:r>
            <a:r>
              <a:rPr lang="es-ES" sz="2400" dirty="0" smtClean="0">
                <a:latin typeface="Ipa-sams Uclphon1 SILSophiaL" pitchFamily="2" charset="2"/>
              </a:rPr>
              <a:t>/</a:t>
            </a:r>
            <a:r>
              <a:rPr lang="es-ES" sz="2400" dirty="0" err="1" smtClean="0">
                <a:latin typeface="Ipa-sams Uclphon1 SILSophiaL" pitchFamily="2" charset="2"/>
              </a:rPr>
              <a:t>p@h</a:t>
            </a:r>
            <a:r>
              <a:rPr lang="es-ES" sz="2400" dirty="0" smtClean="0">
                <a:latin typeface="Ipa-sams Uclphon1 SILSophiaL" pitchFamily="2" charset="2"/>
              </a:rPr>
              <a:t>{</a:t>
            </a:r>
            <a:r>
              <a:rPr lang="es-ES" sz="2400" dirty="0" err="1" smtClean="0">
                <a:latin typeface="Ipa-sams Uclphon1 SILSophiaL" pitchFamily="2" charset="2"/>
              </a:rPr>
              <a:t>ps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It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wUd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bi</a:t>
            </a:r>
            <a:r>
              <a:rPr lang="es-ES" sz="2400" dirty="0" smtClean="0">
                <a:latin typeface="Ipa-sams Uclphon1 SILSophiaL" pitchFamily="2" charset="2"/>
              </a:rPr>
              <a:t> @</a:t>
            </a:r>
            <a:r>
              <a:rPr lang="es-ES" sz="2400" dirty="0" err="1" smtClean="0">
                <a:latin typeface="Ipa-sams Uclphon1 SILSophiaL" pitchFamily="2" charset="2"/>
              </a:rPr>
              <a:t>dvaIz@bl</a:t>
            </a:r>
            <a:r>
              <a:rPr lang="es-ES" sz="2400" dirty="0" smtClean="0">
                <a:latin typeface="Ipa-sams Uclphon1 SILSophiaL" pitchFamily="2" charset="2"/>
              </a:rPr>
              <a:t> f@ mi/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4</a:t>
            </a:r>
            <a:r>
              <a:rPr lang="es-ES" sz="2400" dirty="0" smtClean="0">
                <a:latin typeface="Ipa-sams Uclphon1 SILSophiaL" pitchFamily="2" charset="2"/>
              </a:rPr>
              <a:t>.t@ </a:t>
            </a:r>
            <a:r>
              <a:rPr lang="es-ES" sz="2400" dirty="0" err="1" smtClean="0">
                <a:latin typeface="Ipa-sams Uclphon1 SILSophiaL" pitchFamily="2" charset="2"/>
              </a:rPr>
              <a:t>steIt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maI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ri:znz</a:t>
            </a:r>
            <a:r>
              <a:rPr lang="es-ES" sz="2400" dirty="0" smtClean="0">
                <a:latin typeface="Ipa-sams Uclphon1 SILSophiaL" pitchFamily="2" charset="2"/>
              </a:rPr>
              <a:t> f@ m{</a:t>
            </a:r>
            <a:r>
              <a:rPr lang="es-ES" sz="2400" dirty="0" err="1" smtClean="0">
                <a:latin typeface="Ipa-sams Uclphon1 SILSophiaL" pitchFamily="2" charset="2"/>
              </a:rPr>
              <a:t>riIN</a:t>
            </a:r>
            <a:r>
              <a:rPr lang="es-ES" sz="2400" dirty="0" smtClean="0">
                <a:latin typeface="Ipa-sams Uclphon1 SILSophiaL" pitchFamily="2" charset="2"/>
              </a:rPr>
              <a:t>/f3:st </a:t>
            </a:r>
            <a:r>
              <a:rPr lang="es-ES" sz="2400" dirty="0" err="1" smtClean="0">
                <a:latin typeface="Ipa-sams Uclphon1 SILSophiaL" pitchFamily="2" charset="2"/>
              </a:rPr>
              <a:t>aI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TINk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It</a:t>
            </a:r>
            <a:r>
              <a:rPr lang="es-ES" sz="2400" dirty="0" smtClean="0">
                <a:latin typeface="Ipa-sams Uclphon1 SILSophiaL" pitchFamily="2" charset="2"/>
              </a:rPr>
              <a:t> @ </a:t>
            </a:r>
            <a:r>
              <a:rPr lang="es-ES" sz="2400" dirty="0" err="1" smtClean="0">
                <a:latin typeface="Ipa-sams Uclphon1 SILSophiaL" pitchFamily="2" charset="2"/>
              </a:rPr>
              <a:t>raIt</a:t>
            </a:r>
            <a:r>
              <a:rPr lang="es-ES" sz="2400" dirty="0" smtClean="0">
                <a:latin typeface="Ipa-sams Uclphon1 SILSophiaL" pitchFamily="2" charset="2"/>
              </a:rPr>
              <a:t> TIN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5</a:t>
            </a:r>
            <a:r>
              <a:rPr lang="es-ES" sz="2400" dirty="0" smtClean="0">
                <a:latin typeface="Ipa-sams Uclphon1 SILSophiaL" pitchFamily="2" charset="2"/>
              </a:rPr>
              <a:t>.f@4 </a:t>
            </a:r>
            <a:r>
              <a:rPr lang="es-ES" sz="2400" dirty="0" err="1" smtClean="0">
                <a:latin typeface="Ipa-sams Uclphon1 SILSophiaL" pitchFamily="2" charset="2"/>
              </a:rPr>
              <a:t>evri</a:t>
            </a:r>
            <a:r>
              <a:rPr lang="es-ES" sz="2400" dirty="0" smtClean="0">
                <a:latin typeface="Ipa-sams Uclphon1 SILSophiaL" pitchFamily="2" charset="2"/>
              </a:rPr>
              <a:t> kl3:dZim@n/t@ set Di </a:t>
            </a:r>
            <a:r>
              <a:rPr lang="es-ES" sz="2400" dirty="0" err="1" smtClean="0">
                <a:latin typeface="Ipa-sams Uclphon1 SILSophiaL" pitchFamily="2" charset="2"/>
              </a:rPr>
              <a:t>IgzA:mpl</a:t>
            </a:r>
            <a:r>
              <a:rPr lang="es-ES" sz="2400" dirty="0" smtClean="0">
                <a:latin typeface="Ipa-sams Uclphon1 SILSophiaL" pitchFamily="2" charset="2"/>
              </a:rPr>
              <a:t> @v m{</a:t>
            </a:r>
            <a:r>
              <a:rPr lang="es-ES" sz="2400" dirty="0" err="1" smtClean="0">
                <a:latin typeface="Ipa-sams Uclphon1 SILSophiaL" pitchFamily="2" charset="2"/>
              </a:rPr>
              <a:t>trIm@ni</a:t>
            </a:r>
            <a:r>
              <a:rPr lang="es-ES" sz="2400" dirty="0" smtClean="0">
                <a:latin typeface="Ipa-sams Uclphon1 SILSophiaL" pitchFamily="2" charset="2"/>
              </a:rPr>
              <a:t>/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6</a:t>
            </a:r>
            <a:r>
              <a:rPr lang="es-ES" sz="2400" dirty="0" smtClean="0">
                <a:latin typeface="Ipa-sams Uclphon1 SILSophiaL" pitchFamily="2" charset="2"/>
              </a:rPr>
              <a:t>.sek@ndli/</a:t>
            </a:r>
            <a:r>
              <a:rPr lang="es-ES" sz="2400" dirty="0" err="1" smtClean="0">
                <a:latin typeface="Ipa-sams Uclphon1 SILSophiaL" pitchFamily="2" charset="2"/>
              </a:rPr>
              <a:t>D@t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aI</a:t>
            </a:r>
            <a:r>
              <a:rPr lang="es-ES" sz="2400" dirty="0" smtClean="0">
                <a:latin typeface="Ipa-sams Uclphon1 SILSophiaL" pitchFamily="2" charset="2"/>
              </a:rPr>
              <a:t> @m </a:t>
            </a:r>
            <a:r>
              <a:rPr lang="es-ES" sz="2400" dirty="0" err="1" smtClean="0">
                <a:latin typeface="Ipa-sams Uclphon1 SILSophiaL" pitchFamily="2" charset="2"/>
              </a:rPr>
              <a:t>k@nvInst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It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wIl</a:t>
            </a:r>
            <a:r>
              <a:rPr lang="es-ES" sz="2400" dirty="0" smtClean="0">
                <a:latin typeface="Ipa-sams Uclphon1 SILSophiaL" pitchFamily="2" charset="2"/>
              </a:rPr>
              <a:t> {d veri </a:t>
            </a:r>
            <a:r>
              <a:rPr lang="es-ES" sz="2400" dirty="0" err="1" smtClean="0">
                <a:latin typeface="Ipa-sams Uclphon1 SILSophiaL" pitchFamily="2" charset="2"/>
              </a:rPr>
              <a:t>greItli</a:t>
            </a:r>
            <a:r>
              <a:rPr lang="es-ES" sz="2400" dirty="0" smtClean="0">
                <a:latin typeface="Ipa-sams Uclphon1 SILSophiaL" pitchFamily="2" charset="2"/>
              </a:rPr>
              <a:t> t@ </a:t>
            </a:r>
            <a:r>
              <a:rPr lang="es-ES" sz="2400" dirty="0" err="1" smtClean="0">
                <a:latin typeface="Ipa-sams Uclphon1 SILSophiaL" pitchFamily="2" charset="2"/>
              </a:rPr>
              <a:t>maI</a:t>
            </a:r>
            <a:endParaRPr lang="es-ES" sz="24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7</a:t>
            </a:r>
            <a:r>
              <a:rPr lang="es-ES" sz="2400" dirty="0" smtClean="0">
                <a:latin typeface="Ipa-sams Uclphon1 SILSophiaL" pitchFamily="2" charset="2"/>
              </a:rPr>
              <a:t>.h{</a:t>
            </a:r>
            <a:r>
              <a:rPr lang="es-ES" sz="2400" dirty="0" err="1" smtClean="0">
                <a:latin typeface="Ipa-sams Uclphon1 SILSophiaL" pitchFamily="2" charset="2"/>
              </a:rPr>
              <a:t>pIn@s</a:t>
            </a:r>
            <a:r>
              <a:rPr lang="es-ES" sz="2400" dirty="0" smtClean="0">
                <a:latin typeface="Ipa-sams Uclphon1 SILSophiaL" pitchFamily="2" charset="2"/>
              </a:rPr>
              <a:t>/@n T3:dli/</a:t>
            </a:r>
            <a:r>
              <a:rPr lang="es-ES" sz="2400" dirty="0" err="1" smtClean="0">
                <a:latin typeface="Ipa-sams Uclphon1 SILSophiaL" pitchFamily="2" charset="2"/>
              </a:rPr>
              <a:t>wItS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aI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SUd@v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menS@nd</a:t>
            </a:r>
            <a:r>
              <a:rPr lang="es-ES" sz="2400" dirty="0" smtClean="0">
                <a:latin typeface="Ipa-sams Uclphon1 SILSophiaL" pitchFamily="2" charset="2"/>
              </a:rPr>
              <a:t> f3:st/</a:t>
            </a:r>
            <a:r>
              <a:rPr lang="es-ES" sz="2400" dirty="0" err="1" smtClean="0">
                <a:latin typeface="Ipa-sams Uclphon1 SILSophiaL" pitchFamily="2" charset="2"/>
              </a:rPr>
              <a:t>D@t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It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Iz</a:t>
            </a:r>
            <a:endParaRPr lang="es-ES" sz="24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s-ES" sz="2400" dirty="0" smtClean="0"/>
              <a:t>8</a:t>
            </a:r>
            <a:r>
              <a:rPr lang="es-ES" sz="2400" dirty="0" smtClean="0">
                <a:latin typeface="Ipa-sams Uclphon1 SILSophiaL" pitchFamily="2" charset="2"/>
              </a:rPr>
              <a:t>.D@ </a:t>
            </a:r>
            <a:r>
              <a:rPr lang="es-ES" sz="2400" dirty="0" err="1" smtClean="0">
                <a:latin typeface="Ipa-sams Uclphon1 SILSophiaL" pitchFamily="2" charset="2"/>
              </a:rPr>
              <a:t>p@tIkjUl</a:t>
            </a:r>
            <a:r>
              <a:rPr lang="es-ES" sz="2400" dirty="0" smtClean="0">
                <a:latin typeface="Ipa-sams Uclphon1 SILSophiaL" pitchFamily="2" charset="2"/>
              </a:rPr>
              <a:t>@ </a:t>
            </a:r>
            <a:r>
              <a:rPr lang="es-ES" sz="2400" dirty="0" err="1" smtClean="0">
                <a:latin typeface="Ipa-sams Uclphon1 SILSophiaL" pitchFamily="2" charset="2"/>
              </a:rPr>
              <a:t>rek@m@ndeISn</a:t>
            </a:r>
            <a:r>
              <a:rPr lang="es-ES" sz="2400" dirty="0" smtClean="0">
                <a:latin typeface="Ipa-sams Uclphon1 SILSophiaL" pitchFamily="2" charset="2"/>
              </a:rPr>
              <a:t> @v </a:t>
            </a:r>
            <a:r>
              <a:rPr lang="es-ES" sz="2400" dirty="0" err="1" smtClean="0">
                <a:latin typeface="Ipa-sams Uclphon1 SILSophiaL" pitchFamily="2" charset="2"/>
              </a:rPr>
              <a:t>maI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n@Ubl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s-ES" sz="2400" dirty="0" err="1" smtClean="0">
                <a:latin typeface="Ipa-sams Uclphon1 SILSophiaL" pitchFamily="2" charset="2"/>
              </a:rPr>
              <a:t>peItr@nIs</a:t>
            </a:r>
            <a:r>
              <a:rPr lang="es-ES" sz="2400" dirty="0" smtClean="0">
                <a:latin typeface="Ipa-sams Uclphon1 SILSophiaL" pitchFamily="2" charset="2"/>
              </a:rPr>
              <a:t> </a:t>
            </a:r>
            <a:r>
              <a:rPr lang="en-GB" sz="2400" dirty="0" err="1" smtClean="0">
                <a:latin typeface="Ipa-sams Uclphon1 SILSophiaL" pitchFamily="2" charset="2"/>
              </a:rPr>
              <a:t>leIdi</a:t>
            </a:r>
            <a:endParaRPr lang="en-GB" sz="24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 smtClean="0"/>
              <a:t>9</a:t>
            </a:r>
            <a:r>
              <a:rPr lang="en-GB" sz="2400" dirty="0" smtClean="0">
                <a:latin typeface="Ipa-sams Uclphon1 SILSophiaL" pitchFamily="2" charset="2"/>
              </a:rPr>
              <a:t>.k{</a:t>
            </a:r>
            <a:r>
              <a:rPr lang="en-GB" sz="2400" dirty="0" err="1" smtClean="0">
                <a:latin typeface="Ipa-sams Uclphon1 SILSophiaL" pitchFamily="2" charset="2"/>
              </a:rPr>
              <a:t>T@rIn</a:t>
            </a:r>
            <a:r>
              <a:rPr lang="en-US" sz="2400" dirty="0" smtClean="0">
                <a:latin typeface="Ipa-sams Uclphon1 SILSophiaL" pitchFamily="2" charset="2"/>
              </a:rPr>
              <a:t>/@n </a:t>
            </a:r>
            <a:r>
              <a:rPr lang="en-US" sz="2400" dirty="0" err="1" smtClean="0">
                <a:latin typeface="Ipa-sams Uclphon1 SILSophiaL" pitchFamily="2" charset="2"/>
              </a:rPr>
              <a:t>jO</a:t>
            </a:r>
            <a:r>
              <a:rPr lang="en-US" sz="2400" dirty="0" smtClean="0">
                <a:latin typeface="Ipa-sams Uclphon1 SILSophiaL" pitchFamily="2" charset="2"/>
              </a:rPr>
              <a:t>: </a:t>
            </a:r>
            <a:r>
              <a:rPr lang="en-US" sz="2400" dirty="0" err="1" smtClean="0">
                <a:latin typeface="Ipa-sams Uclphon1 SILSophiaL" pitchFamily="2" charset="2"/>
              </a:rPr>
              <a:t>wIt</a:t>
            </a:r>
            <a:r>
              <a:rPr lang="en-US" sz="2400" dirty="0" smtClean="0">
                <a:latin typeface="Ipa-sams Uclphon1 SILSophiaL" pitchFamily="2" charset="2"/>
              </a:rPr>
              <a:t> @n </a:t>
            </a:r>
            <a:r>
              <a:rPr lang="en-US" sz="2400" dirty="0" err="1" smtClean="0">
                <a:latin typeface="Ipa-sams Uclphon1 SILSophiaL" pitchFamily="2" charset="2"/>
              </a:rPr>
              <a:t>vIv</a:t>
            </a:r>
            <a:r>
              <a:rPr lang="en-US" sz="2400" dirty="0" smtClean="0">
                <a:latin typeface="Ipa-sams Uclphon1 SILSophiaL" pitchFamily="2" charset="2"/>
              </a:rPr>
              <a:t>{</a:t>
            </a:r>
            <a:r>
              <a:rPr lang="en-US" sz="2400" dirty="0" err="1" smtClean="0">
                <a:latin typeface="Ipa-sams Uclphon1 SILSophiaL" pitchFamily="2" charset="2"/>
              </a:rPr>
              <a:t>s@ti</a:t>
            </a:r>
            <a:r>
              <a:rPr lang="en-US" sz="2400" dirty="0" smtClean="0">
                <a:latin typeface="Ipa-sams Uclphon1 SILSophiaL" pitchFamily="2" charset="2"/>
              </a:rPr>
              <a:t>/</a:t>
            </a:r>
            <a:r>
              <a:rPr lang="en-US" sz="2400" dirty="0" err="1" smtClean="0">
                <a:latin typeface="Ipa-sams Uclphon1 SILSophiaL" pitchFamily="2" charset="2"/>
              </a:rPr>
              <a:t>aI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TINk</a:t>
            </a:r>
            <a:r>
              <a:rPr lang="en-US" sz="2400" dirty="0" smtClean="0">
                <a:latin typeface="Ipa-sams Uclphon1 SILSophiaL" pitchFamily="2" charset="2"/>
              </a:rPr>
              <a:t>/ </a:t>
            </a:r>
            <a:r>
              <a:rPr lang="en-US" sz="2400" dirty="0" err="1" smtClean="0">
                <a:latin typeface="Ipa-sams Uclphon1 SILSophiaL" pitchFamily="2" charset="2"/>
              </a:rPr>
              <a:t>m@st</a:t>
            </a:r>
            <a:r>
              <a:rPr lang="en-US" sz="2400" dirty="0" smtClean="0">
                <a:latin typeface="Ipa-sams Uclphon1 SILSophiaL" pitchFamily="2" charset="2"/>
              </a:rPr>
              <a:t> bi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10.</a:t>
            </a:r>
            <a:r>
              <a:rPr lang="en-US" sz="2400" dirty="0" smtClean="0">
                <a:latin typeface="Ipa-sams Uclphon1 SILSophiaL" pitchFamily="2" charset="2"/>
              </a:rPr>
              <a:t>@ksept@bl t@ h@/wen </a:t>
            </a:r>
            <a:r>
              <a:rPr lang="en-US" sz="2400" dirty="0" err="1" smtClean="0">
                <a:latin typeface="Ipa-sams Uclphon1 SILSophiaL" pitchFamily="2" charset="2"/>
              </a:rPr>
              <a:t>temp@d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wID</a:t>
            </a:r>
            <a:r>
              <a:rPr lang="en-US" sz="2400" dirty="0" smtClean="0">
                <a:latin typeface="Ipa-sams Uclphon1 SILSophiaL" pitchFamily="2" charset="2"/>
              </a:rPr>
              <a:t> D@ </a:t>
            </a:r>
            <a:r>
              <a:rPr lang="en-US" sz="2400" dirty="0" err="1" smtClean="0">
                <a:latin typeface="Ipa-sams Uclphon1 SILSophiaL" pitchFamily="2" charset="2"/>
              </a:rPr>
              <a:t>saIl@ns</a:t>
            </a:r>
            <a:r>
              <a:rPr lang="en-US" sz="2400" dirty="0" smtClean="0">
                <a:latin typeface="Ipa-sams Uclphon1 SILSophiaL" pitchFamily="2" charset="2"/>
              </a:rPr>
              <a:t> @n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11</a:t>
            </a:r>
            <a:r>
              <a:rPr lang="en-US" sz="2400" dirty="0" smtClean="0">
                <a:latin typeface="Ipa-sams Uclphon1 SILSophiaL" pitchFamily="2" charset="2"/>
              </a:rPr>
              <a:t>.rIspekt </a:t>
            </a:r>
            <a:r>
              <a:rPr lang="en-US" sz="2400" dirty="0" err="1" smtClean="0">
                <a:latin typeface="Ipa-sams Uclphon1 SILSophiaL" pitchFamily="2" charset="2"/>
              </a:rPr>
              <a:t>wItS</a:t>
            </a:r>
            <a:r>
              <a:rPr lang="en-US" sz="2400" dirty="0" smtClean="0">
                <a:latin typeface="Ipa-sams Uclphon1 SILSophiaL" pitchFamily="2" charset="2"/>
              </a:rPr>
              <a:t> h@ r{</a:t>
            </a:r>
            <a:r>
              <a:rPr lang="en-US" sz="2400" dirty="0" err="1" smtClean="0">
                <a:latin typeface="Ipa-sams Uclphon1 SILSophiaL" pitchFamily="2" charset="2"/>
              </a:rPr>
              <a:t>Nk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wIl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InevIt@bli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IksaIt</a:t>
            </a:r>
            <a:r>
              <a:rPr lang="en-US" sz="2400" dirty="0" smtClean="0">
                <a:latin typeface="Ipa-sams Uclphon1 SILSophiaL" pitchFamily="2" charset="2"/>
              </a:rPr>
              <a:t>/ </a:t>
            </a:r>
            <a:r>
              <a:rPr lang="en-US" sz="2400" dirty="0" err="1" smtClean="0">
                <a:latin typeface="Ipa-sams Uclphon1 SILSophiaL" pitchFamily="2" charset="2"/>
              </a:rPr>
              <a:t>s@U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mVtS</a:t>
            </a:r>
            <a:r>
              <a:rPr lang="en-US" sz="2400" dirty="0" smtClean="0">
                <a:latin typeface="Ipa-sams Uclphon1 SILSophiaL" pitchFamily="2" charset="2"/>
              </a:rPr>
              <a:t> f@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12</a:t>
            </a:r>
            <a:r>
              <a:rPr lang="en-US" sz="2400" dirty="0" smtClean="0">
                <a:latin typeface="Ipa-sams Uclphon1 SILSophiaL" pitchFamily="2" charset="2"/>
              </a:rPr>
              <a:t>.maI </a:t>
            </a:r>
            <a:r>
              <a:rPr lang="en-US" sz="2400" dirty="0" err="1" smtClean="0">
                <a:latin typeface="Ipa-sams Uclphon1 SILSophiaL" pitchFamily="2" charset="2"/>
              </a:rPr>
              <a:t>dZen@r@l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IntenS</a:t>
            </a:r>
            <a:r>
              <a:rPr lang="en-US" sz="2400" dirty="0" smtClean="0">
                <a:latin typeface="Ipa-sams Uclphon1 SILSophiaL" pitchFamily="2" charset="2"/>
              </a:rPr>
              <a:t>(@)n/In </a:t>
            </a:r>
            <a:r>
              <a:rPr lang="en-US" sz="2400" dirty="0" err="1" smtClean="0">
                <a:latin typeface="Ipa-sams Uclphon1 SILSophiaL" pitchFamily="2" charset="2"/>
              </a:rPr>
              <a:t>feIv@r</a:t>
            </a:r>
            <a:r>
              <a:rPr lang="en-US" sz="2400" dirty="0" smtClean="0">
                <a:latin typeface="Ipa-sams Uclphon1 SILSophiaL" pitchFamily="2" charset="2"/>
              </a:rPr>
              <a:t> @v m{</a:t>
            </a:r>
            <a:r>
              <a:rPr lang="en-US" sz="2400" dirty="0" err="1" smtClean="0">
                <a:latin typeface="Ipa-sams Uclphon1 SILSophiaL" pitchFamily="2" charset="2"/>
              </a:rPr>
              <a:t>trIm@ni</a:t>
            </a:r>
            <a:r>
              <a:rPr lang="en-US" sz="2400" dirty="0" smtClean="0">
                <a:latin typeface="Ipa-sams Uclphon1 SILSophiaL" pitchFamily="2" charset="2"/>
              </a:rPr>
              <a:t>/</a:t>
            </a:r>
            <a:r>
              <a:rPr lang="en-US" sz="2400" dirty="0" err="1" smtClean="0">
                <a:latin typeface="Ipa-sams Uclphon1 SILSophiaL" pitchFamily="2" charset="2"/>
              </a:rPr>
              <a:t>naU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13</a:t>
            </a:r>
            <a:r>
              <a:rPr lang="en-US" sz="2400" dirty="0" smtClean="0">
                <a:latin typeface="Ipa-sams Uclphon1 SILSophiaL" pitchFamily="2" charset="2"/>
              </a:rPr>
              <a:t>.@z t@ </a:t>
            </a:r>
            <a:r>
              <a:rPr lang="en-US" sz="2400" dirty="0" err="1" smtClean="0">
                <a:latin typeface="Ipa-sams Uclphon1 SILSophiaL" pitchFamily="2" charset="2"/>
              </a:rPr>
              <a:t>maI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p@tIkjUl</a:t>
            </a:r>
            <a:r>
              <a:rPr lang="en-US" sz="2400" dirty="0" smtClean="0">
                <a:latin typeface="Ipa-sams Uclphon1 SILSophiaL" pitchFamily="2" charset="2"/>
              </a:rPr>
              <a:t>@ </a:t>
            </a:r>
            <a:r>
              <a:rPr lang="en-US" sz="2400" dirty="0" err="1" smtClean="0">
                <a:latin typeface="Ipa-sams Uclphon1 SILSophiaL" pitchFamily="2" charset="2"/>
              </a:rPr>
              <a:t>tSOIs</a:t>
            </a:r>
            <a:r>
              <a:rPr lang="en-US" sz="2400" dirty="0" smtClean="0">
                <a:latin typeface="Ipa-sams Uclphon1 SILSophiaL" pitchFamily="2" charset="2"/>
              </a:rPr>
              <a:t>/ </a:t>
            </a:r>
            <a:r>
              <a:rPr lang="en-US" sz="2400" dirty="0" err="1" smtClean="0">
                <a:latin typeface="Ipa-sams Uclphon1 SILSophiaL" pitchFamily="2" charset="2"/>
              </a:rPr>
              <a:t>maI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dI</a:t>
            </a:r>
            <a:r>
              <a:rPr lang="en-US" sz="2400" dirty="0" smtClean="0">
                <a:latin typeface="Ipa-sams Uclphon1 SILSophiaL" pitchFamily="2" charset="2"/>
              </a:rPr>
              <a:t>@ </a:t>
            </a:r>
            <a:r>
              <a:rPr lang="en-US" sz="2400" dirty="0" err="1" smtClean="0">
                <a:latin typeface="Ipa-sams Uclphon1 SILSophiaL" pitchFamily="2" charset="2"/>
              </a:rPr>
              <a:t>kVzIn</a:t>
            </a:r>
            <a:r>
              <a:rPr lang="en-US" sz="2400" dirty="0" smtClean="0">
                <a:latin typeface="Ipa-sams Uclphon1 SILSophiaL" pitchFamily="2" charset="2"/>
              </a:rPr>
              <a:t>/</a:t>
            </a:r>
            <a:r>
              <a:rPr lang="en-US" sz="2400" dirty="0" err="1" smtClean="0">
                <a:latin typeface="Ipa-sams Uclphon1 SILSophiaL" pitchFamily="2" charset="2"/>
              </a:rPr>
              <a:t>bi:IN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tu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InherIt</a:t>
            </a:r>
            <a:endParaRPr lang="en-US" sz="24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14</a:t>
            </a:r>
            <a:r>
              <a:rPr lang="en-US" sz="2400" dirty="0" smtClean="0">
                <a:latin typeface="Ipa-sams Uclphon1 SILSophiaL" pitchFamily="2" charset="2"/>
              </a:rPr>
              <a:t>.O:l DIs </a:t>
            </a:r>
            <a:r>
              <a:rPr lang="en-US" sz="2400" dirty="0" err="1" smtClean="0">
                <a:latin typeface="Ipa-sams Uclphon1 SILSophiaL" pitchFamily="2" charset="2"/>
              </a:rPr>
              <a:t>IsteIt</a:t>
            </a:r>
            <a:r>
              <a:rPr lang="en-US" sz="2400" dirty="0" smtClean="0">
                <a:latin typeface="Ipa-sams Uclphon1 SILSophiaL" pitchFamily="2" charset="2"/>
              </a:rPr>
              <a:t> /</a:t>
            </a:r>
            <a:r>
              <a:rPr lang="en-US" sz="2400" dirty="0" err="1" smtClean="0">
                <a:latin typeface="Ipa-sams Uclphon1 SILSophiaL" pitchFamily="2" charset="2"/>
              </a:rPr>
              <a:t>aI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kUd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nQt</a:t>
            </a:r>
            <a:r>
              <a:rPr lang="en-US" sz="2400" dirty="0" smtClean="0">
                <a:latin typeface="Ipa-sams Uclphon1 SILSophiaL" pitchFamily="2" charset="2"/>
              </a:rPr>
              <a:t> s{</a:t>
            </a:r>
            <a:r>
              <a:rPr lang="en-US" sz="2400" dirty="0" err="1" smtClean="0">
                <a:latin typeface="Ipa-sams Uclphon1 SILSophiaL" pitchFamily="2" charset="2"/>
              </a:rPr>
              <a:t>tIsfaI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maIself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wIDaUt</a:t>
            </a:r>
            <a:endParaRPr lang="en-US" sz="24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15</a:t>
            </a:r>
            <a:r>
              <a:rPr lang="en-US" sz="2400" dirty="0" smtClean="0">
                <a:latin typeface="Ipa-sams Uclphon1 SILSophiaL" pitchFamily="2" charset="2"/>
              </a:rPr>
              <a:t>.tSu:zIN @ </a:t>
            </a:r>
            <a:r>
              <a:rPr lang="en-US" sz="2400" dirty="0" err="1" smtClean="0">
                <a:latin typeface="Ipa-sams Uclphon1 SILSophiaL" pitchFamily="2" charset="2"/>
              </a:rPr>
              <a:t>waIf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fr@m</a:t>
            </a:r>
            <a:r>
              <a:rPr lang="en-US" sz="2400" dirty="0" smtClean="0">
                <a:latin typeface="Ipa-sams Uclphon1 SILSophiaL" pitchFamily="2" charset="2"/>
              </a:rPr>
              <a:t> @</a:t>
            </a:r>
            <a:r>
              <a:rPr lang="en-US" sz="2400" dirty="0" err="1" smtClean="0">
                <a:latin typeface="Ipa-sams Uclphon1 SILSophiaL" pitchFamily="2" charset="2"/>
              </a:rPr>
              <a:t>mVN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jO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fA:D@z</a:t>
            </a:r>
            <a:r>
              <a:rPr lang="en-US" sz="2400" dirty="0" smtClean="0">
                <a:latin typeface="Ipa-sams Uclphon1 SILSophiaL" pitchFamily="2" charset="2"/>
              </a:rPr>
              <a:t> </a:t>
            </a:r>
            <a:r>
              <a:rPr lang="en-US" sz="2400" dirty="0" err="1" smtClean="0">
                <a:latin typeface="Ipa-sams Uclphon1 SILSophiaL" pitchFamily="2" charset="2"/>
              </a:rPr>
              <a:t>dO:t@z</a:t>
            </a:r>
            <a:r>
              <a:rPr lang="en-US" sz="2400" dirty="0" smtClean="0">
                <a:latin typeface="Ipa-sams Uclphon1 SILSophiaL" pitchFamily="2" charset="2"/>
              </a:rPr>
              <a:t>/</a:t>
            </a:r>
            <a:endParaRPr lang="es-ES" sz="2400" dirty="0">
              <a:latin typeface="Ipa-sams Uclphon1 SILSophiaL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1814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/>
              <a:t>E5-FLD</a:t>
            </a:r>
            <a:r>
              <a:rPr lang="en-US" cap="small" dirty="0"/>
              <a:t> </a:t>
            </a:r>
            <a:r>
              <a:rPr lang="en-US" dirty="0"/>
              <a:t>Feb/Mar 17 - </a:t>
            </a:r>
            <a:r>
              <a:rPr lang="en-US" dirty="0" smtClean="0"/>
              <a:t>Dictation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1</a:t>
            </a:r>
            <a:r>
              <a:rPr lang="en-US" sz="2300" dirty="0" smtClean="0">
                <a:latin typeface="Ipa-sams Uclphon1 SILSophiaL" pitchFamily="2" charset="2"/>
              </a:rPr>
              <a:t>.@n </a:t>
            </a:r>
            <a:r>
              <a:rPr lang="en-US" sz="2300" dirty="0" err="1">
                <a:latin typeface="Ipa-sams Uclphon1 SILSophiaL" pitchFamily="2" charset="2"/>
              </a:rPr>
              <a:t>naU</a:t>
            </a:r>
            <a:r>
              <a:rPr lang="en-US" sz="2300" dirty="0">
                <a:latin typeface="Ipa-sams Uclphon1 SILSophiaL" pitchFamily="2" charset="2"/>
              </a:rPr>
              <a:t>/ </a:t>
            </a:r>
            <a:r>
              <a:rPr lang="en-US" sz="2300" dirty="0" err="1">
                <a:latin typeface="Ipa-sams Uclphon1 SILSophiaL" pitchFamily="2" charset="2"/>
              </a:rPr>
              <a:t>nVTIN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 smtClean="0">
                <a:latin typeface="Ipa-sams Uclphon1 SILSophiaL" pitchFamily="2" charset="2"/>
              </a:rPr>
              <a:t>rimeInz</a:t>
            </a:r>
            <a:r>
              <a:rPr lang="en-US" sz="2300" dirty="0" smtClean="0">
                <a:latin typeface="Ipa-sams Uclphon1 SILSophiaL" pitchFamily="2" charset="2"/>
              </a:rPr>
              <a:t> / </a:t>
            </a:r>
            <a:r>
              <a:rPr lang="en-US" sz="2300" dirty="0" err="1">
                <a:latin typeface="Ipa-sams Uclphon1 SILSophiaL" pitchFamily="2" charset="2"/>
              </a:rPr>
              <a:t>b@t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tu</a:t>
            </a:r>
            <a:r>
              <a:rPr lang="en-US" sz="2300" dirty="0">
                <a:latin typeface="Ipa-sams Uclphon1 SILSophiaL" pitchFamily="2" charset="2"/>
              </a:rPr>
              <a:t> @SO: </a:t>
            </a:r>
            <a:r>
              <a:rPr lang="en-US" sz="2300" dirty="0" err="1">
                <a:latin typeface="Ipa-sams Uclphon1 SILSophiaL" pitchFamily="2" charset="2"/>
              </a:rPr>
              <a:t>ju</a:t>
            </a:r>
            <a:r>
              <a:rPr lang="en-US" sz="2300" dirty="0">
                <a:latin typeface="Ipa-sams Uclphon1 SILSophiaL" pitchFamily="2" charset="2"/>
              </a:rPr>
              <a:t>/ In D@ </a:t>
            </a:r>
            <a:r>
              <a:rPr lang="en-US" sz="2300" dirty="0" err="1" smtClean="0">
                <a:latin typeface="Ipa-sams Uclphon1 SILSophiaL" pitchFamily="2" charset="2"/>
              </a:rPr>
              <a:t>m@Ust</a:t>
            </a:r>
            <a:endParaRPr lang="en-US" sz="23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2</a:t>
            </a:r>
            <a:r>
              <a:rPr lang="en-US" sz="2300" dirty="0" smtClean="0">
                <a:latin typeface="Ipa-sams Uclphon1 SILSophiaL" pitchFamily="2" charset="2"/>
              </a:rPr>
              <a:t>.{</a:t>
            </a:r>
            <a:r>
              <a:rPr lang="en-US" sz="2300" dirty="0" err="1" smtClean="0">
                <a:latin typeface="Ipa-sams Uclphon1 SILSophiaL" pitchFamily="2" charset="2"/>
              </a:rPr>
              <a:t>nImeItId</a:t>
            </a:r>
            <a:r>
              <a:rPr lang="en-US" sz="2300" dirty="0" smtClean="0">
                <a:latin typeface="Ipa-sams Uclphon1 SILSophiaL" pitchFamily="2" charset="2"/>
              </a:rPr>
              <a:t> l{</a:t>
            </a:r>
            <a:r>
              <a:rPr lang="en-US" sz="2300" dirty="0" err="1" smtClean="0">
                <a:latin typeface="Ipa-sams Uclphon1 SILSophiaL" pitchFamily="2" charset="2"/>
              </a:rPr>
              <a:t>NgwIdZ</a:t>
            </a:r>
            <a:r>
              <a:rPr lang="en-US" sz="2300" dirty="0" smtClean="0">
                <a:latin typeface="Ipa-sams Uclphon1 SILSophiaL" pitchFamily="2" charset="2"/>
              </a:rPr>
              <a:t>/ @v D@ </a:t>
            </a:r>
            <a:r>
              <a:rPr lang="en-US" sz="2300" dirty="0" err="1" smtClean="0">
                <a:latin typeface="Ipa-sams Uclphon1 SILSophiaL" pitchFamily="2" charset="2"/>
              </a:rPr>
              <a:t>vaI@l@ns</a:t>
            </a:r>
            <a:r>
              <a:rPr lang="en-US" sz="2300" dirty="0" smtClean="0">
                <a:latin typeface="Ipa-sams Uclphon1 SILSophiaL" pitchFamily="2" charset="2"/>
              </a:rPr>
              <a:t> @v </a:t>
            </a:r>
            <a:r>
              <a:rPr lang="en-US" sz="2300" dirty="0" err="1" smtClean="0">
                <a:latin typeface="Ipa-sams Uclphon1 SILSophiaL" pitchFamily="2" charset="2"/>
              </a:rPr>
              <a:t>maI</a:t>
            </a:r>
            <a:r>
              <a:rPr lang="en-US" sz="2300" dirty="0" smtClean="0">
                <a:latin typeface="Ipa-sams Uclphon1 SILSophiaL" pitchFamily="2" charset="2"/>
              </a:rPr>
              <a:t> @</a:t>
            </a:r>
            <a:r>
              <a:rPr lang="en-US" sz="2300" dirty="0" err="1" smtClean="0">
                <a:latin typeface="Ipa-sams Uclphon1 SILSophiaL" pitchFamily="2" charset="2"/>
              </a:rPr>
              <a:t>fekS@nz</a:t>
            </a:r>
            <a:r>
              <a:rPr lang="en-US" sz="2300" dirty="0" smtClean="0">
                <a:latin typeface="Ipa-sams Uclphon1 SILSophiaL" pitchFamily="2" charset="2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3</a:t>
            </a:r>
            <a:r>
              <a:rPr lang="en-US" sz="2300" dirty="0" smtClean="0">
                <a:latin typeface="Ipa-sams Uclphon1 SILSophiaL" pitchFamily="2" charset="2"/>
              </a:rPr>
              <a:t>.mIst</a:t>
            </a:r>
            <a:r>
              <a:rPr lang="en-US" sz="2300" dirty="0">
                <a:latin typeface="Ipa-sams Uclphon1 SILSophiaL" pitchFamily="2" charset="2"/>
              </a:rPr>
              <a:t>@ </a:t>
            </a:r>
            <a:r>
              <a:rPr lang="en-US" sz="2300" dirty="0" err="1">
                <a:latin typeface="Ipa-sams Uclphon1 SILSophiaL" pitchFamily="2" charset="2"/>
              </a:rPr>
              <a:t>kQlInz</a:t>
            </a:r>
            <a:r>
              <a:rPr lang="en-US" sz="2300" dirty="0">
                <a:latin typeface="Ipa-sams Uclphon1 SILSophiaL" pitchFamily="2" charset="2"/>
              </a:rPr>
              <a:t>/ </a:t>
            </a:r>
            <a:r>
              <a:rPr lang="en-US" sz="2300" dirty="0" err="1">
                <a:latin typeface="Ipa-sams Uclphon1 SILSophiaL" pitchFamily="2" charset="2"/>
              </a:rPr>
              <a:t>pli:z</a:t>
            </a:r>
            <a:r>
              <a:rPr lang="en-US" sz="2300" dirty="0">
                <a:latin typeface="Ipa-sams Uclphon1 SILSophiaL" pitchFamily="2" charset="2"/>
              </a:rPr>
              <a:t>/ </a:t>
            </a:r>
            <a:r>
              <a:rPr lang="en-US" sz="2300" dirty="0" err="1">
                <a:latin typeface="Ipa-sams Uclphon1 SILSophiaL" pitchFamily="2" charset="2"/>
              </a:rPr>
              <a:t>ju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>
                <a:latin typeface="Ipa-sams Uclphon1 SILSophiaL" pitchFamily="2" charset="2"/>
                <a:sym typeface="Ipa-samd Uclphon1 SILDoulosL"/>
              </a:rPr>
              <a:t>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tu</a:t>
            </a:r>
            <a:r>
              <a:rPr lang="en-US" sz="2300" dirty="0">
                <a:latin typeface="Ipa-sams Uclphon1 SILSophiaL" pitchFamily="2" charset="2"/>
              </a:rPr>
              <a:t>: </a:t>
            </a:r>
            <a:r>
              <a:rPr lang="en-US" sz="2300" dirty="0" err="1">
                <a:latin typeface="Ipa-sams Uclphon1 SILSophiaL" pitchFamily="2" charset="2"/>
              </a:rPr>
              <a:t>heIsti</a:t>
            </a:r>
            <a:r>
              <a:rPr lang="en-US" sz="2300" dirty="0">
                <a:latin typeface="Ipa-sams Uclphon1 SILSophiaL" pitchFamily="2" charset="2"/>
              </a:rPr>
              <a:t> s3:/ </a:t>
            </a:r>
            <a:r>
              <a:rPr lang="en-US" sz="2300" dirty="0" err="1">
                <a:latin typeface="Ipa-sams Uclphon1 SILSophiaL" pitchFamily="2" charset="2"/>
              </a:rPr>
              <a:t>ju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f@get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D@t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aIv</a:t>
            </a:r>
            <a:r>
              <a:rPr lang="en-US" sz="2300" dirty="0">
                <a:latin typeface="Ipa-sams Uclphon1 SILSophiaL" pitchFamily="2" charset="2"/>
              </a:rPr>
              <a:t> </a:t>
            </a:r>
            <a:endParaRPr lang="en-US" sz="23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4</a:t>
            </a:r>
            <a:r>
              <a:rPr lang="en-US" sz="2300" dirty="0" smtClean="0">
                <a:latin typeface="Ipa-sams Uclphon1 SILSophiaL" pitchFamily="2" charset="2"/>
              </a:rPr>
              <a:t>.meId </a:t>
            </a:r>
            <a:r>
              <a:rPr lang="en-US" sz="2300" dirty="0" err="1">
                <a:latin typeface="Ipa-sams Uclphon1 SILSophiaL" pitchFamily="2" charset="2"/>
              </a:rPr>
              <a:t>n@U</a:t>
            </a:r>
            <a:r>
              <a:rPr lang="en-US" sz="2300" dirty="0">
                <a:latin typeface="Ipa-sams Uclphon1 SILSophiaL" pitchFamily="2" charset="2"/>
              </a:rPr>
              <a:t> A:ns@/ let mi du: </a:t>
            </a:r>
            <a:r>
              <a:rPr lang="en-US" sz="2300" dirty="0" err="1">
                <a:latin typeface="Ipa-sams Uclphon1 SILSophiaL" pitchFamily="2" charset="2"/>
              </a:rPr>
              <a:t>s@U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naU</a:t>
            </a:r>
            <a:r>
              <a:rPr lang="en-US" sz="2300" dirty="0" smtClean="0">
                <a:latin typeface="Ipa-sams Uclphon1 SILSophiaL" pitchFamily="2" charset="2"/>
              </a:rPr>
              <a:t>/ </a:t>
            </a:r>
            <a:r>
              <a:rPr lang="en-US" sz="2300" dirty="0" err="1" smtClean="0">
                <a:latin typeface="Ipa-sams Uclphon1 SILSophiaL" pitchFamily="2" charset="2"/>
              </a:rPr>
              <a:t>aI</a:t>
            </a:r>
            <a:r>
              <a:rPr lang="en-US" sz="2300" dirty="0" smtClean="0">
                <a:latin typeface="Ipa-sams Uclphon1 SILSophiaL" pitchFamily="2" charset="2"/>
              </a:rPr>
              <a:t> </a:t>
            </a:r>
            <a:r>
              <a:rPr lang="en-US" sz="2300" dirty="0">
                <a:latin typeface="Ipa-sams Uclphon1 SILSophiaL" pitchFamily="2" charset="2"/>
              </a:rPr>
              <a:t>T{</a:t>
            </a:r>
            <a:r>
              <a:rPr lang="en-US" sz="2300" dirty="0" err="1">
                <a:latin typeface="Ipa-sams Uclphon1 SILSophiaL" pitchFamily="2" charset="2"/>
              </a:rPr>
              <a:t>Nk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ju</a:t>
            </a:r>
            <a:r>
              <a:rPr lang="en-US" sz="2300" dirty="0">
                <a:latin typeface="Ipa-sams Uclphon1 SILSophiaL" pitchFamily="2" charset="2"/>
              </a:rPr>
              <a:t> f@ </a:t>
            </a:r>
            <a:r>
              <a:rPr lang="en-US" sz="2300" dirty="0" err="1" smtClean="0">
                <a:latin typeface="Ipa-sams Uclphon1 SILSophiaL" pitchFamily="2" charset="2"/>
              </a:rPr>
              <a:t>jO</a:t>
            </a:r>
            <a:r>
              <a:rPr lang="en-US" sz="2300" dirty="0" smtClean="0">
                <a:latin typeface="Ipa-sams Uclphon1 SILSophiaL" pitchFamily="2" charset="2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5</a:t>
            </a:r>
            <a:r>
              <a:rPr lang="en-US" sz="2300" dirty="0" smtClean="0">
                <a:latin typeface="Ipa-sams Uclphon1 SILSophiaL" pitchFamily="2" charset="2"/>
              </a:rPr>
              <a:t>.kQmplIm@nts </a:t>
            </a:r>
            <a:r>
              <a:rPr lang="en-US" sz="2300" dirty="0" err="1">
                <a:latin typeface="Ipa-sams Uclphon1 SILSophiaL" pitchFamily="2" charset="2"/>
              </a:rPr>
              <a:t>aIm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veri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sensIbl</a:t>
            </a:r>
            <a:r>
              <a:rPr lang="en-US" sz="2300" dirty="0">
                <a:latin typeface="Ipa-sams Uclphon1 SILSophiaL" pitchFamily="2" charset="2"/>
              </a:rPr>
              <a:t> @v Di </a:t>
            </a:r>
            <a:r>
              <a:rPr lang="en-US" sz="2300" dirty="0" err="1">
                <a:latin typeface="Ipa-sams Uclphon1 SILSophiaL" pitchFamily="2" charset="2"/>
              </a:rPr>
              <a:t>Qn</a:t>
            </a:r>
            <a:r>
              <a:rPr lang="en-US" sz="2300" dirty="0">
                <a:latin typeface="Ipa-sams Uclphon1 SILSophiaL" pitchFamily="2" charset="2"/>
              </a:rPr>
              <a:t>@/ @v </a:t>
            </a:r>
            <a:r>
              <a:rPr lang="en-US" sz="2300" dirty="0" err="1">
                <a:latin typeface="Ipa-sams Uclphon1 SILSophiaL" pitchFamily="2" charset="2"/>
              </a:rPr>
              <a:t>jO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pr@p@Uzl</a:t>
            </a:r>
            <a:r>
              <a:rPr lang="en-US" sz="2300" dirty="0" smtClean="0">
                <a:latin typeface="Ipa-sams Uclphon1 SILSophiaL" pitchFamily="2" charset="2"/>
              </a:rPr>
              <a:t>/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6</a:t>
            </a:r>
            <a:r>
              <a:rPr lang="en-US" sz="2300" dirty="0" smtClean="0">
                <a:latin typeface="Ipa-sams Uclphon1 SILSophiaL" pitchFamily="2" charset="2"/>
              </a:rPr>
              <a:t>.b@t </a:t>
            </a:r>
            <a:r>
              <a:rPr lang="en-US" sz="2300" dirty="0">
                <a:latin typeface="Ipa-sams Uclphon1 SILSophiaL" pitchFamily="2" charset="2"/>
              </a:rPr>
              <a:t>Its </a:t>
            </a:r>
            <a:r>
              <a:rPr lang="en-US" sz="2300" dirty="0" err="1" smtClean="0">
                <a:latin typeface="Ipa-sams Uclphon1 SILSophiaL" pitchFamily="2" charset="2"/>
              </a:rPr>
              <a:t>ImpQsIbl</a:t>
            </a:r>
            <a:r>
              <a:rPr lang="en-US" sz="2300" dirty="0" smtClean="0">
                <a:latin typeface="Ipa-sams Uclphon1 SILSophiaL" pitchFamily="2" charset="2"/>
              </a:rPr>
              <a:t> </a:t>
            </a:r>
            <a:r>
              <a:rPr lang="en-US" sz="2300" dirty="0">
                <a:latin typeface="Ipa-sams Uclphon1 SILSophiaL" pitchFamily="2" charset="2"/>
              </a:rPr>
              <a:t>f@ mi </a:t>
            </a:r>
            <a:r>
              <a:rPr lang="en-US" sz="2300" dirty="0" err="1">
                <a:latin typeface="Ipa-sams Uclphon1 SILSophiaL" pitchFamily="2" charset="2"/>
              </a:rPr>
              <a:t>tu</a:t>
            </a:r>
            <a:r>
              <a:rPr lang="en-US" sz="2300" dirty="0">
                <a:latin typeface="Ipa-sams Uclphon1 SILSophiaL" pitchFamily="2" charset="2"/>
              </a:rPr>
              <a:t> @</a:t>
            </a:r>
            <a:r>
              <a:rPr lang="en-US" sz="2300" dirty="0" err="1">
                <a:latin typeface="Ipa-sams Uclphon1 SILSophiaL" pitchFamily="2" charset="2"/>
              </a:rPr>
              <a:t>ksept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D@m</a:t>
            </a:r>
            <a:r>
              <a:rPr lang="en-US" sz="2300" dirty="0" smtClean="0">
                <a:latin typeface="Ipa-sams Uclphon1 SILSophiaL" pitchFamily="2" charset="2"/>
              </a:rPr>
              <a:t>/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7</a:t>
            </a:r>
            <a:r>
              <a:rPr lang="en-US" sz="2300" dirty="0" smtClean="0">
                <a:latin typeface="Ipa-sams Uclphon1 SILSophiaL" pitchFamily="2" charset="2"/>
              </a:rPr>
              <a:t>.aI </a:t>
            </a:r>
            <a:r>
              <a:rPr lang="en-US" sz="2300" dirty="0">
                <a:latin typeface="Ipa-sams Uclphon1 SILSophiaL" pitchFamily="2" charset="2"/>
              </a:rPr>
              <a:t>@m </a:t>
            </a:r>
            <a:r>
              <a:rPr lang="en-US" sz="2300" dirty="0" err="1">
                <a:latin typeface="Ipa-sams Uclphon1 SILSophiaL" pitchFamily="2" charset="2"/>
              </a:rPr>
              <a:t>baI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n@U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mi:nz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dIskVrIdZd</a:t>
            </a:r>
            <a:r>
              <a:rPr lang="en-US" sz="2300" dirty="0">
                <a:latin typeface="Ipa-sams Uclphon1 SILSophiaL" pitchFamily="2" charset="2"/>
              </a:rPr>
              <a:t>/</a:t>
            </a:r>
            <a:r>
              <a:rPr lang="en-US" sz="2300" dirty="0" err="1">
                <a:latin typeface="Ipa-sams Uclphon1 SILSophiaL" pitchFamily="2" charset="2"/>
              </a:rPr>
              <a:t>Indi:d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nQt</a:t>
            </a:r>
            <a:r>
              <a:rPr lang="en-US" sz="2300" dirty="0" smtClean="0">
                <a:latin typeface="Ipa-sams Uclphon1 SILSophiaL" pitchFamily="2" charset="2"/>
              </a:rPr>
              <a:t>/ </a:t>
            </a:r>
            <a:r>
              <a:rPr lang="en-US" sz="2300" dirty="0" err="1" smtClean="0">
                <a:latin typeface="Ipa-sams Uclphon1 SILSophiaL" pitchFamily="2" charset="2"/>
              </a:rPr>
              <a:t>aI</a:t>
            </a:r>
            <a:r>
              <a:rPr lang="en-US" sz="2300" dirty="0" smtClean="0">
                <a:latin typeface="Ipa-sams Uclphon1 SILSophiaL" pitchFamily="2" charset="2"/>
              </a:rPr>
              <a:t> </a:t>
            </a:r>
            <a:r>
              <a:rPr lang="en-US" sz="2300" dirty="0" err="1" smtClean="0">
                <a:latin typeface="Ipa-sams Uclphon1 SILSophiaL" pitchFamily="2" charset="2"/>
              </a:rPr>
              <a:t>Vnd@st</a:t>
            </a:r>
            <a:r>
              <a:rPr lang="en-US" sz="2300" dirty="0" smtClean="0">
                <a:latin typeface="Ipa-sams Uclphon1 SILSophiaL" pitchFamily="2" charset="2"/>
              </a:rPr>
              <a:t>{</a:t>
            </a:r>
            <a:r>
              <a:rPr lang="en-US" sz="2300" dirty="0" err="1" smtClean="0">
                <a:latin typeface="Ipa-sams Uclphon1 SILSophiaL" pitchFamily="2" charset="2"/>
              </a:rPr>
              <a:t>nd</a:t>
            </a:r>
            <a:endParaRPr lang="en-US" sz="23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8</a:t>
            </a:r>
            <a:r>
              <a:rPr lang="en-US" sz="2300" dirty="0" smtClean="0">
                <a:latin typeface="Ipa-sams Uclphon1 SILSophiaL" pitchFamily="2" charset="2"/>
              </a:rPr>
              <a:t>.D@t </a:t>
            </a:r>
            <a:r>
              <a:rPr lang="en-US" sz="2300" dirty="0" err="1">
                <a:latin typeface="Ipa-sams Uclphon1 SILSophiaL" pitchFamily="2" charset="2"/>
              </a:rPr>
              <a:t>jVN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leIdiz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Qfn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rIdZekt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smtClean="0">
                <a:latin typeface="Ipa-sams Uclphon1 SILSophiaL" pitchFamily="2" charset="2"/>
              </a:rPr>
              <a:t>/ Di </a:t>
            </a:r>
            <a:r>
              <a:rPr lang="en-US" sz="2300" dirty="0">
                <a:latin typeface="Ipa-sams Uclphon1 SILSophiaL" pitchFamily="2" charset="2"/>
              </a:rPr>
              <a:t>@</a:t>
            </a:r>
            <a:r>
              <a:rPr lang="en-US" sz="2300" dirty="0" err="1">
                <a:latin typeface="Ipa-sams Uclphon1 SILSophiaL" pitchFamily="2" charset="2"/>
              </a:rPr>
              <a:t>dresIz</a:t>
            </a:r>
            <a:r>
              <a:rPr lang="en-US" sz="2300" dirty="0">
                <a:latin typeface="Ipa-sams Uclphon1 SILSophiaL" pitchFamily="2" charset="2"/>
              </a:rPr>
              <a:t> @v D@ m{n </a:t>
            </a:r>
            <a:r>
              <a:rPr lang="en-US" sz="2300" dirty="0" err="1">
                <a:latin typeface="Ipa-sams Uclphon1 SILSophiaL" pitchFamily="2" charset="2"/>
              </a:rPr>
              <a:t>DeI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 smtClean="0">
                <a:latin typeface="Ipa-sams Uclphon1 SILSophiaL" pitchFamily="2" charset="2"/>
              </a:rPr>
              <a:t>mi:n</a:t>
            </a:r>
            <a:endParaRPr lang="en-US" sz="23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9</a:t>
            </a:r>
            <a:r>
              <a:rPr lang="en-US" sz="2300" dirty="0" smtClean="0">
                <a:latin typeface="Ipa-sams Uclphon1 SILSophiaL" pitchFamily="2" charset="2"/>
              </a:rPr>
              <a:t>.tu </a:t>
            </a:r>
            <a:r>
              <a:rPr lang="en-US" sz="2300" dirty="0">
                <a:latin typeface="Ipa-sams Uclphon1 SILSophiaL" pitchFamily="2" charset="2"/>
              </a:rPr>
              <a:t>@</a:t>
            </a:r>
            <a:r>
              <a:rPr lang="en-US" sz="2300" dirty="0" err="1">
                <a:latin typeface="Ipa-sams Uclphon1 SILSophiaL" pitchFamily="2" charset="2"/>
              </a:rPr>
              <a:t>ksept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smtClean="0">
                <a:latin typeface="Ipa-sams Uclphon1 SILSophiaL" pitchFamily="2" charset="2"/>
              </a:rPr>
              <a:t>/wen </a:t>
            </a:r>
            <a:r>
              <a:rPr lang="en-US" sz="2300" dirty="0">
                <a:latin typeface="Ipa-sams Uclphon1 SILSophiaL" pitchFamily="2" charset="2"/>
              </a:rPr>
              <a:t>hi f3:st @</a:t>
            </a:r>
            <a:r>
              <a:rPr lang="en-US" sz="2300" dirty="0" err="1">
                <a:latin typeface="Ipa-sams Uclphon1 SILSophiaL" pitchFamily="2" charset="2"/>
              </a:rPr>
              <a:t>plaIz</a:t>
            </a:r>
            <a:r>
              <a:rPr lang="en-US" sz="2300" dirty="0">
                <a:latin typeface="Ipa-sams Uclphon1 SILSophiaL" pitchFamily="2" charset="2"/>
              </a:rPr>
              <a:t> f@ De@ </a:t>
            </a:r>
            <a:r>
              <a:rPr lang="en-US" sz="2300" dirty="0" err="1">
                <a:latin typeface="Ipa-sams Uclphon1 SILSophiaL" pitchFamily="2" charset="2"/>
              </a:rPr>
              <a:t>feIv</a:t>
            </a:r>
            <a:r>
              <a:rPr lang="en-US" sz="2300" dirty="0">
                <a:latin typeface="Ipa-sams Uclphon1 SILSophiaL" pitchFamily="2" charset="2"/>
              </a:rPr>
              <a:t>@/@n </a:t>
            </a:r>
            <a:r>
              <a:rPr lang="en-US" sz="2300" dirty="0" err="1">
                <a:latin typeface="Ipa-sams Uclphon1 SILSophiaL" pitchFamily="2" charset="2"/>
              </a:rPr>
              <a:t>De@fO</a:t>
            </a:r>
            <a:r>
              <a:rPr lang="en-US" sz="2300" dirty="0">
                <a:latin typeface="Ipa-sams Uclphon1 SILSophiaL" pitchFamily="2" charset="2"/>
              </a:rPr>
              <a:t>:/ </a:t>
            </a:r>
            <a:r>
              <a:rPr lang="en-US" sz="2300" dirty="0" err="1">
                <a:latin typeface="Ipa-sams Uclphon1 SILSophiaL" pitchFamily="2" charset="2"/>
              </a:rPr>
              <a:t>aI</a:t>
            </a:r>
            <a:r>
              <a:rPr lang="en-US" sz="2300" dirty="0">
                <a:latin typeface="Ipa-sams Uclphon1 SILSophiaL" pitchFamily="2" charset="2"/>
              </a:rPr>
              <a:t> </a:t>
            </a:r>
            <a:endParaRPr lang="en-US" sz="23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10</a:t>
            </a:r>
            <a:r>
              <a:rPr lang="en-US" sz="2300" dirty="0" smtClean="0">
                <a:latin typeface="Ipa-sams Uclphon1 SILSophiaL" pitchFamily="2" charset="2"/>
              </a:rPr>
              <a:t>.S@l </a:t>
            </a:r>
            <a:r>
              <a:rPr lang="en-US" sz="2300" dirty="0" err="1">
                <a:latin typeface="Ipa-sams Uclphon1 SILSophiaL" pitchFamily="2" charset="2"/>
              </a:rPr>
              <a:t>h@Up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smtClean="0">
                <a:latin typeface="Ipa-sams Uclphon1 SILSophiaL" pitchFamily="2" charset="2"/>
              </a:rPr>
              <a:t>/ t</a:t>
            </a:r>
            <a:r>
              <a:rPr lang="en-US" sz="2300" dirty="0">
                <a:latin typeface="Ipa-sams Uclphon1 SILSophiaL" pitchFamily="2" charset="2"/>
              </a:rPr>
              <a:t>@ </a:t>
            </a:r>
            <a:r>
              <a:rPr lang="en-US" sz="2300" dirty="0" err="1">
                <a:latin typeface="Ipa-sams Uclphon1 SILSophiaL" pitchFamily="2" charset="2"/>
              </a:rPr>
              <a:t>li:d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b="1" dirty="0" err="1">
                <a:latin typeface="Ipa-sams Uclphon1 SILSophiaL" pitchFamily="2" charset="2"/>
              </a:rPr>
              <a:t>ju</a:t>
            </a:r>
            <a:r>
              <a:rPr lang="en-US" sz="2300" b="1" dirty="0">
                <a:latin typeface="Ipa-sams Uclphon1 SILSophiaL" pitchFamily="2" charset="2"/>
              </a:rPr>
              <a:t>:</a:t>
            </a:r>
            <a:r>
              <a:rPr lang="en-US" sz="2300" dirty="0">
                <a:latin typeface="Ipa-sams Uclphon1 SILSophiaL" pitchFamily="2" charset="2"/>
              </a:rPr>
              <a:t> t@ Di O:lt@ </a:t>
            </a:r>
            <a:r>
              <a:rPr lang="en-US" sz="2300" dirty="0" err="1">
                <a:latin typeface="Ipa-sams Uclphon1 SILSophiaL" pitchFamily="2" charset="2"/>
              </a:rPr>
              <a:t>bIfO</a:t>
            </a:r>
            <a:r>
              <a:rPr lang="en-US" sz="2300" dirty="0">
                <a:latin typeface="Ipa-sams Uclphon1 SILSophiaL" pitchFamily="2" charset="2"/>
              </a:rPr>
              <a:t>: </a:t>
            </a:r>
            <a:r>
              <a:rPr lang="en-US" sz="2300" dirty="0" err="1">
                <a:latin typeface="Ipa-sams Uclphon1 SILSophiaL" pitchFamily="2" charset="2"/>
              </a:rPr>
              <a:t>lQN</a:t>
            </a:r>
            <a:r>
              <a:rPr lang="en-US" sz="2300" dirty="0" smtClean="0">
                <a:latin typeface="Ipa-sams Uclphon1 SILSophiaL" pitchFamily="2" charset="2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11</a:t>
            </a:r>
            <a:r>
              <a:rPr lang="en-US" sz="2300" dirty="0" smtClean="0">
                <a:latin typeface="Ipa-sams Uclphon1 SILSophiaL" pitchFamily="2" charset="2"/>
              </a:rPr>
              <a:t>.@pQn </a:t>
            </a:r>
            <a:r>
              <a:rPr lang="en-US" sz="2300" dirty="0" err="1">
                <a:latin typeface="Ipa-sams Uclphon1 SILSophiaL" pitchFamily="2" charset="2"/>
              </a:rPr>
              <a:t>maI</a:t>
            </a:r>
            <a:r>
              <a:rPr lang="en-US" sz="2300" dirty="0">
                <a:latin typeface="Ipa-sams Uclphon1 SILSophiaL" pitchFamily="2" charset="2"/>
              </a:rPr>
              <a:t> w3:d/ </a:t>
            </a:r>
            <a:r>
              <a:rPr lang="en-US" sz="2300" dirty="0" err="1">
                <a:latin typeface="Ipa-sams Uclphon1 SILSophiaL" pitchFamily="2" charset="2"/>
              </a:rPr>
              <a:t>jO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h@Up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Iz</a:t>
            </a:r>
            <a:r>
              <a:rPr lang="en-US" sz="2300" dirty="0">
                <a:latin typeface="Ipa-sams Uclphon1 SILSophiaL" pitchFamily="2" charset="2"/>
              </a:rPr>
              <a:t> @n </a:t>
            </a:r>
            <a:r>
              <a:rPr lang="en-US" sz="2300" dirty="0" err="1">
                <a:latin typeface="Ipa-sams Uclphon1 SILSophiaL" pitchFamily="2" charset="2"/>
              </a:rPr>
              <a:t>IkstrO:d@n@ri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wVn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smtClean="0">
                <a:latin typeface="Ipa-sams Uclphon1 SILSophiaL" pitchFamily="2" charset="2"/>
              </a:rPr>
              <a:t>/In </a:t>
            </a:r>
            <a:r>
              <a:rPr lang="en-US" sz="2300" dirty="0" err="1">
                <a:latin typeface="Ipa-sams Uclphon1 SILSophiaL" pitchFamily="2" charset="2"/>
              </a:rPr>
              <a:t>vju</a:t>
            </a:r>
            <a:r>
              <a:rPr lang="en-US" sz="2300" dirty="0" smtClean="0">
                <a:latin typeface="Ipa-sams Uclphon1 SILSophiaL" pitchFamily="2" charset="2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12</a:t>
            </a:r>
            <a:r>
              <a:rPr lang="en-US" sz="2300" dirty="0" smtClean="0">
                <a:latin typeface="Ipa-sams Uclphon1 SILSophiaL" pitchFamily="2" charset="2"/>
              </a:rPr>
              <a:t>.@v </a:t>
            </a:r>
            <a:r>
              <a:rPr lang="en-US" sz="2300" dirty="0" err="1">
                <a:latin typeface="Ipa-sams Uclphon1 SILSophiaL" pitchFamily="2" charset="2"/>
              </a:rPr>
              <a:t>maI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 smtClean="0">
                <a:latin typeface="Ipa-sams Uclphon1 SILSophiaL" pitchFamily="2" charset="2"/>
              </a:rPr>
              <a:t>dekl@reISn</a:t>
            </a:r>
            <a:r>
              <a:rPr lang="en-US" sz="2300" dirty="0" smtClean="0">
                <a:latin typeface="Ipa-sams Uclphon1 SILSophiaL" pitchFamily="2" charset="2"/>
              </a:rPr>
              <a:t>/</a:t>
            </a:r>
            <a:r>
              <a:rPr lang="en-US" sz="2300" dirty="0" err="1" smtClean="0">
                <a:latin typeface="Ipa-sams Uclphon1 SILSophiaL" pitchFamily="2" charset="2"/>
              </a:rPr>
              <a:t>aI</a:t>
            </a:r>
            <a:r>
              <a:rPr lang="en-US" sz="2300" dirty="0" smtClean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w@z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smtClean="0">
                <a:latin typeface="Ipa-sams Uclphon1 SILSophiaL" pitchFamily="2" charset="2"/>
              </a:rPr>
              <a:t>p3:f</a:t>
            </a:r>
            <a:r>
              <a:rPr lang="en-US" sz="2300" dirty="0">
                <a:latin typeface="Ipa-sams Uclphon1 SILSophiaL" pitchFamily="2" charset="2"/>
              </a:rPr>
              <a:t>@</a:t>
            </a:r>
            <a:r>
              <a:rPr lang="en-US" sz="2300" dirty="0" smtClean="0">
                <a:latin typeface="Ipa-sams Uclphon1 SILSophiaL" pitchFamily="2" charset="2"/>
              </a:rPr>
              <a:t>ktli </a:t>
            </a:r>
            <a:r>
              <a:rPr lang="en-US" sz="2300" dirty="0" err="1">
                <a:latin typeface="Ipa-sams Uclphon1 SILSophiaL" pitchFamily="2" charset="2"/>
              </a:rPr>
              <a:t>sI@ri@s</a:t>
            </a:r>
            <a:r>
              <a:rPr lang="en-US" sz="2300" dirty="0">
                <a:latin typeface="Ipa-sams Uclphon1 SILSophiaL" pitchFamily="2" charset="2"/>
              </a:rPr>
              <a:t> In </a:t>
            </a:r>
            <a:r>
              <a:rPr lang="en-US" sz="2300" dirty="0" err="1" smtClean="0">
                <a:latin typeface="Ipa-sams Uclphon1 SILSophiaL" pitchFamily="2" charset="2"/>
              </a:rPr>
              <a:t>maI</a:t>
            </a:r>
            <a:r>
              <a:rPr lang="en-US" sz="2300" dirty="0" smtClean="0">
                <a:latin typeface="Ipa-sams Uclphon1 SILSophiaL" pitchFamily="2" charset="2"/>
              </a:rPr>
              <a:t> </a:t>
            </a:r>
            <a:r>
              <a:rPr lang="en-US" sz="2300" dirty="0" err="1" smtClean="0">
                <a:latin typeface="Ipa-sams Uclphon1 SILSophiaL" pitchFamily="2" charset="2"/>
              </a:rPr>
              <a:t>rifju:z@l</a:t>
            </a:r>
            <a:r>
              <a:rPr lang="en-US" sz="2300" dirty="0" smtClean="0">
                <a:latin typeface="Ipa-sams Uclphon1 SILSophiaL" pitchFamily="2" charset="2"/>
              </a:rPr>
              <a:t>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13</a:t>
            </a:r>
            <a:r>
              <a:rPr lang="en-US" sz="2300" dirty="0" smtClean="0">
                <a:latin typeface="Ipa-sams Uclphon1 SILSophiaL" pitchFamily="2" charset="2"/>
              </a:rPr>
              <a:t>.ju </a:t>
            </a:r>
            <a:r>
              <a:rPr lang="en-US" sz="2300" dirty="0" err="1">
                <a:latin typeface="Ipa-sams Uclphon1 SILSophiaL" pitchFamily="2" charset="2"/>
              </a:rPr>
              <a:t>kUd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nQt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meIk</a:t>
            </a:r>
            <a:r>
              <a:rPr lang="en-US" sz="2300" dirty="0">
                <a:latin typeface="Ipa-sams Uclphon1 SILSophiaL" pitchFamily="2" charset="2"/>
              </a:rPr>
              <a:t> mi h{pi/@n </a:t>
            </a:r>
            <a:r>
              <a:rPr lang="en-US" sz="2300" dirty="0" err="1" smtClean="0">
                <a:latin typeface="Ipa-sams Uclphon1 SILSophiaL" pitchFamily="2" charset="2"/>
              </a:rPr>
              <a:t>aIm</a:t>
            </a:r>
            <a:r>
              <a:rPr lang="en-US" sz="2300" dirty="0" smtClean="0">
                <a:latin typeface="Ipa-sams Uclphon1 SILSophiaL" pitchFamily="2" charset="2"/>
              </a:rPr>
              <a:t> </a:t>
            </a:r>
            <a:r>
              <a:rPr lang="en-US" sz="2300" dirty="0">
                <a:latin typeface="Ipa-sams Uclphon1 SILSophiaL" pitchFamily="2" charset="2"/>
              </a:rPr>
              <a:t>D@ </a:t>
            </a:r>
            <a:r>
              <a:rPr lang="en-US" sz="2300" dirty="0" err="1">
                <a:latin typeface="Ipa-sams Uclphon1 SILSophiaL" pitchFamily="2" charset="2"/>
              </a:rPr>
              <a:t>lA:st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wUm@n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hu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kUd</a:t>
            </a:r>
            <a:r>
              <a:rPr lang="en-US" sz="2300" dirty="0">
                <a:latin typeface="Ipa-sams Uclphon1 SILSophiaL" pitchFamily="2" charset="2"/>
              </a:rPr>
              <a:t> </a:t>
            </a:r>
            <a:endParaRPr lang="en-US" sz="2300" dirty="0" smtClean="0">
              <a:latin typeface="Ipa-sams Uclphon1 SILSophiaL" pitchFamily="2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 smtClean="0"/>
              <a:t>14.</a:t>
            </a:r>
            <a:r>
              <a:rPr lang="en-US" sz="2300" dirty="0" smtClean="0">
                <a:latin typeface="Ipa-sams Uclphon1 SILSophiaL" pitchFamily="2" charset="2"/>
              </a:rPr>
              <a:t>meIk </a:t>
            </a:r>
            <a:r>
              <a:rPr lang="en-US" sz="2300" b="1" dirty="0" err="1">
                <a:latin typeface="Ipa-sams Uclphon1 SILSophiaL" pitchFamily="2" charset="2"/>
              </a:rPr>
              <a:t>ju</a:t>
            </a:r>
            <a:r>
              <a:rPr lang="en-US" sz="2300" b="1" dirty="0">
                <a:latin typeface="Ipa-sams Uclphon1 SILSophiaL" pitchFamily="2" charset="2"/>
              </a:rPr>
              <a:t>:</a:t>
            </a:r>
            <a:r>
              <a:rPr lang="en-US" sz="2300" dirty="0">
                <a:latin typeface="Ipa-sams Uclphon1 SILSophiaL" pitchFamily="2" charset="2"/>
              </a:rPr>
              <a:t> </a:t>
            </a:r>
            <a:r>
              <a:rPr lang="en-US" sz="2300" dirty="0" err="1">
                <a:latin typeface="Ipa-sams Uclphon1 SILSophiaL" pitchFamily="2" charset="2"/>
              </a:rPr>
              <a:t>s@U</a:t>
            </a:r>
            <a:r>
              <a:rPr lang="en-US" sz="2300" dirty="0">
                <a:latin typeface="Ipa-sams Uclphon1 SILSophiaL" pitchFamily="2" charset="2"/>
              </a:rPr>
              <a:t>/</a:t>
            </a:r>
            <a:endParaRPr lang="es-ES" sz="2300" dirty="0">
              <a:latin typeface="Ipa-sams Uclphon1 SILSophiaL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5479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/>
              <a:t>E4-Rec Nov18-Transcription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62500" lnSpcReduction="20000"/>
          </a:bodyPr>
          <a:lstStyle/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mɒm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kraɪz</a:t>
            </a:r>
            <a:r>
              <a:rPr lang="en-US" dirty="0">
                <a:latin typeface="Arial" pitchFamily="34" charset="0"/>
                <a:cs typeface="Arial" pitchFamily="34" charset="0"/>
              </a:rPr>
              <a:t> ə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lɒt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  <a:sym typeface="Ipa-sams Uclphon1 SILSophiaL"/>
              </a:rPr>
              <a:t>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ʊərɪŋ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tiːvi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ː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prəʊɡræmz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 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dæd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wɜ:ks</a:t>
            </a:r>
            <a:r>
              <a:rPr lang="en-US" dirty="0">
                <a:latin typeface="Arial" pitchFamily="34" charset="0"/>
                <a:cs typeface="Arial" pitchFamily="34" charset="0"/>
              </a:rPr>
              <a:t> ə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lɒt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ɒnɪst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mæn</a:t>
            </a:r>
            <a:r>
              <a:rPr lang="en-US" dirty="0">
                <a:latin typeface="Arial" pitchFamily="34" charset="0"/>
                <a:cs typeface="Arial" pitchFamily="34" charset="0"/>
              </a:rPr>
              <a:t> /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ɑ:nt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helən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ju:st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seɪ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ðæt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dæd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gəʊɪŋ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bi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</a:t>
            </a:r>
            <a:r>
              <a:rPr lang="en-US" dirty="0">
                <a:latin typeface="Arial" pitchFamily="34" charset="0"/>
                <a:cs typeface="Arial" pitchFamily="34" charset="0"/>
              </a:rPr>
              <a:t>ː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praʊd</a:t>
            </a:r>
            <a:r>
              <a:rPr lang="en-US" dirty="0">
                <a:latin typeface="Arial" pitchFamily="34" charset="0"/>
                <a:cs typeface="Arial" pitchFamily="34" charset="0"/>
              </a:rPr>
              <a:t> / 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wɒt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ʃi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ment</a:t>
            </a:r>
            <a:r>
              <a:rPr lang="en-US" dirty="0">
                <a:latin typeface="Arial" pitchFamily="34" charset="0"/>
                <a:cs typeface="Arial" pitchFamily="34" charset="0"/>
              </a:rPr>
              <a:t> 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hæv</a:t>
            </a:r>
            <a:r>
              <a:rPr lang="en-US" dirty="0">
                <a:latin typeface="Arial" pitchFamily="34" charset="0"/>
                <a:cs typeface="Arial" pitchFamily="34" charset="0"/>
              </a:rPr>
              <a:t> ə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mɪdlaɪf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kraɪsɪs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 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tʊk</a:t>
            </a:r>
            <a:r>
              <a:rPr lang="en-US" dirty="0">
                <a:latin typeface="Arial" pitchFamily="34" charset="0"/>
                <a:cs typeface="Arial" pitchFamily="34" charset="0"/>
              </a:rPr>
              <a:t> mi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əntɪl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əraʊnd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naʊ</a:t>
            </a:r>
            <a:r>
              <a:rPr lang="en-US" dirty="0">
                <a:latin typeface="Arial" pitchFamily="34" charset="0"/>
                <a:cs typeface="Arial" pitchFamily="34" charset="0"/>
              </a:rPr>
              <a:t> 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ʌndəstænd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ðæt</a:t>
            </a:r>
            <a:r>
              <a:rPr lang="en-US" dirty="0">
                <a:latin typeface="Arial" pitchFamily="34" charset="0"/>
                <a:cs typeface="Arial" pitchFamily="34" charset="0"/>
              </a:rPr>
              <a:t> 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bikɒz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dʒəst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tɜ:nd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fɔːti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nʌ</a:t>
            </a:r>
            <a:r>
              <a:rPr lang="es-AR" dirty="0">
                <a:latin typeface="Arial" pitchFamily="34" charset="0"/>
                <a:cs typeface="Arial" pitchFamily="34" charset="0"/>
              </a:rPr>
              <a:t>θ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ɪŋ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həz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tʃeɪndʒd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ɑ:nt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helən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feɪvərət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pɜːsən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həʊl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wɜ:ld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 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ʃi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mɒmz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sɪstə</a:t>
            </a:r>
            <a:r>
              <a:rPr lang="en-US" dirty="0">
                <a:latin typeface="Arial" pitchFamily="34" charset="0"/>
                <a:cs typeface="Arial" pitchFamily="34" charset="0"/>
              </a:rPr>
              <a:t> / 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ʃi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ɡɒt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streɪt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eɪz</a:t>
            </a:r>
            <a:r>
              <a:rPr lang="en-US" dirty="0">
                <a:latin typeface="Arial" pitchFamily="34" charset="0"/>
                <a:cs typeface="Arial" pitchFamily="34" charset="0"/>
              </a:rPr>
              <a:t> wen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ʃi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dirty="0">
                <a:latin typeface="Arial" pitchFamily="34" charset="0"/>
                <a:cs typeface="Arial" pitchFamily="34" charset="0"/>
              </a:rPr>
              <a:t> ə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tiːneɪdʒə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 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ʃi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ju:st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ɡɪv</a:t>
            </a:r>
            <a:r>
              <a:rPr lang="en-US" dirty="0">
                <a:latin typeface="Arial" pitchFamily="34" charset="0"/>
                <a:cs typeface="Arial" pitchFamily="34" charset="0"/>
              </a:rPr>
              <a:t> mi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bʊks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riːd</a:t>
            </a:r>
            <a:r>
              <a:rPr lang="en-US" dirty="0">
                <a:latin typeface="Arial" pitchFamily="34" charset="0"/>
                <a:cs typeface="Arial" pitchFamily="34" charset="0"/>
              </a:rPr>
              <a:t> / 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fɑ:ðə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bʊks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wər</a:t>
            </a:r>
            <a:r>
              <a:rPr lang="en-US" dirty="0">
                <a:latin typeface="Arial" pitchFamily="34" charset="0"/>
                <a:cs typeface="Arial" pitchFamily="34" charset="0"/>
              </a:rPr>
              <a:t> ə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lɪtl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tu</a:t>
            </a:r>
            <a:r>
              <a:rPr lang="en-US" dirty="0">
                <a:latin typeface="Arial" pitchFamily="34" charset="0"/>
                <a:cs typeface="Arial" pitchFamily="34" charset="0"/>
              </a:rPr>
              <a:t>ː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əʊld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mi/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aɪ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laɪkt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ðəm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səʊ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hi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dʒəst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ʃrʌɡd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let mi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riːd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 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dirty="0">
                <a:latin typeface="Arial" pitchFamily="34" charset="0"/>
                <a:cs typeface="Arial" pitchFamily="34" charset="0"/>
              </a:rPr>
              <a:t> ɑ:nt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helən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lɪvd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wɪð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fæməli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lɑːst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fju</a:t>
            </a:r>
            <a:r>
              <a:rPr lang="en-US" dirty="0">
                <a:latin typeface="Arial" pitchFamily="34" charset="0"/>
                <a:cs typeface="Arial" pitchFamily="34" charset="0"/>
              </a:rPr>
              <a:t>ː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jɪəz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əv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laɪf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bikɒz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sʌm</a:t>
            </a:r>
            <a:r>
              <a:rPr lang="es-AR" dirty="0">
                <a:latin typeface="Arial" pitchFamily="34" charset="0"/>
                <a:cs typeface="Arial" pitchFamily="34" charset="0"/>
              </a:rPr>
              <a:t>θ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ɪŋ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bæd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hæpənd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nəʊbədi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wʊd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tel</a:t>
            </a:r>
            <a:r>
              <a:rPr lang="en-US" dirty="0">
                <a:latin typeface="Arial" pitchFamily="34" charset="0"/>
                <a:cs typeface="Arial" pitchFamily="34" charset="0"/>
              </a:rPr>
              <a:t> mi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wɒt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352425" lvl="0" indent="-352425">
              <a:spcBef>
                <a:spcPts val="600"/>
              </a:spcBef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hæpənd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>
                <a:latin typeface="Arial" pitchFamily="34" charset="0"/>
                <a:cs typeface="Arial" pitchFamily="34" charset="0"/>
              </a:rPr>
              <a:t>i:vn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ðəʊ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ɔːlweɪz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wɒntɪd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nəʊ</a:t>
            </a:r>
            <a:r>
              <a:rPr lang="en-US" dirty="0">
                <a:latin typeface="Arial" pitchFamily="34" charset="0"/>
                <a:cs typeface="Arial" pitchFamily="34" charset="0"/>
              </a:rPr>
              <a:t> /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 marL="0" indent="0" algn="r">
              <a:buNone/>
            </a:pP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djʊərɪŋ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; d</a:t>
            </a:r>
            <a:r>
              <a:rPr lang="en-US" sz="2900" dirty="0">
                <a:latin typeface="Arial" pitchFamily="34" charset="0"/>
                <a:cs typeface="Arial" pitchFamily="34" charset="0"/>
                <a:sym typeface="Ipa-sams Uclphon1 SILSophiaL"/>
              </a:rPr>
              <a:t>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rɪŋ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dj</a:t>
            </a:r>
            <a:r>
              <a:rPr lang="en-US" sz="2900" dirty="0">
                <a:latin typeface="Arial" pitchFamily="34" charset="0"/>
                <a:cs typeface="Arial" pitchFamily="34" charset="0"/>
                <a:sym typeface="Ipa-sams Uclphon1 SILSophiaL"/>
              </a:rPr>
              <a:t>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rɪŋ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; d</a:t>
            </a:r>
            <a:r>
              <a:rPr lang="en-US" sz="2900" dirty="0">
                <a:latin typeface="Arial" pitchFamily="34" charset="0"/>
                <a:cs typeface="Arial" pitchFamily="34" charset="0"/>
                <a:sym typeface="Ipa-sams Uclphon1 SILSophiaL"/>
              </a:rPr>
              <a:t>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rɪŋ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dj</a:t>
            </a:r>
            <a:r>
              <a:rPr lang="en-US" sz="2900" dirty="0">
                <a:latin typeface="Arial" pitchFamily="34" charset="0"/>
                <a:cs typeface="Arial" pitchFamily="34" charset="0"/>
                <a:sym typeface="Ipa-sams Uclphon1 SILSophiaL"/>
              </a:rPr>
              <a:t>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rɪŋ</a:t>
            </a:r>
            <a:endParaRPr lang="es-ES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923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/>
              <a:t>E4-Rec Nov18-Dictation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1900" dirty="0">
                <a:latin typeface="Arial" pitchFamily="34" charset="0"/>
                <a:cs typeface="Arial" pitchFamily="34" charset="0"/>
              </a:rPr>
              <a:t>wen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əraʊnd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sev</a:t>
            </a:r>
            <a:r>
              <a:rPr lang="en-US" sz="1900" dirty="0" err="1" smtClean="0">
                <a:latin typeface="Arial" pitchFamily="34" charset="0"/>
                <a:cs typeface="Arial" pitchFamily="34" charset="0"/>
                <a:sym typeface="Ipa-sams Uclphon1 SILSophiaL"/>
              </a:rPr>
              <a:t>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stɒpt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ɑːskɪŋ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əbaʊt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ɪt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bik</a:t>
            </a:r>
            <a:r>
              <a:rPr lang="en-US" sz="1900" dirty="0" err="1" smtClean="0">
                <a:latin typeface="Arial" pitchFamily="34" charset="0"/>
                <a:cs typeface="Arial" pitchFamily="34" charset="0"/>
                <a:sym typeface="Ipa-sams Uclphon1 SILSophiaL"/>
              </a:rPr>
              <a:t>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z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kept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ɑːskɪŋ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laɪk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kɪdz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ɔːlweɪz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du: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ɑːnt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helən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stɑːtɪd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kraɪɪŋ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veri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hɑːd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ðæts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wen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dæd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slæpt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mi/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seɪɪŋ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j</a:t>
            </a:r>
            <a:r>
              <a:rPr lang="en-US" sz="1900" dirty="0" smtClean="0">
                <a:latin typeface="Arial" pitchFamily="34" charset="0"/>
                <a:cs typeface="Arial" pitchFamily="34" charset="0"/>
                <a:sym typeface="Ipa-sams Uclphon1 SILSophiaL"/>
              </a:rPr>
              <a:t>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hɜːtɪŋ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j</a:t>
            </a:r>
            <a:r>
              <a:rPr lang="en-US" sz="1900" dirty="0" smtClean="0">
                <a:latin typeface="Arial" pitchFamily="34" charset="0"/>
                <a:cs typeface="Arial" pitchFamily="34" charset="0"/>
                <a:sym typeface="Ipa-sams Uclphon1 SILSophiaL"/>
              </a:rPr>
              <a:t>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:r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ɑːnt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helənz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fiːlɪŋz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dɪdnt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wɒnt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du: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ðæt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səʊ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stɒpt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ɑːnt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helən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təʊld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fɑːðə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nɒt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hɪt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mi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ɪn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frʌnt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əv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hər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evər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əɡen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fɑːðə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sed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ðɪs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hɪz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haʊs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hi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wʊd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du: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wɒt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hi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wɒntɪd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mɒm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kwaɪət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səʊ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br</a:t>
            </a:r>
            <a:r>
              <a:rPr lang="en-US" sz="1900" dirty="0" smtClean="0">
                <a:latin typeface="Arial" pitchFamily="34" charset="0"/>
                <a:cs typeface="Arial" pitchFamily="34" charset="0"/>
                <a:sym typeface="Ipa-sams Uclphon1 SILSophiaL"/>
              </a:rPr>
              <a:t> 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sɪstə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dəʊnt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rimembə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mʌtʃ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mɔ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ː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ðən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  <a:sym typeface="Ipa-sams Uclphon1 SILSophiaL"/>
              </a:rPr>
              <a:t>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bik</a:t>
            </a:r>
            <a:r>
              <a:rPr lang="en-US" sz="1900" dirty="0" err="1" smtClean="0">
                <a:latin typeface="Arial" pitchFamily="34" charset="0"/>
                <a:cs typeface="Arial" pitchFamily="34" charset="0"/>
                <a:sym typeface="Ipa-sams Uclphon1 SILSophiaL"/>
              </a:rPr>
              <a:t>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z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stɑːtɪd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kraɪɪŋ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1900" dirty="0" smtClean="0">
                <a:latin typeface="Arial" pitchFamily="34" charset="0"/>
                <a:cs typeface="Arial" pitchFamily="34" charset="0"/>
                <a:sym typeface="Ipa-sams Uclphon1 SILSophiaL"/>
              </a:rPr>
              <a:t>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li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hɑːd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ɑːftər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ə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waɪl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dæd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hæd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mɒm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teɪk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mi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ruːm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ɪt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wɒznt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  <a:sym typeface="Ipa-sams Uclphon1 SILSophiaL"/>
              </a:rPr>
              <a:t>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ntɪl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mʌtʃ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leɪtə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ðət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mɒm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hæd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ə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fju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ː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ɡlɑːsɪz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əv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waɪt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waɪn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təʊld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mi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wɒt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hæpənd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hə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sɪstə</a:t>
            </a:r>
            <a:endParaRPr lang="es-ES" sz="19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900" dirty="0" err="1" smtClean="0">
                <a:latin typeface="Arial" pitchFamily="34" charset="0"/>
                <a:cs typeface="Arial" pitchFamily="34" charset="0"/>
                <a:sym typeface="Ipa-sams Uclphon1 SILSophiaL"/>
              </a:rPr>
              <a:t>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piːpl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rɪəli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duː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hæv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ɪt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ə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lɒt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wɜːs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ðən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latin typeface="Arial" pitchFamily="34" charset="0"/>
                <a:cs typeface="Arial" pitchFamily="34" charset="0"/>
              </a:rPr>
              <a:t>aɪ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duː</a:t>
            </a:r>
            <a:endParaRPr lang="es-ES" sz="1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207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/>
              <a:t>E2-FLD </a:t>
            </a:r>
            <a:r>
              <a:rPr lang="es-ES" dirty="0" smtClean="0"/>
              <a:t>jul16-Transcription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1.aɪ </a:t>
            </a:r>
            <a:r>
              <a:rPr lang="en-US" dirty="0" err="1"/>
              <a:t>lʌv</a:t>
            </a:r>
            <a:r>
              <a:rPr lang="en-US" dirty="0"/>
              <a:t> </a:t>
            </a:r>
            <a:r>
              <a:rPr lang="en-US" dirty="0" err="1"/>
              <a:t>maɪ</a:t>
            </a:r>
            <a:r>
              <a:rPr lang="en-US" dirty="0"/>
              <a:t> </a:t>
            </a:r>
            <a:r>
              <a:rPr lang="en-US" dirty="0" err="1"/>
              <a:t>dʒɒb</a:t>
            </a:r>
            <a:r>
              <a:rPr lang="en-US" dirty="0"/>
              <a:t> | </a:t>
            </a:r>
            <a:r>
              <a:rPr lang="en-US" dirty="0" err="1"/>
              <a:t>ɪts</a:t>
            </a:r>
            <a:r>
              <a:rPr lang="en-US" dirty="0"/>
              <a:t> ə </a:t>
            </a:r>
            <a:r>
              <a:rPr lang="en-US" dirty="0" err="1"/>
              <a:t>lʌvli</a:t>
            </a:r>
            <a:r>
              <a:rPr lang="en-US" dirty="0"/>
              <a:t> </a:t>
            </a:r>
            <a:r>
              <a:rPr lang="en-US" dirty="0" err="1"/>
              <a:t>dʒɒb</a:t>
            </a:r>
            <a:r>
              <a:rPr lang="en-US" dirty="0"/>
              <a:t> | wen 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en-US" dirty="0" err="1"/>
              <a:t>θɪŋk</a:t>
            </a:r>
            <a:r>
              <a:rPr lang="en-US" dirty="0"/>
              <a:t> </a:t>
            </a:r>
            <a:r>
              <a:rPr lang="en-US" dirty="0" err="1"/>
              <a:t>əbaʊt</a:t>
            </a:r>
            <a:r>
              <a:rPr lang="en-US" dirty="0"/>
              <a:t> </a:t>
            </a:r>
            <a:r>
              <a:rPr lang="en-US" dirty="0" err="1"/>
              <a:t>ɪt</a:t>
            </a:r>
            <a:r>
              <a:rPr lang="en-US" dirty="0"/>
              <a:t> </a:t>
            </a:r>
            <a:r>
              <a:rPr lang="en-US" dirty="0" smtClean="0"/>
              <a:t>|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2. </a:t>
            </a:r>
            <a:r>
              <a:rPr lang="en-US" dirty="0" err="1"/>
              <a:t>ɪznt</a:t>
            </a:r>
            <a:r>
              <a:rPr lang="en-US" dirty="0"/>
              <a:t> </a:t>
            </a:r>
            <a:r>
              <a:rPr lang="en-US" dirty="0" err="1" smtClean="0"/>
              <a:t>ɪt</a:t>
            </a:r>
            <a:r>
              <a:rPr lang="en-US" dirty="0" smtClean="0"/>
              <a:t> </a:t>
            </a:r>
            <a:r>
              <a:rPr lang="en-US" dirty="0"/>
              <a:t>| </a:t>
            </a:r>
            <a:r>
              <a:rPr lang="en-US" dirty="0" err="1"/>
              <a:t>helpɪŋ</a:t>
            </a:r>
            <a:r>
              <a:rPr lang="en-US" dirty="0"/>
              <a:t> </a:t>
            </a:r>
            <a:r>
              <a:rPr lang="en-US" dirty="0" err="1"/>
              <a:t>piːpl</a:t>
            </a:r>
            <a:r>
              <a:rPr lang="en-US" dirty="0"/>
              <a:t>̩ | </a:t>
            </a:r>
            <a:r>
              <a:rPr lang="en-US" dirty="0" err="1"/>
              <a:t>aɪv</a:t>
            </a:r>
            <a:r>
              <a:rPr lang="en-US" dirty="0"/>
              <a:t> </a:t>
            </a:r>
            <a:r>
              <a:rPr lang="en-US" dirty="0" err="1"/>
              <a:t>ɔːlweɪz</a:t>
            </a:r>
            <a:r>
              <a:rPr lang="en-US" dirty="0"/>
              <a:t> </a:t>
            </a:r>
            <a:r>
              <a:rPr lang="en-US" dirty="0" err="1"/>
              <a:t>wɒntɪd</a:t>
            </a:r>
            <a:r>
              <a:rPr lang="en-US" dirty="0"/>
              <a:t> </a:t>
            </a:r>
            <a:r>
              <a:rPr lang="en-US" dirty="0" err="1"/>
              <a:t>tə</a:t>
            </a:r>
            <a:r>
              <a:rPr lang="en-US" dirty="0"/>
              <a:t> du: </a:t>
            </a:r>
            <a:r>
              <a:rPr lang="en-US" dirty="0" err="1"/>
              <a:t>ɪt</a:t>
            </a:r>
            <a:r>
              <a:rPr lang="en-US" dirty="0"/>
              <a:t> | </a:t>
            </a:r>
            <a:r>
              <a:rPr lang="en-US" dirty="0" err="1" smtClean="0"/>
              <a:t>ən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3. </a:t>
            </a:r>
            <a:r>
              <a:rPr lang="en-US" dirty="0" err="1"/>
              <a:t>fɑːðə</a:t>
            </a:r>
            <a:r>
              <a:rPr lang="en-US" dirty="0"/>
              <a:t> </a:t>
            </a:r>
            <a:r>
              <a:rPr lang="en-US" dirty="0" err="1"/>
              <a:t>nju</a:t>
            </a:r>
            <a:r>
              <a:rPr lang="en-US" dirty="0"/>
              <a:t>ː </a:t>
            </a:r>
            <a:r>
              <a:rPr lang="en-US" dirty="0" err="1"/>
              <a:t>ðæt</a:t>
            </a:r>
            <a:r>
              <a:rPr lang="en-US" dirty="0"/>
              <a:t> | hi </a:t>
            </a:r>
            <a:r>
              <a:rPr lang="en-US" dirty="0" err="1"/>
              <a:t>tʊk</a:t>
            </a:r>
            <a:r>
              <a:rPr lang="en-US" dirty="0"/>
              <a:t> </a:t>
            </a:r>
            <a:r>
              <a:rPr lang="en-US" dirty="0" err="1"/>
              <a:t>nəʊ</a:t>
            </a:r>
            <a:r>
              <a:rPr lang="en-US" dirty="0"/>
              <a:t> </a:t>
            </a:r>
            <a:r>
              <a:rPr lang="en-US" dirty="0" err="1"/>
              <a:t>nəʊtɪs</a:t>
            </a:r>
            <a:r>
              <a:rPr lang="en-US" dirty="0"/>
              <a:t> </a:t>
            </a:r>
            <a:r>
              <a:rPr lang="en-US" dirty="0" err="1"/>
              <a:t>əv</a:t>
            </a:r>
            <a:r>
              <a:rPr lang="en-US" dirty="0"/>
              <a:t> </a:t>
            </a:r>
            <a:r>
              <a:rPr lang="en-US" dirty="0" err="1"/>
              <a:t>ʌðə</a:t>
            </a:r>
            <a:r>
              <a:rPr lang="en-US" dirty="0"/>
              <a:t> </a:t>
            </a:r>
            <a:r>
              <a:rPr lang="en-US" dirty="0" err="1"/>
              <a:t>piːpl</a:t>
            </a:r>
            <a:r>
              <a:rPr lang="en-US" dirty="0"/>
              <a:t>̩ wen </a:t>
            </a:r>
            <a:r>
              <a:rPr lang="en-US" dirty="0" smtClean="0"/>
              <a:t>hi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4. </a:t>
            </a:r>
            <a:r>
              <a:rPr lang="en-US" dirty="0" err="1"/>
              <a:t>pɑːst</a:t>
            </a:r>
            <a:r>
              <a:rPr lang="en-US" dirty="0"/>
              <a:t> </a:t>
            </a:r>
            <a:r>
              <a:rPr lang="en-US" dirty="0" err="1"/>
              <a:t>ðə</a:t>
            </a:r>
            <a:r>
              <a:rPr lang="en-US" dirty="0"/>
              <a:t> </a:t>
            </a:r>
            <a:r>
              <a:rPr lang="en-US" dirty="0" err="1"/>
              <a:t>bɪznəs</a:t>
            </a:r>
            <a:r>
              <a:rPr lang="en-US" dirty="0"/>
              <a:t> </a:t>
            </a:r>
            <a:r>
              <a:rPr lang="en-US" dirty="0" err="1"/>
              <a:t>ɒn</a:t>
            </a:r>
            <a:r>
              <a:rPr lang="en-US" dirty="0"/>
              <a:t> </a:t>
            </a:r>
            <a:r>
              <a:rPr lang="en-US" dirty="0" err="1"/>
              <a:t>tə</a:t>
            </a:r>
            <a:r>
              <a:rPr lang="en-US" dirty="0"/>
              <a:t> mi | ə </a:t>
            </a:r>
            <a:r>
              <a:rPr lang="en-US" dirty="0" err="1"/>
              <a:t>slɪp</a:t>
            </a:r>
            <a:r>
              <a:rPr lang="en-US" dirty="0"/>
              <a:t> </a:t>
            </a:r>
            <a:r>
              <a:rPr lang="en-US" dirty="0" err="1"/>
              <a:t>əv</a:t>
            </a:r>
            <a:r>
              <a:rPr lang="en-US" dirty="0"/>
              <a:t> ə </a:t>
            </a:r>
            <a:r>
              <a:rPr lang="en-US" dirty="0" err="1"/>
              <a:t>ɡɜːl</a:t>
            </a:r>
            <a:r>
              <a:rPr lang="en-US" dirty="0"/>
              <a:t> </a:t>
            </a:r>
            <a:r>
              <a:rPr lang="en-US" dirty="0" err="1"/>
              <a:t>ət</a:t>
            </a:r>
            <a:r>
              <a:rPr lang="en-US" dirty="0"/>
              <a:t> ə </a:t>
            </a:r>
            <a:r>
              <a:rPr lang="en-US" dirty="0" err="1"/>
              <a:t>beəli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5.twenti </a:t>
            </a:r>
            <a:r>
              <a:rPr lang="en-US" dirty="0"/>
              <a:t>| </a:t>
            </a:r>
            <a:r>
              <a:rPr lang="en-US" dirty="0" err="1"/>
              <a:t>bət</a:t>
            </a:r>
            <a:r>
              <a:rPr lang="en-US" dirty="0"/>
              <a:t> </a:t>
            </a:r>
            <a:r>
              <a:rPr lang="en-US" dirty="0" err="1"/>
              <a:t>aɪ</a:t>
            </a:r>
            <a:r>
              <a:rPr lang="en-US" dirty="0"/>
              <a:t> </a:t>
            </a:r>
            <a:r>
              <a:rPr lang="en-US" dirty="0" err="1"/>
              <a:t>θɪŋk</a:t>
            </a:r>
            <a:r>
              <a:rPr lang="en-US" dirty="0"/>
              <a:t> hi </a:t>
            </a:r>
            <a:r>
              <a:rPr lang="en-US" dirty="0" err="1"/>
              <a:t>mʌst</a:t>
            </a:r>
            <a:r>
              <a:rPr lang="en-US" dirty="0"/>
              <a:t> </a:t>
            </a:r>
            <a:r>
              <a:rPr lang="en-US" dirty="0" err="1"/>
              <a:t>əv</a:t>
            </a:r>
            <a:r>
              <a:rPr lang="en-US" dirty="0"/>
              <a:t> </a:t>
            </a:r>
            <a:r>
              <a:rPr lang="en-US" dirty="0" err="1"/>
              <a:t>nəʊn</a:t>
            </a:r>
            <a:r>
              <a:rPr lang="en-US" dirty="0"/>
              <a:t> | </a:t>
            </a:r>
            <a:r>
              <a:rPr lang="en-US" dirty="0" err="1"/>
              <a:t>hɜːd</a:t>
            </a:r>
            <a:r>
              <a:rPr lang="en-US" dirty="0"/>
              <a:t> </a:t>
            </a:r>
            <a:r>
              <a:rPr lang="en-US" dirty="0" err="1"/>
              <a:t>ðə</a:t>
            </a:r>
            <a:r>
              <a:rPr lang="en-US" dirty="0"/>
              <a:t> </a:t>
            </a:r>
            <a:r>
              <a:rPr lang="en-US" dirty="0" err="1" smtClean="0"/>
              <a:t>nɪkneɪmz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6.| </a:t>
            </a:r>
            <a:r>
              <a:rPr lang="en-US" dirty="0" err="1"/>
              <a:t>ðə</a:t>
            </a:r>
            <a:r>
              <a:rPr lang="en-US" dirty="0"/>
              <a:t> </a:t>
            </a:r>
            <a:r>
              <a:rPr lang="en-US" dirty="0" err="1"/>
              <a:t>kæt</a:t>
            </a:r>
            <a:r>
              <a:rPr lang="en-US" dirty="0"/>
              <a:t> </a:t>
            </a:r>
            <a:r>
              <a:rPr lang="en-US" dirty="0" err="1"/>
              <a:t>kɔːlz</a:t>
            </a:r>
            <a:r>
              <a:rPr lang="en-US" dirty="0"/>
              <a:t> | </a:t>
            </a:r>
            <a:r>
              <a:rPr lang="en-US" dirty="0" err="1"/>
              <a:t>spuːk</a:t>
            </a:r>
            <a:r>
              <a:rPr lang="en-US" dirty="0"/>
              <a:t> | </a:t>
            </a:r>
            <a:r>
              <a:rPr lang="en-US" dirty="0" err="1"/>
              <a:t>ðə</a:t>
            </a:r>
            <a:r>
              <a:rPr lang="en-US" dirty="0"/>
              <a:t> </a:t>
            </a:r>
            <a:r>
              <a:rPr lang="en-US" dirty="0" err="1"/>
              <a:t>ɡuːl</a:t>
            </a:r>
            <a:r>
              <a:rPr lang="en-US" dirty="0"/>
              <a:t> | </a:t>
            </a:r>
            <a:r>
              <a:rPr lang="en-US" dirty="0" err="1"/>
              <a:t>ðæt</a:t>
            </a:r>
            <a:r>
              <a:rPr lang="en-US" dirty="0"/>
              <a:t> </a:t>
            </a:r>
            <a:r>
              <a:rPr lang="en-US" dirty="0" err="1"/>
              <a:t>kaɪnd</a:t>
            </a:r>
            <a:r>
              <a:rPr lang="en-US" dirty="0"/>
              <a:t> </a:t>
            </a:r>
            <a:r>
              <a:rPr lang="en-US" dirty="0" err="1"/>
              <a:t>əv</a:t>
            </a:r>
            <a:r>
              <a:rPr lang="en-US" dirty="0"/>
              <a:t> </a:t>
            </a:r>
            <a:r>
              <a:rPr lang="en-US" dirty="0" err="1"/>
              <a:t>θɪŋ</a:t>
            </a:r>
            <a:r>
              <a:rPr lang="en-US" dirty="0"/>
              <a:t> | </a:t>
            </a:r>
            <a:r>
              <a:rPr lang="en-US" dirty="0" err="1"/>
              <a:t>ɪt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7. </a:t>
            </a:r>
            <a:r>
              <a:rPr lang="en-US" dirty="0" err="1" smtClean="0"/>
              <a:t>nevə</a:t>
            </a:r>
            <a:r>
              <a:rPr lang="en-US" dirty="0" smtClean="0"/>
              <a:t> </a:t>
            </a:r>
            <a:r>
              <a:rPr lang="en-US" dirty="0" err="1"/>
              <a:t>bɒðəd</a:t>
            </a:r>
            <a:r>
              <a:rPr lang="en-US" dirty="0"/>
              <a:t> mi | </a:t>
            </a:r>
            <a:r>
              <a:rPr lang="en-US" dirty="0" err="1"/>
              <a:t>aɪ</a:t>
            </a:r>
            <a:r>
              <a:rPr lang="en-US" dirty="0"/>
              <a:t> </a:t>
            </a:r>
            <a:r>
              <a:rPr lang="en-US" dirty="0" err="1"/>
              <a:t>hæd</a:t>
            </a:r>
            <a:r>
              <a:rPr lang="en-US" dirty="0"/>
              <a:t> ə </a:t>
            </a:r>
            <a:r>
              <a:rPr lang="en-US" dirty="0" err="1"/>
              <a:t>jʌŋ</a:t>
            </a:r>
            <a:r>
              <a:rPr lang="en-US" dirty="0"/>
              <a:t> </a:t>
            </a:r>
            <a:r>
              <a:rPr lang="en-US" dirty="0" err="1"/>
              <a:t>wʊmən</a:t>
            </a:r>
            <a:r>
              <a:rPr lang="en-US" dirty="0"/>
              <a:t> </a:t>
            </a:r>
            <a:r>
              <a:rPr lang="en-US" dirty="0" err="1"/>
              <a:t>ɪn</a:t>
            </a:r>
            <a:r>
              <a:rPr lang="en-US" dirty="0"/>
              <a:t> </a:t>
            </a:r>
            <a:r>
              <a:rPr lang="en-US" dirty="0" err="1"/>
              <a:t>hɪər</a:t>
            </a:r>
            <a:r>
              <a:rPr lang="en-US" dirty="0"/>
              <a:t> ə </a:t>
            </a:r>
            <a:r>
              <a:rPr lang="en-US" dirty="0" err="1"/>
              <a:t>kʌpl</a:t>
            </a:r>
            <a:r>
              <a:rPr lang="en-US" dirty="0"/>
              <a:t>̩ </a:t>
            </a:r>
            <a:r>
              <a:rPr lang="en-US" dirty="0" err="1"/>
              <a:t>əv</a:t>
            </a:r>
            <a:r>
              <a:rPr lang="en-US" dirty="0"/>
              <a:t> </a:t>
            </a:r>
            <a:r>
              <a:rPr lang="en-US" dirty="0" err="1"/>
              <a:t>deɪz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8. </a:t>
            </a:r>
            <a:r>
              <a:rPr lang="en-US" dirty="0" err="1" smtClean="0"/>
              <a:t>əɡəʊ</a:t>
            </a:r>
            <a:r>
              <a:rPr lang="en-US" dirty="0" smtClean="0"/>
              <a:t> </a:t>
            </a:r>
            <a:r>
              <a:rPr lang="en-US" dirty="0"/>
              <a:t>| </a:t>
            </a:r>
            <a:r>
              <a:rPr lang="en-US" dirty="0" err="1"/>
              <a:t>frəm</a:t>
            </a:r>
            <a:r>
              <a:rPr lang="en-US" dirty="0"/>
              <a:t> </a:t>
            </a:r>
            <a:r>
              <a:rPr lang="en-US" dirty="0" err="1"/>
              <a:t>iːli</a:t>
            </a:r>
            <a:r>
              <a:rPr lang="en-US" dirty="0"/>
              <a:t> </a:t>
            </a:r>
            <a:r>
              <a:rPr lang="en-US" dirty="0" err="1"/>
              <a:t>kəmjuːnɪti</a:t>
            </a:r>
            <a:r>
              <a:rPr lang="en-US" dirty="0"/>
              <a:t> </a:t>
            </a:r>
            <a:r>
              <a:rPr lang="en-US" dirty="0" err="1"/>
              <a:t>kɒlɪdʒ</a:t>
            </a:r>
            <a:r>
              <a:rPr lang="en-US" dirty="0"/>
              <a:t> | </a:t>
            </a:r>
            <a:r>
              <a:rPr lang="en-US" dirty="0" err="1"/>
              <a:t>duːɪŋ</a:t>
            </a:r>
            <a:r>
              <a:rPr lang="en-US" dirty="0"/>
              <a:t> </a:t>
            </a:r>
            <a:r>
              <a:rPr lang="en-US" dirty="0" err="1"/>
              <a:t>ən</a:t>
            </a:r>
            <a:r>
              <a:rPr lang="en-US" dirty="0"/>
              <a:t> </a:t>
            </a:r>
            <a:r>
              <a:rPr lang="en-US" dirty="0" err="1"/>
              <a:t>ɪntəvju</a:t>
            </a:r>
            <a:r>
              <a:rPr lang="en-US" dirty="0"/>
              <a:t>ː </a:t>
            </a:r>
            <a:r>
              <a:rPr lang="en-US" dirty="0" err="1"/>
              <a:t>ʃi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smtClean="0"/>
              <a:t>|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9. </a:t>
            </a:r>
            <a:r>
              <a:rPr lang="en-US" dirty="0" err="1" smtClean="0"/>
              <a:t>fə</a:t>
            </a:r>
            <a:r>
              <a:rPr lang="en-US" dirty="0" smtClean="0"/>
              <a:t> </a:t>
            </a:r>
            <a:r>
              <a:rPr lang="en-US" dirty="0" err="1"/>
              <a:t>ðeə</a:t>
            </a:r>
            <a:r>
              <a:rPr lang="en-US" dirty="0"/>
              <a:t> </a:t>
            </a:r>
            <a:r>
              <a:rPr lang="en-US" dirty="0" err="1"/>
              <a:t>mæɡəziːn</a:t>
            </a:r>
            <a:r>
              <a:rPr lang="en-US" dirty="0"/>
              <a:t> | </a:t>
            </a:r>
            <a:r>
              <a:rPr lang="en-US" dirty="0" err="1"/>
              <a:t>ʌnjuːʒʊəl</a:t>
            </a:r>
            <a:r>
              <a:rPr lang="en-US" dirty="0"/>
              <a:t> </a:t>
            </a:r>
            <a:r>
              <a:rPr lang="en-US" dirty="0" err="1"/>
              <a:t>dʒɒbz</a:t>
            </a:r>
            <a:r>
              <a:rPr lang="en-US" dirty="0"/>
              <a:t> | </a:t>
            </a:r>
            <a:r>
              <a:rPr lang="en-US" dirty="0" err="1"/>
              <a:t>wɒts</a:t>
            </a:r>
            <a:r>
              <a:rPr lang="en-US" dirty="0"/>
              <a:t> </a:t>
            </a:r>
            <a:r>
              <a:rPr lang="en-US" dirty="0" err="1"/>
              <a:t>ʌnjuːʒʊəl</a:t>
            </a:r>
            <a:r>
              <a:rPr lang="en-US" dirty="0"/>
              <a:t> </a:t>
            </a:r>
            <a:r>
              <a:rPr lang="en-US" dirty="0" err="1"/>
              <a:t>əbaʊt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10. </a:t>
            </a:r>
            <a:r>
              <a:rPr lang="en-US" dirty="0" err="1" smtClean="0"/>
              <a:t>maɪ</a:t>
            </a:r>
            <a:r>
              <a:rPr lang="en-US" dirty="0" smtClean="0"/>
              <a:t> </a:t>
            </a:r>
            <a:r>
              <a:rPr lang="en-US" dirty="0" err="1"/>
              <a:t>dʒɒb</a:t>
            </a:r>
            <a:r>
              <a:rPr lang="en-US" dirty="0"/>
              <a:t> | </a:t>
            </a:r>
            <a:r>
              <a:rPr lang="en-US" dirty="0" err="1"/>
              <a:t>aɪ</a:t>
            </a:r>
            <a:r>
              <a:rPr lang="en-US" dirty="0"/>
              <a:t> </a:t>
            </a:r>
            <a:r>
              <a:rPr lang="en-US" dirty="0" err="1"/>
              <a:t>ɑːs</a:t>
            </a:r>
            <a:r>
              <a:rPr lang="en-US" dirty="0"/>
              <a:t>(k)t </a:t>
            </a:r>
            <a:r>
              <a:rPr lang="en-US" dirty="0" err="1"/>
              <a:t>hə</a:t>
            </a:r>
            <a:r>
              <a:rPr lang="en-US" dirty="0"/>
              <a:t> | </a:t>
            </a:r>
            <a:r>
              <a:rPr lang="en-US" dirty="0" err="1"/>
              <a:t>wel</a:t>
            </a:r>
            <a:r>
              <a:rPr lang="en-US" dirty="0"/>
              <a:t> | </a:t>
            </a:r>
            <a:r>
              <a:rPr lang="en-US" dirty="0" err="1"/>
              <a:t>ʃi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| </a:t>
            </a:r>
            <a:r>
              <a:rPr lang="en-US" dirty="0" err="1"/>
              <a:t>ɔːl</a:t>
            </a:r>
            <a:r>
              <a:rPr lang="en-US" dirty="0"/>
              <a:t> </a:t>
            </a:r>
            <a:r>
              <a:rPr lang="en-US" dirty="0" err="1"/>
              <a:t>ðəʊz</a:t>
            </a:r>
            <a:r>
              <a:rPr lang="en-US" dirty="0"/>
              <a:t> </a:t>
            </a:r>
            <a:r>
              <a:rPr lang="en-US" dirty="0" err="1"/>
              <a:t>ded</a:t>
            </a:r>
            <a:r>
              <a:rPr lang="en-US" dirty="0"/>
              <a:t> </a:t>
            </a:r>
            <a:r>
              <a:rPr lang="en-US" dirty="0" err="1"/>
              <a:t>bɒdɪz</a:t>
            </a:r>
            <a:r>
              <a:rPr lang="en-US" dirty="0"/>
              <a:t> </a:t>
            </a:r>
            <a:r>
              <a:rPr lang="en-US" dirty="0" smtClean="0"/>
              <a:t>|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11. </a:t>
            </a:r>
            <a:r>
              <a:rPr lang="en-US" dirty="0" err="1"/>
              <a:t>dəʊntʃu</a:t>
            </a:r>
            <a:r>
              <a:rPr lang="en-US" dirty="0"/>
              <a:t> </a:t>
            </a:r>
            <a:r>
              <a:rPr lang="en-US" dirty="0" err="1"/>
              <a:t>faɪnd</a:t>
            </a:r>
            <a:r>
              <a:rPr lang="en-US" dirty="0"/>
              <a:t> </a:t>
            </a:r>
            <a:r>
              <a:rPr lang="en-US" dirty="0" err="1"/>
              <a:t>ɪt</a:t>
            </a:r>
            <a:r>
              <a:rPr lang="en-US" dirty="0"/>
              <a:t> </a:t>
            </a:r>
            <a:r>
              <a:rPr lang="en-US" dirty="0" err="1"/>
              <a:t>kriːpi</a:t>
            </a:r>
            <a:r>
              <a:rPr lang="en-US" dirty="0"/>
              <a:t> | </a:t>
            </a:r>
            <a:r>
              <a:rPr lang="en-US" dirty="0" err="1"/>
              <a:t>nʌθɪŋ</a:t>
            </a:r>
            <a:r>
              <a:rPr lang="en-US" dirty="0"/>
              <a:t> </a:t>
            </a:r>
            <a:r>
              <a:rPr lang="en-US" dirty="0" err="1"/>
              <a:t>kriːpi</a:t>
            </a:r>
            <a:r>
              <a:rPr lang="en-US" dirty="0"/>
              <a:t> </a:t>
            </a:r>
            <a:r>
              <a:rPr lang="en-US" dirty="0" err="1"/>
              <a:t>əbaʊt</a:t>
            </a:r>
            <a:r>
              <a:rPr lang="en-US" dirty="0"/>
              <a:t> </a:t>
            </a:r>
            <a:r>
              <a:rPr lang="en-US" dirty="0" err="1"/>
              <a:t>ɪt</a:t>
            </a:r>
            <a:r>
              <a:rPr lang="en-US" dirty="0"/>
              <a:t> | </a:t>
            </a:r>
            <a:r>
              <a:rPr lang="en-US" dirty="0" err="1" smtClean="0"/>
              <a:t>pɜːfɪktli</a:t>
            </a:r>
            <a:endParaRPr lang="en-US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12. </a:t>
            </a:r>
            <a:r>
              <a:rPr lang="en-US" dirty="0" err="1" smtClean="0"/>
              <a:t>ɔːdɪnri</a:t>
            </a:r>
            <a:r>
              <a:rPr lang="en-US" dirty="0" smtClean="0"/>
              <a:t> </a:t>
            </a:r>
            <a:r>
              <a:rPr lang="en-US" dirty="0"/>
              <a:t>| wen 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en-US" dirty="0" err="1"/>
              <a:t>wɜːk</a:t>
            </a:r>
            <a:r>
              <a:rPr lang="en-US" dirty="0"/>
              <a:t> </a:t>
            </a:r>
            <a:r>
              <a:rPr lang="en-US" dirty="0" err="1"/>
              <a:t>wɪð</a:t>
            </a:r>
            <a:r>
              <a:rPr lang="en-US" dirty="0"/>
              <a:t> </a:t>
            </a:r>
            <a:r>
              <a:rPr lang="en-US" dirty="0" err="1"/>
              <a:t>ðəm</a:t>
            </a:r>
            <a:r>
              <a:rPr lang="en-US" dirty="0"/>
              <a:t> | </a:t>
            </a:r>
            <a:r>
              <a:rPr lang="en-US" dirty="0" err="1"/>
              <a:t>evri</a:t>
            </a:r>
            <a:r>
              <a:rPr lang="en-US" dirty="0"/>
              <a:t> </a:t>
            </a:r>
            <a:r>
              <a:rPr lang="en-US" dirty="0" err="1"/>
              <a:t>deɪ</a:t>
            </a:r>
            <a:r>
              <a:rPr lang="en-US" dirty="0"/>
              <a:t> |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727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>
                <a:hlinkClick r:id="rId2" action="ppaction://hlinkfile"/>
              </a:rPr>
              <a:t>E3-FLD </a:t>
            </a:r>
            <a:r>
              <a:rPr lang="es-ES" dirty="0" smtClean="0">
                <a:hlinkClick r:id="rId2" action="ppaction://hlinkfile"/>
              </a:rPr>
              <a:t>may17/feb18-Dictation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1./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sɒri</a:t>
            </a:r>
            <a:r>
              <a:rPr lang="es-AR" dirty="0">
                <a:latin typeface="Arial" pitchFamily="34" charset="0"/>
                <a:cs typeface="Arial" pitchFamily="34" charset="0"/>
              </a:rPr>
              <a:t>/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ʃi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sed/a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ɪ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red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əbaʊtʃu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pe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pəz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/a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r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əli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felt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dirty="0">
                <a:latin typeface="Arial" pitchFamily="34" charset="0"/>
                <a:cs typeface="Arial" pitchFamily="34" charset="0"/>
                <a:sym typeface="Ipa-sams Uclphon1 SILSophiaL"/>
              </a:rPr>
              <a:t>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>
                <a:latin typeface="Arial" pitchFamily="34" charset="0"/>
                <a:cs typeface="Arial" pitchFamily="34" charset="0"/>
              </a:rPr>
              <a:t>ju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2.əʊ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>
                <a:latin typeface="Arial" pitchFamily="34" charset="0"/>
                <a:cs typeface="Arial" pitchFamily="34" charset="0"/>
              </a:rPr>
              <a:t>/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dʒəst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wɒntʃu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nəʊ</a:t>
            </a:r>
            <a:r>
              <a:rPr lang="es-AR" dirty="0">
                <a:latin typeface="Arial" pitchFamily="34" charset="0"/>
                <a:cs typeface="Arial" pitchFamily="34" charset="0"/>
              </a:rPr>
              <a:t> /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ðət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nɒt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k </a:t>
            </a:r>
            <a:r>
              <a:rPr lang="es-AR" dirty="0">
                <a:latin typeface="Arial" pitchFamily="34" charset="0"/>
                <a:cs typeface="Arial" pitchFamily="34" charset="0"/>
              </a:rPr>
              <a:t>/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pɔ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nt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te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kn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/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3. 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sɒri</a:t>
            </a:r>
            <a:r>
              <a:rPr lang="es-AR" dirty="0">
                <a:latin typeface="Arial" pitchFamily="34" charset="0"/>
                <a:cs typeface="Arial" pitchFamily="34" charset="0"/>
              </a:rPr>
              <a:t> / ə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wi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frendz</a:t>
            </a:r>
            <a:r>
              <a:rPr lang="es-AR" dirty="0">
                <a:latin typeface="Arial" pitchFamily="34" charset="0"/>
                <a:cs typeface="Arial" pitchFamily="34" charset="0"/>
              </a:rPr>
              <a:t> /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ʃi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ŋkwaɪəd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>
                <a:latin typeface="Arial" pitchFamily="34" charset="0"/>
                <a:cs typeface="Arial" pitchFamily="34" charset="0"/>
              </a:rPr>
              <a:t>/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jeə</a:t>
            </a:r>
            <a:r>
              <a:rPr lang="es-AR" dirty="0">
                <a:latin typeface="Arial" pitchFamily="34" charset="0"/>
                <a:cs typeface="Arial" pitchFamily="34" charset="0"/>
              </a:rPr>
              <a:t> /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frendz</a:t>
            </a:r>
            <a:r>
              <a:rPr lang="es-AR" dirty="0">
                <a:latin typeface="Arial" pitchFamily="34" charset="0"/>
                <a:cs typeface="Arial" pitchFamily="34" charset="0"/>
              </a:rPr>
              <a:t> ə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kuːl</a:t>
            </a:r>
            <a:r>
              <a:rPr lang="es-AR" dirty="0">
                <a:latin typeface="Arial" pitchFamily="34" charset="0"/>
                <a:cs typeface="Arial" pitchFamily="34" charset="0"/>
              </a:rPr>
              <a:t> /hi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tʃəʊz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endParaRPr lang="es-A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4.nɒt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spiːk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sa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mən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h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l </a:t>
            </a:r>
            <a:r>
              <a:rPr lang="es-AR" dirty="0">
                <a:latin typeface="Arial" pitchFamily="34" charset="0"/>
                <a:cs typeface="Arial" pitchFamily="34" charset="0"/>
              </a:rPr>
              <a:t>/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bət</a:t>
            </a:r>
            <a:r>
              <a:rPr lang="es-AR" dirty="0">
                <a:latin typeface="Arial" pitchFamily="34" charset="0"/>
                <a:cs typeface="Arial" pitchFamily="34" charset="0"/>
              </a:rPr>
              <a:t> hi ɔː(l)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səʊ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dɪsa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nɒt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me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k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enəmi</a:t>
            </a:r>
            <a:r>
              <a:rPr lang="es-AR" dirty="0">
                <a:latin typeface="Arial" pitchFamily="34" charset="0"/>
                <a:cs typeface="Arial" pitchFamily="34" charset="0"/>
              </a:rPr>
              <a:t> /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ruːməz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wə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kənt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njuːɪŋ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spred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əbaʊt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rəʊl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əv</a:t>
            </a:r>
            <a:endParaRPr lang="es-A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drʌɡz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ði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æks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dənt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>
                <a:latin typeface="Arial" pitchFamily="34" charset="0"/>
                <a:cs typeface="Arial" pitchFamily="34" charset="0"/>
              </a:rPr>
              <a:t>/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bət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mɑːt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n d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sple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s-AR" dirty="0">
                <a:latin typeface="Arial" pitchFamily="34" charset="0"/>
                <a:cs typeface="Arial" pitchFamily="34" charset="0"/>
              </a:rPr>
              <a:t>ə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pɒzət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v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æt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tjuːd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7.ən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kær</a:t>
            </a: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ɒn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riɡɑːdləs</a:t>
            </a:r>
            <a:r>
              <a:rPr lang="es-AR" dirty="0">
                <a:latin typeface="Arial" pitchFamily="34" charset="0"/>
                <a:cs typeface="Arial" pitchFamily="34" charset="0"/>
              </a:rPr>
              <a:t>/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z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felt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mʌtʃ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lɒŋɡə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ðən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ðe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juːst</a:t>
            </a:r>
            <a:r>
              <a:rPr lang="es-AR" dirty="0">
                <a:latin typeface="Arial" pitchFamily="34" charset="0"/>
                <a:cs typeface="Arial" pitchFamily="34" charset="0"/>
              </a:rPr>
              <a:t> tuː/ </a:t>
            </a:r>
            <a:endParaRPr lang="es-A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8.mɑːt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kaʊnt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ði</a:t>
            </a:r>
            <a:r>
              <a:rPr lang="es-AR" dirty="0">
                <a:latin typeface="Arial" pitchFamily="34" charset="0"/>
                <a:cs typeface="Arial" pitchFamily="34" charset="0"/>
              </a:rPr>
              <a:t> ɑ:əz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lesn̩z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əz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ðe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pɑːst</a:t>
            </a:r>
            <a:r>
              <a:rPr lang="es-AR" dirty="0">
                <a:latin typeface="Arial" pitchFamily="34" charset="0"/>
                <a:cs typeface="Arial" pitchFamily="34" charset="0"/>
              </a:rPr>
              <a:t> / hi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s-AR" dirty="0">
                <a:latin typeface="Arial" pitchFamily="34" charset="0"/>
                <a:cs typeface="Arial" pitchFamily="34" charset="0"/>
              </a:rPr>
              <a:t> les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self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endParaRPr lang="es-A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9.kɒnʃəs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əbaʊt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ð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s fe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s </a:t>
            </a:r>
            <a:r>
              <a:rPr lang="es-AR" dirty="0">
                <a:latin typeface="Arial" pitchFamily="34" charset="0"/>
                <a:cs typeface="Arial" pitchFamily="34" charset="0"/>
              </a:rPr>
              <a:t>/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bət</a:t>
            </a:r>
            <a:r>
              <a:rPr lang="es-AR" dirty="0">
                <a:latin typeface="Arial" pitchFamily="34" charset="0"/>
                <a:cs typeface="Arial" pitchFamily="34" charset="0"/>
              </a:rPr>
              <a:t> hi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me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ʃɔ</a:t>
            </a:r>
            <a:r>
              <a:rPr lang="es-AR" dirty="0">
                <a:latin typeface="Arial" pitchFamily="34" charset="0"/>
                <a:cs typeface="Arial" pitchFamily="34" charset="0"/>
              </a:rPr>
              <a:t>:/ 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wɒznt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ɡəʊ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ŋ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stɒp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endParaRPr lang="es-A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10.h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m duː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ŋ/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wɒt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>
                <a:latin typeface="Arial" pitchFamily="34" charset="0"/>
                <a:cs typeface="Arial" pitchFamily="34" charset="0"/>
              </a:rPr>
              <a:t>hi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wɒnt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duː/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ŋkluːd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ŋ h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z fe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vər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pɑːsta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ɪm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11.ət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skuːl</a:t>
            </a:r>
            <a:r>
              <a:rPr lang="es-AR" dirty="0">
                <a:latin typeface="Arial" pitchFamily="34" charset="0"/>
                <a:cs typeface="Arial" pitchFamily="34" charset="0"/>
              </a:rPr>
              <a:t> /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dʒ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mnæst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ks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/hi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hɑːdli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felt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eni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pe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ɪn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naʊ</a:t>
            </a:r>
            <a:r>
              <a:rPr lang="es-AR" dirty="0">
                <a:latin typeface="Arial" pitchFamily="34" charset="0"/>
                <a:cs typeface="Arial" pitchFamily="34" charset="0"/>
              </a:rPr>
              <a:t> / 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məʊst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əv</a:t>
            </a:r>
            <a:endParaRPr lang="es-AR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12.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s-AR" dirty="0">
                <a:latin typeface="Arial" pitchFamily="34" charset="0"/>
                <a:cs typeface="Arial" pitchFamily="34" charset="0"/>
              </a:rPr>
              <a:t>/ hi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əʊnli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rima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d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əv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z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nju</a:t>
            </a:r>
            <a:r>
              <a:rPr lang="es-AR" dirty="0">
                <a:latin typeface="Arial" pitchFamily="34" charset="0"/>
                <a:cs typeface="Arial" pitchFamily="34" charset="0"/>
              </a:rPr>
              <a:t>ː 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fe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s/</a:t>
            </a:r>
            <a:r>
              <a:rPr lang="es-AR" dirty="0" err="1" smtClean="0">
                <a:latin typeface="Arial" pitchFamily="34" charset="0"/>
                <a:cs typeface="Arial" pitchFamily="34" charset="0"/>
              </a:rPr>
              <a:t>wen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dirty="0">
                <a:latin typeface="Arial" pitchFamily="34" charset="0"/>
                <a:cs typeface="Arial" pitchFamily="34" charset="0"/>
              </a:rPr>
              <a:t>i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tʌtʃt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ɪ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s-AR" dirty="0" smtClean="0">
                <a:latin typeface="Arial" pitchFamily="34" charset="0"/>
                <a:cs typeface="Arial" pitchFamily="34" charset="0"/>
              </a:rPr>
              <a:t>13. </a:t>
            </a:r>
            <a:r>
              <a:rPr lang="es-AR" dirty="0">
                <a:latin typeface="Arial" pitchFamily="34" charset="0"/>
                <a:cs typeface="Arial" pitchFamily="34" charset="0"/>
              </a:rPr>
              <a:t>/ɔː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wen</a:t>
            </a:r>
            <a:r>
              <a:rPr lang="es-AR" dirty="0">
                <a:latin typeface="Arial" pitchFamily="34" charset="0"/>
                <a:cs typeface="Arial" pitchFamily="34" charset="0"/>
              </a:rPr>
              <a:t>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ʌðəz</a:t>
            </a:r>
            <a:r>
              <a:rPr lang="es-AR" dirty="0">
                <a:latin typeface="Arial" pitchFamily="34" charset="0"/>
                <a:cs typeface="Arial" pitchFamily="34" charset="0"/>
              </a:rPr>
              <a:t> / </a:t>
            </a:r>
            <a:r>
              <a:rPr lang="es-AR" dirty="0" err="1">
                <a:latin typeface="Arial" pitchFamily="34" charset="0"/>
                <a:cs typeface="Arial" pitchFamily="34" charset="0"/>
              </a:rPr>
              <a:t>steəd</a:t>
            </a:r>
            <a:r>
              <a:rPr lang="es-AR" dirty="0" smtClean="0">
                <a:latin typeface="Arial" pitchFamily="34" charset="0"/>
                <a:cs typeface="Arial" pitchFamily="34" charset="0"/>
              </a:rPr>
              <a:t>/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62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mtClean="0"/>
              <a:t>E3-FLD may17/feb18-Transcription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1.|hi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θɔːt|meɪbi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ː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ðe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wɜːnt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tɔːk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əbaʊt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mi|ən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mebi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ː|hi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θɔːt|ɔːl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ðəʊz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2.piːpl</a:t>
            </a:r>
            <a:r>
              <a:rPr lang="en-US" dirty="0">
                <a:latin typeface="Arial" pitchFamily="34" charset="0"/>
                <a:cs typeface="Arial" pitchFamily="34" charset="0"/>
              </a:rPr>
              <a:t>̩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striːts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ðeə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kɑːz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|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ɒn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bʌsɪz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|meɪbi</a:t>
            </a:r>
            <a:r>
              <a:rPr lang="en-US" dirty="0">
                <a:latin typeface="Arial" pitchFamily="34" charset="0"/>
                <a:cs typeface="Arial" pitchFamily="34" charset="0"/>
              </a:rPr>
              <a:t>ː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ðeɪ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wɜːnt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ɔːl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lʊk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mi| hi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wɔːkt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əʊvə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fʊl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leŋθ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mɪrər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ɒn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ðə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wɔːdrəʊb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|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lʊkt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hɪmself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|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səʊ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wɒt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ɪf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ðeI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wɜ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lʊkɪŋ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miː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|hi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ɑːskt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hɪmself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|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ː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mʌnθs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əɡəʊ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6.|ɪf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aɪd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siːn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mi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lʊkɪŋ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laɪk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aɪ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lʊk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naʊ</a:t>
            </a:r>
            <a:r>
              <a:rPr lang="en-US" dirty="0">
                <a:latin typeface="Arial" pitchFamily="34" charset="0"/>
                <a:cs typeface="Arial" pitchFamily="34" charset="0"/>
              </a:rPr>
              <a:t> |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wʊd</a:t>
            </a:r>
            <a:r>
              <a:rPr lang="en-US" dirty="0">
                <a:latin typeface="Arial" pitchFamily="34" charset="0"/>
                <a:cs typeface="Arial" pitchFamily="34" charset="0"/>
              </a:rPr>
              <a:t> (h)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əv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hæd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ə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ɡʊd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lʊk|bi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ɒnəst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|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mɪstə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mɑːtɪn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tɜːnə|ju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wʊd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əv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prɒbəbli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8.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meɪd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sʌm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rimɑːk|ɔːr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iːvn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̩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krækt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ə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dʒəʊk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frendz|ðə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nekst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9.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deɪ|mɑːtɪn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went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bæk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skuːl|wɪð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ə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sens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əv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pɜːpəs|ət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lʌntʃtaɪm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10. hi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faʊnd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ɡɜːl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huːd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ɡ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vn</a:t>
            </a:r>
            <a:r>
              <a:rPr lang="en-US" dirty="0">
                <a:latin typeface="Arial" pitchFamily="34" charset="0"/>
                <a:cs typeface="Arial" pitchFamily="34" charset="0"/>
              </a:rPr>
              <a:t>̩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ɡet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kɑːd|ən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təʊldər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əz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ʃi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11.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wəz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iːt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|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ʃɔ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ɪ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dnt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wɒnt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əfend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mi|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səʊ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θæŋks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ðə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12.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kɑːd</a:t>
            </a:r>
            <a:r>
              <a:rPr lang="en-US" dirty="0">
                <a:latin typeface="Arial" pitchFamily="34" charset="0"/>
                <a:cs typeface="Arial" pitchFamily="34" charset="0"/>
              </a:rPr>
              <a:t> 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bət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ʃ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ʊ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nəʊ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ðət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aɪm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|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46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S</a:t>
            </a:r>
            <a:r>
              <a:rPr lang="en-US" sz="3200" dirty="0" smtClean="0"/>
              <a:t>uggestions to </a:t>
            </a:r>
            <a:r>
              <a:rPr lang="en-US" sz="3200" dirty="0"/>
              <a:t>work with transcriptions and take down dictations in phonetic script</a:t>
            </a:r>
            <a:endParaRPr lang="es-ES" sz="32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986930"/>
              </p:ext>
            </p:extLst>
          </p:nvPr>
        </p:nvGraphicFramePr>
        <p:xfrm>
          <a:off x="539552" y="1556791"/>
          <a:ext cx="8136904" cy="5073758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4068452"/>
                <a:gridCol w="4068452"/>
              </a:tblGrid>
              <a:tr h="359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Transcriptions</a:t>
                      </a:r>
                      <a:endParaRPr lang="es-E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Dictations</a:t>
                      </a:r>
                      <a:endParaRPr lang="es-E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05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1. Read the text aloud a couple times before transcribing it.</a:t>
                      </a:r>
                      <a:endParaRPr lang="es-E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1. Listen to the recorded dictation throughout.</a:t>
                      </a:r>
                      <a:endParaRPr lang="es-E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33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2. Check the pronunciation of any word you don’t know. Work with the phonemic alphabet chart at hand.</a:t>
                      </a:r>
                      <a:endParaRPr lang="es-E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2. Split the recorded dictation. Listen to each part 3 (three) times as you pause between the repetitions to take down the dictation in phonetic script. </a:t>
                      </a:r>
                      <a:endParaRPr lang="es-E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51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3. Read what you have transcribed. Check weak and strong forms; word stress; morphological endings.</a:t>
                      </a:r>
                      <a:endParaRPr lang="es-E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59088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4. Listen to the recorded dictation throughout once again.</a:t>
                      </a:r>
                      <a:endParaRPr lang="es-E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121948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5. After checking against the key, go back to the audio file to identify the sounds or words that require your attention.</a:t>
                      </a:r>
                      <a:endParaRPr lang="es-ES" sz="2000" b="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 </a:t>
                      </a:r>
                      <a:endParaRPr lang="es-ES" sz="20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0003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4745</TotalTime>
  <Words>1633</Words>
  <Application>Microsoft Office PowerPoint</Application>
  <PresentationFormat>Presentación en pantalla (4:3)</PresentationFormat>
  <Paragraphs>151</Paragraphs>
  <Slides>12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Fonética y Fonología Inglesa 1</vt:lpstr>
      <vt:lpstr>E5-FLD Feb/Mar 17 - Transcription</vt:lpstr>
      <vt:lpstr>E5-FLD Feb/Mar 17 - Dictation</vt:lpstr>
      <vt:lpstr>E4-Rec Nov18-Transcription</vt:lpstr>
      <vt:lpstr>E4-Rec Nov18-Dictation</vt:lpstr>
      <vt:lpstr>E2-FLD jul16-Transcription</vt:lpstr>
      <vt:lpstr>E3-FLD may17/feb18-Dictation</vt:lpstr>
      <vt:lpstr>E3-FLD may17/feb18-Transcription</vt:lpstr>
      <vt:lpstr>Suggestions to work with transcriptions and take down dictations in phonetic script</vt:lpstr>
      <vt:lpstr>E1-T4 Dictation</vt:lpstr>
      <vt:lpstr>E1-T4 Transcription</vt:lpstr>
      <vt:lpstr>E2-FLD jul16-Dictation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Fonética y Fonología Inglesa 1</dc:title>
  <dc:creator>Win7</dc:creator>
  <cp:lastModifiedBy>Win7</cp:lastModifiedBy>
  <cp:revision>53</cp:revision>
  <dcterms:created xsi:type="dcterms:W3CDTF">2019-09-10T08:30:12Z</dcterms:created>
  <dcterms:modified xsi:type="dcterms:W3CDTF">2019-10-21T17:31:51Z</dcterms:modified>
</cp:coreProperties>
</file>