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87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856422" y="1840524"/>
            <a:ext cx="2027195" cy="2422745"/>
          </a:xfrm>
          <a:custGeom>
            <a:avLst/>
            <a:gdLst/>
            <a:ahLst/>
            <a:cxnLst/>
            <a:rect r="r" b="b" t="t" l="l"/>
            <a:pathLst>
              <a:path h="2422745" w="2027195">
                <a:moveTo>
                  <a:pt x="0" y="0"/>
                </a:moveTo>
                <a:lnTo>
                  <a:pt x="2027195" y="0"/>
                </a:lnTo>
                <a:lnTo>
                  <a:pt x="2027195" y="2422745"/>
                </a:lnTo>
                <a:lnTo>
                  <a:pt x="0" y="242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49642" y="212547"/>
            <a:ext cx="3238358" cy="1423959"/>
          </a:xfrm>
          <a:custGeom>
            <a:avLst/>
            <a:gdLst/>
            <a:ahLst/>
            <a:cxnLst/>
            <a:rect r="r" b="b" t="t" l="l"/>
            <a:pathLst>
              <a:path h="1423959" w="3238358">
                <a:moveTo>
                  <a:pt x="0" y="0"/>
                </a:moveTo>
                <a:lnTo>
                  <a:pt x="3238358" y="0"/>
                </a:lnTo>
                <a:lnTo>
                  <a:pt x="3238358" y="1423959"/>
                </a:lnTo>
                <a:lnTo>
                  <a:pt x="0" y="14239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1799" r="0" b="-5561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12033" y="212547"/>
            <a:ext cx="12816555" cy="9356085"/>
          </a:xfrm>
          <a:custGeom>
            <a:avLst/>
            <a:gdLst/>
            <a:ahLst/>
            <a:cxnLst/>
            <a:rect r="r" b="b" t="t" l="l"/>
            <a:pathLst>
              <a:path h="9356085" w="12816555">
                <a:moveTo>
                  <a:pt x="0" y="0"/>
                </a:moveTo>
                <a:lnTo>
                  <a:pt x="12816555" y="0"/>
                </a:lnTo>
                <a:lnTo>
                  <a:pt x="12816555" y="9356086"/>
                </a:lnTo>
                <a:lnTo>
                  <a:pt x="0" y="93560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87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80525" y="449005"/>
            <a:ext cx="13346731" cy="9162592"/>
          </a:xfrm>
          <a:custGeom>
            <a:avLst/>
            <a:gdLst/>
            <a:ahLst/>
            <a:cxnLst/>
            <a:rect r="r" b="b" t="t" l="l"/>
            <a:pathLst>
              <a:path h="9162592" w="13346731">
                <a:moveTo>
                  <a:pt x="0" y="0"/>
                </a:moveTo>
                <a:lnTo>
                  <a:pt x="13346730" y="0"/>
                </a:lnTo>
                <a:lnTo>
                  <a:pt x="13346730" y="9162592"/>
                </a:lnTo>
                <a:lnTo>
                  <a:pt x="0" y="91625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14" t="0" r="-1714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87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1054" y="-86359"/>
            <a:ext cx="23827091" cy="9651081"/>
          </a:xfrm>
          <a:custGeom>
            <a:avLst/>
            <a:gdLst/>
            <a:ahLst/>
            <a:cxnLst/>
            <a:rect r="r" b="b" t="t" l="l"/>
            <a:pathLst>
              <a:path h="9651081" w="23827091">
                <a:moveTo>
                  <a:pt x="0" y="0"/>
                </a:moveTo>
                <a:lnTo>
                  <a:pt x="23827091" y="0"/>
                </a:lnTo>
                <a:lnTo>
                  <a:pt x="23827091" y="9651081"/>
                </a:lnTo>
                <a:lnTo>
                  <a:pt x="0" y="96510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777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007090" y="6138325"/>
            <a:ext cx="5053735" cy="1831979"/>
          </a:xfrm>
          <a:custGeom>
            <a:avLst/>
            <a:gdLst/>
            <a:ahLst/>
            <a:cxnLst/>
            <a:rect r="r" b="b" t="t" l="l"/>
            <a:pathLst>
              <a:path h="1831979" w="5053735">
                <a:moveTo>
                  <a:pt x="0" y="0"/>
                </a:moveTo>
                <a:lnTo>
                  <a:pt x="5053735" y="0"/>
                </a:lnTo>
                <a:lnTo>
                  <a:pt x="5053735" y="1831979"/>
                </a:lnTo>
                <a:lnTo>
                  <a:pt x="0" y="18319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87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29582" y="-175621"/>
            <a:ext cx="16429718" cy="10638242"/>
          </a:xfrm>
          <a:custGeom>
            <a:avLst/>
            <a:gdLst/>
            <a:ahLst/>
            <a:cxnLst/>
            <a:rect r="r" b="b" t="t" l="l"/>
            <a:pathLst>
              <a:path h="10638242" w="16429718">
                <a:moveTo>
                  <a:pt x="0" y="0"/>
                </a:moveTo>
                <a:lnTo>
                  <a:pt x="16429718" y="0"/>
                </a:lnTo>
                <a:lnTo>
                  <a:pt x="16429718" y="10638242"/>
                </a:lnTo>
                <a:lnTo>
                  <a:pt x="0" y="1063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87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1054" y="-86359"/>
            <a:ext cx="23827091" cy="9651081"/>
          </a:xfrm>
          <a:custGeom>
            <a:avLst/>
            <a:gdLst/>
            <a:ahLst/>
            <a:cxnLst/>
            <a:rect r="r" b="b" t="t" l="l"/>
            <a:pathLst>
              <a:path h="9651081" w="23827091">
                <a:moveTo>
                  <a:pt x="0" y="0"/>
                </a:moveTo>
                <a:lnTo>
                  <a:pt x="23827091" y="0"/>
                </a:lnTo>
                <a:lnTo>
                  <a:pt x="23827091" y="9651081"/>
                </a:lnTo>
                <a:lnTo>
                  <a:pt x="0" y="96510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777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917665" y="6795650"/>
            <a:ext cx="5053735" cy="1831979"/>
          </a:xfrm>
          <a:custGeom>
            <a:avLst/>
            <a:gdLst/>
            <a:ahLst/>
            <a:cxnLst/>
            <a:rect r="r" b="b" t="t" l="l"/>
            <a:pathLst>
              <a:path h="1831979" w="5053735">
                <a:moveTo>
                  <a:pt x="0" y="0"/>
                </a:moveTo>
                <a:lnTo>
                  <a:pt x="5053735" y="0"/>
                </a:lnTo>
                <a:lnTo>
                  <a:pt x="5053735" y="1831978"/>
                </a:lnTo>
                <a:lnTo>
                  <a:pt x="0" y="1831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87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158946" y="0"/>
            <a:ext cx="7827297" cy="10102674"/>
          </a:xfrm>
          <a:custGeom>
            <a:avLst/>
            <a:gdLst/>
            <a:ahLst/>
            <a:cxnLst/>
            <a:rect r="r" b="b" t="t" l="l"/>
            <a:pathLst>
              <a:path h="10102674" w="7827297">
                <a:moveTo>
                  <a:pt x="0" y="0"/>
                </a:moveTo>
                <a:lnTo>
                  <a:pt x="7827297" y="0"/>
                </a:lnTo>
                <a:lnTo>
                  <a:pt x="7827297" y="10102674"/>
                </a:lnTo>
                <a:lnTo>
                  <a:pt x="0" y="101026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87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1054" y="222568"/>
            <a:ext cx="23064396" cy="9342154"/>
          </a:xfrm>
          <a:custGeom>
            <a:avLst/>
            <a:gdLst/>
            <a:ahLst/>
            <a:cxnLst/>
            <a:rect r="r" b="b" t="t" l="l"/>
            <a:pathLst>
              <a:path h="9342154" w="23064396">
                <a:moveTo>
                  <a:pt x="0" y="0"/>
                </a:moveTo>
                <a:lnTo>
                  <a:pt x="23064396" y="0"/>
                </a:lnTo>
                <a:lnTo>
                  <a:pt x="23064396" y="9342154"/>
                </a:lnTo>
                <a:lnTo>
                  <a:pt x="0" y="9342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777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17062" y="6031523"/>
            <a:ext cx="4070938" cy="4114800"/>
          </a:xfrm>
          <a:custGeom>
            <a:avLst/>
            <a:gdLst/>
            <a:ahLst/>
            <a:cxnLst/>
            <a:rect r="r" b="b" t="t" l="l"/>
            <a:pathLst>
              <a:path h="4114800" w="4070938">
                <a:moveTo>
                  <a:pt x="0" y="0"/>
                </a:moveTo>
                <a:lnTo>
                  <a:pt x="4070938" y="0"/>
                </a:lnTo>
                <a:lnTo>
                  <a:pt x="40709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904098" y="1759307"/>
            <a:ext cx="2592921" cy="939934"/>
          </a:xfrm>
          <a:custGeom>
            <a:avLst/>
            <a:gdLst/>
            <a:ahLst/>
            <a:cxnLst/>
            <a:rect r="r" b="b" t="t" l="l"/>
            <a:pathLst>
              <a:path h="939934" w="2592921">
                <a:moveTo>
                  <a:pt x="0" y="0"/>
                </a:moveTo>
                <a:lnTo>
                  <a:pt x="2592922" y="0"/>
                </a:lnTo>
                <a:lnTo>
                  <a:pt x="2592922" y="939934"/>
                </a:lnTo>
                <a:lnTo>
                  <a:pt x="0" y="9399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87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13635" y="498530"/>
            <a:ext cx="14210234" cy="9289940"/>
          </a:xfrm>
          <a:custGeom>
            <a:avLst/>
            <a:gdLst/>
            <a:ahLst/>
            <a:cxnLst/>
            <a:rect r="r" b="b" t="t" l="l"/>
            <a:pathLst>
              <a:path h="9289940" w="14210234">
                <a:moveTo>
                  <a:pt x="0" y="0"/>
                </a:moveTo>
                <a:lnTo>
                  <a:pt x="14210234" y="0"/>
                </a:lnTo>
                <a:lnTo>
                  <a:pt x="14210234" y="9289940"/>
                </a:lnTo>
                <a:lnTo>
                  <a:pt x="0" y="9289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87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1054" y="269892"/>
            <a:ext cx="22947560" cy="9294830"/>
          </a:xfrm>
          <a:custGeom>
            <a:avLst/>
            <a:gdLst/>
            <a:ahLst/>
            <a:cxnLst/>
            <a:rect r="r" b="b" t="t" l="l"/>
            <a:pathLst>
              <a:path h="9294830" w="22947560">
                <a:moveTo>
                  <a:pt x="0" y="0"/>
                </a:moveTo>
                <a:lnTo>
                  <a:pt x="22947560" y="0"/>
                </a:lnTo>
                <a:lnTo>
                  <a:pt x="22947560" y="9294830"/>
                </a:lnTo>
                <a:lnTo>
                  <a:pt x="0" y="92948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777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406265" y="2658853"/>
            <a:ext cx="2592921" cy="939934"/>
          </a:xfrm>
          <a:custGeom>
            <a:avLst/>
            <a:gdLst/>
            <a:ahLst/>
            <a:cxnLst/>
            <a:rect r="r" b="b" t="t" l="l"/>
            <a:pathLst>
              <a:path h="939934" w="2592921">
                <a:moveTo>
                  <a:pt x="0" y="0"/>
                </a:moveTo>
                <a:lnTo>
                  <a:pt x="2592921" y="0"/>
                </a:lnTo>
                <a:lnTo>
                  <a:pt x="2592921" y="939934"/>
                </a:lnTo>
                <a:lnTo>
                  <a:pt x="0" y="9399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87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39078" y="198620"/>
            <a:ext cx="13483286" cy="9943923"/>
          </a:xfrm>
          <a:custGeom>
            <a:avLst/>
            <a:gdLst/>
            <a:ahLst/>
            <a:cxnLst/>
            <a:rect r="r" b="b" t="t" l="l"/>
            <a:pathLst>
              <a:path h="9943923" w="13483286">
                <a:moveTo>
                  <a:pt x="0" y="0"/>
                </a:moveTo>
                <a:lnTo>
                  <a:pt x="13483286" y="0"/>
                </a:lnTo>
                <a:lnTo>
                  <a:pt x="13483286" y="9943924"/>
                </a:lnTo>
                <a:lnTo>
                  <a:pt x="0" y="99439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9180721" y="4228140"/>
            <a:ext cx="1680261" cy="1197984"/>
          </a:xfrm>
          <a:custGeom>
            <a:avLst/>
            <a:gdLst/>
            <a:ahLst/>
            <a:cxnLst/>
            <a:rect r="r" b="b" t="t" l="l"/>
            <a:pathLst>
              <a:path h="1197984" w="1680261">
                <a:moveTo>
                  <a:pt x="0" y="0"/>
                </a:moveTo>
                <a:lnTo>
                  <a:pt x="1680261" y="0"/>
                </a:lnTo>
                <a:lnTo>
                  <a:pt x="1680261" y="1197984"/>
                </a:lnTo>
                <a:lnTo>
                  <a:pt x="0" y="11979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7652861" y="5578524"/>
            <a:ext cx="1680261" cy="1197984"/>
          </a:xfrm>
          <a:custGeom>
            <a:avLst/>
            <a:gdLst/>
            <a:ahLst/>
            <a:cxnLst/>
            <a:rect r="r" b="b" t="t" l="l"/>
            <a:pathLst>
              <a:path h="1197984" w="1680261">
                <a:moveTo>
                  <a:pt x="0" y="0"/>
                </a:moveTo>
                <a:lnTo>
                  <a:pt x="1680260" y="0"/>
                </a:lnTo>
                <a:lnTo>
                  <a:pt x="1680260" y="1197984"/>
                </a:lnTo>
                <a:lnTo>
                  <a:pt x="0" y="11979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8340591" y="8060316"/>
            <a:ext cx="1680261" cy="1197984"/>
          </a:xfrm>
          <a:custGeom>
            <a:avLst/>
            <a:gdLst/>
            <a:ahLst/>
            <a:cxnLst/>
            <a:rect r="r" b="b" t="t" l="l"/>
            <a:pathLst>
              <a:path h="1197984" w="1680261">
                <a:moveTo>
                  <a:pt x="0" y="0"/>
                </a:moveTo>
                <a:lnTo>
                  <a:pt x="1680261" y="0"/>
                </a:lnTo>
                <a:lnTo>
                  <a:pt x="1680261" y="1197984"/>
                </a:lnTo>
                <a:lnTo>
                  <a:pt x="0" y="11979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87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1054" y="144095"/>
            <a:ext cx="23258135" cy="9420628"/>
          </a:xfrm>
          <a:custGeom>
            <a:avLst/>
            <a:gdLst/>
            <a:ahLst/>
            <a:cxnLst/>
            <a:rect r="r" b="b" t="t" l="l"/>
            <a:pathLst>
              <a:path h="9420628" w="23258135">
                <a:moveTo>
                  <a:pt x="0" y="0"/>
                </a:moveTo>
                <a:lnTo>
                  <a:pt x="23258135" y="0"/>
                </a:lnTo>
                <a:lnTo>
                  <a:pt x="23258135" y="9420627"/>
                </a:lnTo>
                <a:lnTo>
                  <a:pt x="0" y="94206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777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17062" y="6031523"/>
            <a:ext cx="4070938" cy="4114800"/>
          </a:xfrm>
          <a:custGeom>
            <a:avLst/>
            <a:gdLst/>
            <a:ahLst/>
            <a:cxnLst/>
            <a:rect r="r" b="b" t="t" l="l"/>
            <a:pathLst>
              <a:path h="4114800" w="4070938">
                <a:moveTo>
                  <a:pt x="0" y="0"/>
                </a:moveTo>
                <a:lnTo>
                  <a:pt x="4070938" y="0"/>
                </a:lnTo>
                <a:lnTo>
                  <a:pt x="40709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852099" y="2450148"/>
            <a:ext cx="2291901" cy="830814"/>
          </a:xfrm>
          <a:custGeom>
            <a:avLst/>
            <a:gdLst/>
            <a:ahLst/>
            <a:cxnLst/>
            <a:rect r="r" b="b" t="t" l="l"/>
            <a:pathLst>
              <a:path h="830814" w="2291901">
                <a:moveTo>
                  <a:pt x="0" y="0"/>
                </a:moveTo>
                <a:lnTo>
                  <a:pt x="2291901" y="0"/>
                </a:lnTo>
                <a:lnTo>
                  <a:pt x="2291901" y="830814"/>
                </a:lnTo>
                <a:lnTo>
                  <a:pt x="0" y="8308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87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68718"/>
            <a:ext cx="10550058" cy="4396885"/>
          </a:xfrm>
          <a:custGeom>
            <a:avLst/>
            <a:gdLst/>
            <a:ahLst/>
            <a:cxnLst/>
            <a:rect r="r" b="b" t="t" l="l"/>
            <a:pathLst>
              <a:path h="4396885" w="10550058">
                <a:moveTo>
                  <a:pt x="0" y="0"/>
                </a:moveTo>
                <a:lnTo>
                  <a:pt x="10550058" y="0"/>
                </a:lnTo>
                <a:lnTo>
                  <a:pt x="10550058" y="4396885"/>
                </a:lnTo>
                <a:lnTo>
                  <a:pt x="0" y="43968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7120" b="-859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81394" y="4765603"/>
            <a:ext cx="11301259" cy="5466984"/>
          </a:xfrm>
          <a:custGeom>
            <a:avLst/>
            <a:gdLst/>
            <a:ahLst/>
            <a:cxnLst/>
            <a:rect r="r" b="b" t="t" l="l"/>
            <a:pathLst>
              <a:path h="5466984" w="11301259">
                <a:moveTo>
                  <a:pt x="0" y="0"/>
                </a:moveTo>
                <a:lnTo>
                  <a:pt x="11301259" y="0"/>
                </a:lnTo>
                <a:lnTo>
                  <a:pt x="11301259" y="5466984"/>
                </a:lnTo>
                <a:lnTo>
                  <a:pt x="0" y="54669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87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1301259" cy="5085567"/>
          </a:xfrm>
          <a:custGeom>
            <a:avLst/>
            <a:gdLst/>
            <a:ahLst/>
            <a:cxnLst/>
            <a:rect r="r" b="b" t="t" l="l"/>
            <a:pathLst>
              <a:path h="5085567" w="11301259">
                <a:moveTo>
                  <a:pt x="0" y="0"/>
                </a:moveTo>
                <a:lnTo>
                  <a:pt x="11301259" y="0"/>
                </a:lnTo>
                <a:lnTo>
                  <a:pt x="11301259" y="5085567"/>
                </a:lnTo>
                <a:lnTo>
                  <a:pt x="0" y="5085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986741" y="5130801"/>
            <a:ext cx="11301259" cy="5156199"/>
          </a:xfrm>
          <a:custGeom>
            <a:avLst/>
            <a:gdLst/>
            <a:ahLst/>
            <a:cxnLst/>
            <a:rect r="r" b="b" t="t" l="l"/>
            <a:pathLst>
              <a:path h="5156199" w="11301259">
                <a:moveTo>
                  <a:pt x="0" y="0"/>
                </a:moveTo>
                <a:lnTo>
                  <a:pt x="11301259" y="0"/>
                </a:lnTo>
                <a:lnTo>
                  <a:pt x="11301259" y="5156199"/>
                </a:lnTo>
                <a:lnTo>
                  <a:pt x="0" y="51561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87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1054" y="343870"/>
            <a:ext cx="22764920" cy="9220853"/>
          </a:xfrm>
          <a:custGeom>
            <a:avLst/>
            <a:gdLst/>
            <a:ahLst/>
            <a:cxnLst/>
            <a:rect r="r" b="b" t="t" l="l"/>
            <a:pathLst>
              <a:path h="9220853" w="22764920">
                <a:moveTo>
                  <a:pt x="0" y="0"/>
                </a:moveTo>
                <a:lnTo>
                  <a:pt x="22764920" y="0"/>
                </a:lnTo>
                <a:lnTo>
                  <a:pt x="22764920" y="9220852"/>
                </a:lnTo>
                <a:lnTo>
                  <a:pt x="0" y="9220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777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706901" y="2658853"/>
            <a:ext cx="2592921" cy="939934"/>
          </a:xfrm>
          <a:custGeom>
            <a:avLst/>
            <a:gdLst/>
            <a:ahLst/>
            <a:cxnLst/>
            <a:rect r="r" b="b" t="t" l="l"/>
            <a:pathLst>
              <a:path h="939934" w="2592921">
                <a:moveTo>
                  <a:pt x="0" y="0"/>
                </a:moveTo>
                <a:lnTo>
                  <a:pt x="2592921" y="0"/>
                </a:lnTo>
                <a:lnTo>
                  <a:pt x="2592921" y="939934"/>
                </a:lnTo>
                <a:lnTo>
                  <a:pt x="0" y="9399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DAGjhoJQ2IY</dc:identifier>
  <dcterms:modified xsi:type="dcterms:W3CDTF">2011-08-01T06:04:30Z</dcterms:modified>
  <cp:revision>1</cp:revision>
  <dc:title>Presentación Campus F1 Fahce</dc:title>
</cp:coreProperties>
</file>