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  <p:sldId id="263" r:id="rId5"/>
    <p:sldId id="264" r:id="rId6"/>
    <p:sldId id="267" r:id="rId7"/>
    <p:sldId id="265" r:id="rId8"/>
    <p:sldId id="266" r:id="rId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1965-9848-4644-BA14-08264E7B0D8A}" type="datetimeFigureOut">
              <a:rPr lang="es-AR" smtClean="0"/>
              <a:t>28/6/2022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3F9-DB3A-4DB9-ADCF-84DF1D47BD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679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1965-9848-4644-BA14-08264E7B0D8A}" type="datetimeFigureOut">
              <a:rPr lang="es-AR" smtClean="0"/>
              <a:t>28/6/2022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3F9-DB3A-4DB9-ADCF-84DF1D47BD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071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1965-9848-4644-BA14-08264E7B0D8A}" type="datetimeFigureOut">
              <a:rPr lang="es-AR" smtClean="0"/>
              <a:t>28/6/2022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3F9-DB3A-4DB9-ADCF-84DF1D47BD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988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1965-9848-4644-BA14-08264E7B0D8A}" type="datetimeFigureOut">
              <a:rPr lang="es-AR" smtClean="0"/>
              <a:t>28/6/2022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3F9-DB3A-4DB9-ADCF-84DF1D47BD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15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1965-9848-4644-BA14-08264E7B0D8A}" type="datetimeFigureOut">
              <a:rPr lang="es-AR" smtClean="0"/>
              <a:t>28/6/2022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3F9-DB3A-4DB9-ADCF-84DF1D47BD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971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1965-9848-4644-BA14-08264E7B0D8A}" type="datetimeFigureOut">
              <a:rPr lang="es-AR" smtClean="0"/>
              <a:t>28/6/2022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3F9-DB3A-4DB9-ADCF-84DF1D47BD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578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1965-9848-4644-BA14-08264E7B0D8A}" type="datetimeFigureOut">
              <a:rPr lang="es-AR" smtClean="0"/>
              <a:t>28/6/2022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3F9-DB3A-4DB9-ADCF-84DF1D47BD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526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1965-9848-4644-BA14-08264E7B0D8A}" type="datetimeFigureOut">
              <a:rPr lang="es-AR" smtClean="0"/>
              <a:t>28/6/2022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3F9-DB3A-4DB9-ADCF-84DF1D47BD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76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1965-9848-4644-BA14-08264E7B0D8A}" type="datetimeFigureOut">
              <a:rPr lang="es-AR" smtClean="0"/>
              <a:t>28/6/2022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3F9-DB3A-4DB9-ADCF-84DF1D47BD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949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1965-9848-4644-BA14-08264E7B0D8A}" type="datetimeFigureOut">
              <a:rPr lang="es-AR" smtClean="0"/>
              <a:t>28/6/2022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3F9-DB3A-4DB9-ADCF-84DF1D47BD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1965-9848-4644-BA14-08264E7B0D8A}" type="datetimeFigureOut">
              <a:rPr lang="es-AR" smtClean="0"/>
              <a:t>28/6/2022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EF3F9-DB3A-4DB9-ADCF-84DF1D47BD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441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1965-9848-4644-BA14-08264E7B0D8A}" type="datetimeFigureOut">
              <a:rPr lang="es-AR" smtClean="0"/>
              <a:t>28/6/2022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EF3F9-DB3A-4DB9-ADCF-84DF1D47BD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74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The%20Danger%20of%20a%20Single%20Story%20-%20Part%203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30" y="844284"/>
            <a:ext cx="4017434" cy="2679629"/>
          </a:xfrm>
        </p:spPr>
      </p:pic>
      <p:sp>
        <p:nvSpPr>
          <p:cNvPr id="5" name="CuadroTexto 4"/>
          <p:cNvSpPr txBox="1"/>
          <p:nvPr/>
        </p:nvSpPr>
        <p:spPr>
          <a:xfrm>
            <a:off x="9234152" y="844284"/>
            <a:ext cx="2047741" cy="29392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3000" dirty="0" err="1" smtClean="0">
                <a:latin typeface="Baskerville Old Face" panose="02020602080505020303" pitchFamily="18" charset="0"/>
              </a:rPr>
              <a:t>Nigerian</a:t>
            </a:r>
            <a:r>
              <a:rPr lang="es-AR" sz="3000" dirty="0" smtClean="0">
                <a:latin typeface="Baskerville Old Face" panose="02020602080505020303" pitchFamily="18" charset="0"/>
              </a:rPr>
              <a:t> </a:t>
            </a:r>
            <a:r>
              <a:rPr lang="es-AR" sz="3000" dirty="0" err="1" smtClean="0">
                <a:latin typeface="Baskerville Old Face" panose="02020602080505020303" pitchFamily="18" charset="0"/>
              </a:rPr>
              <a:t>writer</a:t>
            </a:r>
            <a:endParaRPr lang="es-AR" sz="3000" dirty="0" smtClean="0">
              <a:latin typeface="Baskerville Old Face" panose="02020602080505020303" pitchFamily="18" charset="0"/>
            </a:endParaRPr>
          </a:p>
          <a:p>
            <a:endParaRPr lang="es-AR" sz="25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500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500" dirty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500" dirty="0" smtClean="0"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500" dirty="0">
              <a:latin typeface="Baskerville Old Face" panose="02020602080505020303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911403" y="844284"/>
            <a:ext cx="1983346" cy="28623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3000" dirty="0" err="1" smtClean="0">
                <a:latin typeface="Baskerville Old Face" panose="02020602080505020303" pitchFamily="18" charset="0"/>
              </a:rPr>
              <a:t>Chinua</a:t>
            </a:r>
            <a:r>
              <a:rPr lang="es-AR" sz="3000" dirty="0" smtClean="0">
                <a:latin typeface="Baskerville Old Face" panose="02020602080505020303" pitchFamily="18" charset="0"/>
              </a:rPr>
              <a:t> </a:t>
            </a:r>
            <a:r>
              <a:rPr lang="es-AR" sz="3000" dirty="0" err="1" smtClean="0">
                <a:latin typeface="Baskerville Old Face" panose="02020602080505020303" pitchFamily="18" charset="0"/>
              </a:rPr>
              <a:t>Achebe</a:t>
            </a:r>
            <a:endParaRPr lang="es-AR" sz="3000" dirty="0" smtClean="0">
              <a:latin typeface="Baskerville Old Face" panose="02020602080505020303" pitchFamily="18" charset="0"/>
            </a:endParaRPr>
          </a:p>
          <a:p>
            <a:endParaRPr lang="es-AR" sz="3000" dirty="0">
              <a:latin typeface="Baskerville Old Face" panose="02020602080505020303" pitchFamily="18" charset="0"/>
            </a:endParaRPr>
          </a:p>
          <a:p>
            <a:endParaRPr lang="es-AR" sz="3000" dirty="0" smtClean="0">
              <a:latin typeface="Baskerville Old Face" panose="02020602080505020303" pitchFamily="18" charset="0"/>
            </a:endParaRPr>
          </a:p>
          <a:p>
            <a:endParaRPr lang="es-AR" sz="3000" dirty="0">
              <a:latin typeface="Baskerville Old Face" panose="02020602080505020303" pitchFamily="18" charset="0"/>
            </a:endParaRPr>
          </a:p>
          <a:p>
            <a:endParaRPr lang="es-AR" sz="3000" dirty="0">
              <a:latin typeface="Baskerville Old Face" panose="02020602080505020303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034862" y="4121239"/>
            <a:ext cx="8242479" cy="12464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500" b="1" dirty="0"/>
              <a:t>Who did he write for?</a:t>
            </a:r>
            <a:endParaRPr lang="es-AR" sz="2500" b="1" dirty="0"/>
          </a:p>
          <a:p>
            <a:r>
              <a:rPr lang="en-GB" sz="2500" b="1" dirty="0"/>
              <a:t>What did he write about?</a:t>
            </a:r>
            <a:endParaRPr lang="es-AR" sz="2500" b="1" dirty="0"/>
          </a:p>
          <a:p>
            <a:r>
              <a:rPr lang="en-GB" sz="2500" b="1" dirty="0" smtClean="0"/>
              <a:t>How do we know that his work was “</a:t>
            </a:r>
            <a:r>
              <a:rPr lang="en-GB" sz="2500" b="1" dirty="0" err="1" smtClean="0"/>
              <a:t>groundbreaking</a:t>
            </a:r>
            <a:r>
              <a:rPr lang="en-GB" sz="2500" b="1" dirty="0" smtClean="0"/>
              <a:t>”?</a:t>
            </a:r>
            <a:endParaRPr lang="es-AR" sz="2500" b="1" dirty="0"/>
          </a:p>
        </p:txBody>
      </p:sp>
      <p:pic>
        <p:nvPicPr>
          <p:cNvPr id="1026" name="Picture 2" descr="Nigeria location on the Africa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753" y="4288533"/>
            <a:ext cx="1800000" cy="193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60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1" y="659701"/>
            <a:ext cx="3272082" cy="2182479"/>
          </a:xfrm>
          <a:ln>
            <a:solidFill>
              <a:srgbClr val="00B050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4126029" y="655660"/>
            <a:ext cx="6683142" cy="193899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000" dirty="0"/>
              <a:t>“I </a:t>
            </a:r>
            <a:r>
              <a:rPr lang="es-AR" sz="2000" dirty="0" err="1"/>
              <a:t>feel</a:t>
            </a:r>
            <a:r>
              <a:rPr lang="es-AR" sz="2000" dirty="0"/>
              <a:t> </a:t>
            </a:r>
            <a:r>
              <a:rPr lang="es-AR" sz="2000" dirty="0" err="1"/>
              <a:t>that</a:t>
            </a:r>
            <a:r>
              <a:rPr lang="es-AR" sz="2000" dirty="0"/>
              <a:t> </a:t>
            </a:r>
            <a:r>
              <a:rPr lang="es-AR" sz="2000" dirty="0" err="1"/>
              <a:t>the</a:t>
            </a:r>
            <a:r>
              <a:rPr lang="es-AR" sz="2000" dirty="0"/>
              <a:t> English </a:t>
            </a:r>
            <a:r>
              <a:rPr lang="es-AR" sz="2000" dirty="0" err="1"/>
              <a:t>language</a:t>
            </a:r>
            <a:r>
              <a:rPr lang="es-AR" sz="2000" dirty="0"/>
              <a:t> </a:t>
            </a:r>
            <a:r>
              <a:rPr lang="es-AR" sz="2000" dirty="0" err="1"/>
              <a:t>will</a:t>
            </a:r>
            <a:r>
              <a:rPr lang="es-AR" sz="2000" dirty="0"/>
              <a:t> be </a:t>
            </a:r>
            <a:r>
              <a:rPr lang="es-AR" sz="2000" dirty="0" err="1"/>
              <a:t>able</a:t>
            </a:r>
            <a:r>
              <a:rPr lang="es-AR" sz="2000" dirty="0"/>
              <a:t> to </a:t>
            </a:r>
            <a:r>
              <a:rPr lang="es-AR" sz="2000" dirty="0" err="1"/>
              <a:t>carry</a:t>
            </a:r>
            <a:r>
              <a:rPr lang="es-AR" sz="2000" dirty="0"/>
              <a:t> </a:t>
            </a:r>
            <a:r>
              <a:rPr lang="es-AR" sz="2000" dirty="0" err="1"/>
              <a:t>the</a:t>
            </a:r>
            <a:r>
              <a:rPr lang="es-AR" sz="2000" dirty="0"/>
              <a:t> </a:t>
            </a:r>
            <a:r>
              <a:rPr lang="es-AR" sz="2000" dirty="0" err="1"/>
              <a:t>weight</a:t>
            </a:r>
            <a:r>
              <a:rPr lang="es-AR" sz="2000" dirty="0"/>
              <a:t> of </a:t>
            </a:r>
            <a:r>
              <a:rPr lang="es-AR" sz="2000" dirty="0" err="1" smtClean="0"/>
              <a:t>my</a:t>
            </a:r>
            <a:r>
              <a:rPr lang="es-AR" sz="2000" dirty="0" smtClean="0"/>
              <a:t> </a:t>
            </a:r>
            <a:r>
              <a:rPr lang="es-AR" sz="2000" dirty="0" err="1" smtClean="0"/>
              <a:t>African</a:t>
            </a:r>
            <a:r>
              <a:rPr lang="es-AR" sz="2000" dirty="0" smtClean="0"/>
              <a:t> </a:t>
            </a:r>
            <a:r>
              <a:rPr lang="es-AR" sz="2000" dirty="0" err="1"/>
              <a:t>experience</a:t>
            </a:r>
            <a:r>
              <a:rPr lang="es-AR" sz="2000" dirty="0"/>
              <a:t>.... </a:t>
            </a:r>
            <a:r>
              <a:rPr lang="es-AR" sz="2000" dirty="0" err="1"/>
              <a:t>But</a:t>
            </a:r>
            <a:r>
              <a:rPr lang="es-AR" sz="2000" dirty="0"/>
              <a:t> </a:t>
            </a:r>
            <a:r>
              <a:rPr lang="es-AR" sz="2000" dirty="0" err="1"/>
              <a:t>it</a:t>
            </a:r>
            <a:r>
              <a:rPr lang="es-AR" sz="2000" dirty="0"/>
              <a:t> </a:t>
            </a:r>
            <a:r>
              <a:rPr lang="es-AR" sz="2000" dirty="0" err="1"/>
              <a:t>will</a:t>
            </a:r>
            <a:r>
              <a:rPr lang="es-AR" sz="2000" dirty="0"/>
              <a:t> </a:t>
            </a:r>
            <a:r>
              <a:rPr lang="es-AR" sz="2000" dirty="0" err="1"/>
              <a:t>have</a:t>
            </a:r>
            <a:r>
              <a:rPr lang="es-AR" sz="2000" dirty="0"/>
              <a:t> to be a new English, </a:t>
            </a:r>
            <a:r>
              <a:rPr lang="es-AR" sz="2000" dirty="0" err="1"/>
              <a:t>still</a:t>
            </a:r>
            <a:r>
              <a:rPr lang="es-AR" sz="2000" dirty="0"/>
              <a:t> in </a:t>
            </a:r>
            <a:r>
              <a:rPr lang="es-AR" sz="2000" dirty="0" err="1" smtClean="0"/>
              <a:t>communion</a:t>
            </a:r>
            <a:r>
              <a:rPr lang="es-AR" sz="2000" dirty="0" smtClean="0"/>
              <a:t> </a:t>
            </a:r>
            <a:r>
              <a:rPr lang="es-AR" sz="2000" dirty="0" err="1" smtClean="0"/>
              <a:t>with</a:t>
            </a:r>
            <a:r>
              <a:rPr lang="es-AR" sz="2000" dirty="0" smtClean="0"/>
              <a:t> </a:t>
            </a:r>
            <a:r>
              <a:rPr lang="es-AR" sz="2000" dirty="0" err="1"/>
              <a:t>its</a:t>
            </a:r>
            <a:r>
              <a:rPr lang="es-AR" sz="2000" dirty="0"/>
              <a:t> ancestral home </a:t>
            </a:r>
            <a:r>
              <a:rPr lang="es-AR" sz="2000" dirty="0" err="1"/>
              <a:t>but</a:t>
            </a:r>
            <a:r>
              <a:rPr lang="es-AR" sz="2000" dirty="0"/>
              <a:t> </a:t>
            </a:r>
            <a:r>
              <a:rPr lang="es-AR" sz="2000" dirty="0" err="1"/>
              <a:t>altered</a:t>
            </a:r>
            <a:r>
              <a:rPr lang="es-AR" sz="2000" dirty="0"/>
              <a:t> to </a:t>
            </a:r>
            <a:r>
              <a:rPr lang="es-AR" sz="2000" dirty="0" err="1"/>
              <a:t>suit</a:t>
            </a:r>
            <a:r>
              <a:rPr lang="es-AR" sz="2000" dirty="0"/>
              <a:t> </a:t>
            </a:r>
            <a:r>
              <a:rPr lang="es-AR" sz="2000" dirty="0" err="1"/>
              <a:t>its</a:t>
            </a:r>
            <a:r>
              <a:rPr lang="es-AR" sz="2000" dirty="0"/>
              <a:t> new </a:t>
            </a:r>
            <a:r>
              <a:rPr lang="es-AR" sz="2000" dirty="0" err="1"/>
              <a:t>African</a:t>
            </a:r>
            <a:r>
              <a:rPr lang="es-AR" sz="2000" dirty="0"/>
              <a:t> </a:t>
            </a:r>
            <a:r>
              <a:rPr lang="es-AR" sz="2000" dirty="0" err="1"/>
              <a:t>surroundings</a:t>
            </a:r>
            <a:r>
              <a:rPr lang="es-AR" sz="2000" dirty="0" smtClean="0"/>
              <a:t>.”		(p.56)</a:t>
            </a:r>
            <a:endParaRPr lang="es-AR" sz="2000" dirty="0"/>
          </a:p>
        </p:txBody>
      </p:sp>
      <p:sp>
        <p:nvSpPr>
          <p:cNvPr id="6" name="CuadroTexto 5"/>
          <p:cNvSpPr txBox="1"/>
          <p:nvPr/>
        </p:nvSpPr>
        <p:spPr>
          <a:xfrm flipH="1">
            <a:off x="678841" y="3089709"/>
            <a:ext cx="9290786" cy="355481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2500" dirty="0" err="1" smtClean="0">
                <a:latin typeface="Arial Narrow" panose="020B0606020202030204" pitchFamily="34" charset="0"/>
              </a:rPr>
              <a:t>You</a:t>
            </a:r>
            <a:r>
              <a:rPr lang="es-ES" sz="2500" dirty="0" smtClean="0">
                <a:latin typeface="Arial Narrow" panose="020B0606020202030204" pitchFamily="34" charset="0"/>
              </a:rPr>
              <a:t> </a:t>
            </a:r>
            <a:r>
              <a:rPr lang="es-ES" sz="2500" dirty="0" err="1" smtClean="0">
                <a:latin typeface="Arial Narrow" panose="020B0606020202030204" pitchFamily="34" charset="0"/>
              </a:rPr>
              <a:t>want</a:t>
            </a:r>
            <a:r>
              <a:rPr lang="es-ES" sz="2500" dirty="0" smtClean="0">
                <a:latin typeface="Arial Narrow" panose="020B0606020202030204" pitchFamily="34" charset="0"/>
              </a:rPr>
              <a:t> to </a:t>
            </a:r>
            <a:r>
              <a:rPr lang="es-ES" sz="2500" dirty="0" err="1" smtClean="0">
                <a:latin typeface="Arial Narrow" panose="020B0606020202030204" pitchFamily="34" charset="0"/>
              </a:rPr>
              <a:t>establish</a:t>
            </a:r>
            <a:r>
              <a:rPr lang="es-ES" sz="2500" dirty="0" smtClean="0">
                <a:latin typeface="Arial Narrow" panose="020B0606020202030204" pitchFamily="34" charset="0"/>
              </a:rPr>
              <a:t> </a:t>
            </a:r>
            <a:r>
              <a:rPr lang="es-ES" sz="2500" dirty="0" err="1" smtClean="0">
                <a:latin typeface="Arial Narrow" panose="020B0606020202030204" pitchFamily="34" charset="0"/>
              </a:rPr>
              <a:t>some</a:t>
            </a:r>
            <a:r>
              <a:rPr lang="es-ES" sz="2500" dirty="0" smtClean="0">
                <a:latin typeface="Arial Narrow" panose="020B0606020202030204" pitchFamily="34" charset="0"/>
              </a:rPr>
              <a:t> links </a:t>
            </a:r>
            <a:r>
              <a:rPr lang="es-ES" sz="2500" dirty="0" err="1" smtClean="0">
                <a:latin typeface="Arial Narrow" panose="020B0606020202030204" pitchFamily="34" charset="0"/>
              </a:rPr>
              <a:t>between</a:t>
            </a:r>
            <a:r>
              <a:rPr lang="es-ES" sz="2500" dirty="0" smtClean="0">
                <a:latin typeface="Arial Narrow" panose="020B0606020202030204" pitchFamily="34" charset="0"/>
              </a:rPr>
              <a:t> </a:t>
            </a:r>
            <a:r>
              <a:rPr lang="es-ES" sz="2500" dirty="0" err="1" smtClean="0">
                <a:latin typeface="Arial Narrow" panose="020B0606020202030204" pitchFamily="34" charset="0"/>
              </a:rPr>
              <a:t>his</a:t>
            </a:r>
            <a:r>
              <a:rPr lang="es-ES" sz="2500" dirty="0" smtClean="0">
                <a:latin typeface="Arial Narrow" panose="020B0606020202030204" pitchFamily="34" charset="0"/>
              </a:rPr>
              <a:t> </a:t>
            </a:r>
            <a:r>
              <a:rPr lang="es-ES" sz="2500" dirty="0" err="1" smtClean="0">
                <a:latin typeface="Arial Narrow" panose="020B0606020202030204" pitchFamily="34" charset="0"/>
              </a:rPr>
              <a:t>biogtraphical</a:t>
            </a:r>
            <a:r>
              <a:rPr lang="es-ES" sz="2500" dirty="0" smtClean="0">
                <a:latin typeface="Arial Narrow" panose="020B0606020202030204" pitchFamily="34" charset="0"/>
              </a:rPr>
              <a:t> notes (p.57) and </a:t>
            </a:r>
            <a:r>
              <a:rPr lang="es-ES" sz="2500" dirty="0" err="1" smtClean="0">
                <a:latin typeface="Arial Narrow" panose="020B0606020202030204" pitchFamily="34" charset="0"/>
              </a:rPr>
              <a:t>this</a:t>
            </a:r>
            <a:r>
              <a:rPr lang="es-ES" sz="2500" dirty="0" smtClean="0">
                <a:latin typeface="Arial Narrow" panose="020B0606020202030204" pitchFamily="34" charset="0"/>
              </a:rPr>
              <a:t> </a:t>
            </a:r>
            <a:r>
              <a:rPr lang="es-ES" sz="2500" dirty="0" err="1" smtClean="0">
                <a:latin typeface="Arial Narrow" panose="020B0606020202030204" pitchFamily="34" charset="0"/>
              </a:rPr>
              <a:t>quote</a:t>
            </a:r>
            <a:r>
              <a:rPr lang="es-ES" sz="2500" dirty="0" smtClean="0">
                <a:latin typeface="Arial Narrow" panose="020B0606020202030204" pitchFamily="34" charset="0"/>
              </a:rPr>
              <a:t>.</a:t>
            </a:r>
            <a:r>
              <a:rPr lang="es-AR" sz="2500" dirty="0" smtClean="0">
                <a:latin typeface="Arial Narrow" panose="020B0606020202030204" pitchFamily="34" charset="0"/>
              </a:rPr>
              <a:t> </a:t>
            </a:r>
            <a:r>
              <a:rPr lang="es-AR" sz="2500" dirty="0" err="1" smtClean="0">
                <a:latin typeface="Arial Narrow" panose="020B0606020202030204" pitchFamily="34" charset="0"/>
              </a:rPr>
              <a:t>You</a:t>
            </a:r>
            <a:r>
              <a:rPr lang="es-AR" sz="2500" dirty="0" smtClean="0">
                <a:latin typeface="Arial Narrow" panose="020B0606020202030204" pitchFamily="34" charset="0"/>
              </a:rPr>
              <a:t> </a:t>
            </a:r>
            <a:r>
              <a:rPr lang="es-AR" sz="2500" dirty="0" err="1" smtClean="0">
                <a:latin typeface="Arial Narrow" panose="020B0606020202030204" pitchFamily="34" charset="0"/>
              </a:rPr>
              <a:t>specifically</a:t>
            </a:r>
            <a:r>
              <a:rPr lang="es-AR" sz="2500" dirty="0" smtClean="0">
                <a:latin typeface="Arial Narrow" panose="020B0606020202030204" pitchFamily="34" charset="0"/>
              </a:rPr>
              <a:t> </a:t>
            </a:r>
            <a:r>
              <a:rPr lang="es-AR" sz="2500" dirty="0" err="1" smtClean="0">
                <a:latin typeface="Arial Narrow" panose="020B0606020202030204" pitchFamily="34" charset="0"/>
              </a:rPr>
              <a:t>wonder</a:t>
            </a:r>
            <a:r>
              <a:rPr lang="es-AR" sz="2500" dirty="0" smtClean="0">
                <a:latin typeface="Arial Narrow" panose="020B0606020202030204" pitchFamily="34" charset="0"/>
              </a:rPr>
              <a:t>:</a:t>
            </a:r>
          </a:p>
          <a:p>
            <a:endParaRPr lang="es-AR" sz="2500" dirty="0" smtClean="0">
              <a:latin typeface="Arial Narrow" panose="020B0606020202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s-ES" sz="2500" dirty="0" err="1" smtClean="0">
                <a:latin typeface="Arial Narrow" panose="020B0606020202030204" pitchFamily="34" charset="0"/>
              </a:rPr>
              <a:t>Why</a:t>
            </a:r>
            <a:r>
              <a:rPr lang="es-ES" sz="2500" dirty="0" smtClean="0">
                <a:latin typeface="Arial Narrow" panose="020B0606020202030204" pitchFamily="34" charset="0"/>
              </a:rPr>
              <a:t> </a:t>
            </a:r>
            <a:r>
              <a:rPr lang="es-ES" sz="2500" dirty="0" err="1" smtClean="0">
                <a:latin typeface="Arial Narrow" panose="020B0606020202030204" pitchFamily="34" charset="0"/>
              </a:rPr>
              <a:t>is</a:t>
            </a:r>
            <a:r>
              <a:rPr lang="es-ES" sz="2500" dirty="0" smtClean="0">
                <a:latin typeface="Arial Narrow" panose="020B0606020202030204" pitchFamily="34" charset="0"/>
              </a:rPr>
              <a:t> he </a:t>
            </a:r>
            <a:r>
              <a:rPr lang="es-ES" sz="2500" dirty="0" err="1" smtClean="0">
                <a:latin typeface="Arial Narrow" panose="020B0606020202030204" pitchFamily="34" charset="0"/>
              </a:rPr>
              <a:t>called</a:t>
            </a:r>
            <a:r>
              <a:rPr lang="es-ES" sz="2500" dirty="0" smtClean="0">
                <a:latin typeface="Arial Narrow" panose="020B0606020202030204" pitchFamily="34" charset="0"/>
              </a:rPr>
              <a:t> </a:t>
            </a:r>
            <a:r>
              <a:rPr lang="es-ES" sz="2500" dirty="0" err="1" smtClean="0">
                <a:latin typeface="Arial Narrow" panose="020B0606020202030204" pitchFamily="34" charset="0"/>
              </a:rPr>
              <a:t>the</a:t>
            </a:r>
            <a:r>
              <a:rPr lang="es-ES" sz="2500" dirty="0" smtClean="0">
                <a:latin typeface="Arial Narrow" panose="020B0606020202030204" pitchFamily="34" charset="0"/>
              </a:rPr>
              <a:t> </a:t>
            </a:r>
            <a:r>
              <a:rPr lang="es-ES" sz="2500" b="1" dirty="0" smtClean="0">
                <a:latin typeface="Arial Narrow" panose="020B0606020202030204" pitchFamily="34" charset="0"/>
              </a:rPr>
              <a:t>“</a:t>
            </a:r>
            <a:r>
              <a:rPr lang="es-ES" sz="2500" b="1" dirty="0" err="1" smtClean="0">
                <a:latin typeface="Arial Narrow" panose="020B0606020202030204" pitchFamily="34" charset="0"/>
              </a:rPr>
              <a:t>patriarch</a:t>
            </a:r>
            <a:r>
              <a:rPr lang="es-ES" sz="2500" b="1" dirty="0" smtClean="0">
                <a:latin typeface="Arial Narrow" panose="020B0606020202030204" pitchFamily="34" charset="0"/>
              </a:rPr>
              <a:t> of </a:t>
            </a:r>
            <a:r>
              <a:rPr lang="es-ES" sz="2500" b="1" dirty="0" err="1" smtClean="0">
                <a:latin typeface="Arial Narrow" panose="020B0606020202030204" pitchFamily="34" charset="0"/>
              </a:rPr>
              <a:t>the</a:t>
            </a:r>
            <a:r>
              <a:rPr lang="es-ES" sz="2500" b="1" dirty="0" smtClean="0">
                <a:latin typeface="Arial Narrow" panose="020B0606020202030204" pitchFamily="34" charset="0"/>
              </a:rPr>
              <a:t> </a:t>
            </a:r>
            <a:r>
              <a:rPr lang="es-ES" sz="2500" b="1" dirty="0" err="1" smtClean="0">
                <a:latin typeface="Arial Narrow" panose="020B0606020202030204" pitchFamily="34" charset="0"/>
              </a:rPr>
              <a:t>African</a:t>
            </a:r>
            <a:r>
              <a:rPr lang="es-ES" sz="2500" b="1" dirty="0" smtClean="0">
                <a:latin typeface="Arial Narrow" panose="020B0606020202030204" pitchFamily="34" charset="0"/>
              </a:rPr>
              <a:t> novel</a:t>
            </a:r>
            <a:r>
              <a:rPr lang="es-ES" sz="2500" dirty="0" smtClean="0">
                <a:latin typeface="Arial Narrow" panose="020B0606020202030204" pitchFamily="34" charset="0"/>
              </a:rPr>
              <a:t>”? </a:t>
            </a:r>
          </a:p>
          <a:p>
            <a:pPr marL="342900" indent="-342900">
              <a:buFontTx/>
              <a:buChar char="-"/>
            </a:pPr>
            <a:r>
              <a:rPr lang="es-ES" sz="2500" dirty="0" err="1" smtClean="0">
                <a:latin typeface="Arial Narrow" panose="020B0606020202030204" pitchFamily="34" charset="0"/>
              </a:rPr>
              <a:t>Why</a:t>
            </a:r>
            <a:r>
              <a:rPr lang="es-ES" sz="2500" dirty="0" smtClean="0">
                <a:latin typeface="Arial Narrow" panose="020B0606020202030204" pitchFamily="34" charset="0"/>
              </a:rPr>
              <a:t> </a:t>
            </a:r>
            <a:r>
              <a:rPr lang="es-ES" sz="2500" dirty="0" err="1" smtClean="0">
                <a:latin typeface="Arial Narrow" panose="020B0606020202030204" pitchFamily="34" charset="0"/>
              </a:rPr>
              <a:t>does</a:t>
            </a:r>
            <a:r>
              <a:rPr lang="es-ES" sz="2500" dirty="0" smtClean="0">
                <a:latin typeface="Arial Narrow" panose="020B0606020202030204" pitchFamily="34" charset="0"/>
              </a:rPr>
              <a:t> he </a:t>
            </a:r>
            <a:r>
              <a:rPr lang="es-ES" sz="2500" dirty="0" err="1" smtClean="0">
                <a:latin typeface="Arial Narrow" panose="020B0606020202030204" pitchFamily="34" charset="0"/>
              </a:rPr>
              <a:t>need</a:t>
            </a:r>
            <a:r>
              <a:rPr lang="es-ES" sz="2500" dirty="0" smtClean="0">
                <a:latin typeface="Arial Narrow" panose="020B0606020202030204" pitchFamily="34" charset="0"/>
              </a:rPr>
              <a:t> </a:t>
            </a:r>
            <a:r>
              <a:rPr lang="es-ES" sz="2500" b="1" dirty="0" smtClean="0">
                <a:latin typeface="Arial Narrow" panose="020B0606020202030204" pitchFamily="34" charset="0"/>
              </a:rPr>
              <a:t>“a new English”</a:t>
            </a:r>
            <a:r>
              <a:rPr lang="es-ES" sz="2500" dirty="0" smtClean="0">
                <a:latin typeface="Arial Narrow" panose="020B0606020202030204" pitchFamily="34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s-ES" sz="2500" dirty="0" err="1" smtClean="0">
                <a:latin typeface="Arial Narrow" panose="020B0606020202030204" pitchFamily="34" charset="0"/>
              </a:rPr>
              <a:t>How</a:t>
            </a:r>
            <a:r>
              <a:rPr lang="es-ES" sz="2500" dirty="0" smtClean="0">
                <a:latin typeface="Arial Narrow" panose="020B0606020202030204" pitchFamily="34" charset="0"/>
              </a:rPr>
              <a:t> </a:t>
            </a:r>
            <a:r>
              <a:rPr lang="es-ES" sz="2500" dirty="0" err="1" smtClean="0">
                <a:latin typeface="Arial Narrow" panose="020B0606020202030204" pitchFamily="34" charset="0"/>
              </a:rPr>
              <a:t>would</a:t>
            </a:r>
            <a:r>
              <a:rPr lang="es-ES" sz="2500" dirty="0" smtClean="0">
                <a:latin typeface="Arial Narrow" panose="020B0606020202030204" pitchFamily="34" charset="0"/>
              </a:rPr>
              <a:t> English be </a:t>
            </a:r>
            <a:r>
              <a:rPr lang="es-ES" sz="2500" dirty="0" err="1" smtClean="0">
                <a:latin typeface="Arial Narrow" panose="020B0606020202030204" pitchFamily="34" charset="0"/>
              </a:rPr>
              <a:t>altered</a:t>
            </a:r>
            <a:r>
              <a:rPr lang="es-ES" sz="2500" dirty="0" smtClean="0">
                <a:latin typeface="Arial Narrow" panose="020B0606020202030204" pitchFamily="34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s-ES" sz="2500" dirty="0" err="1" smtClean="0">
                <a:latin typeface="Arial Narrow" panose="020B0606020202030204" pitchFamily="34" charset="0"/>
              </a:rPr>
              <a:t>Why</a:t>
            </a:r>
            <a:r>
              <a:rPr lang="es-ES" sz="2500" dirty="0" smtClean="0">
                <a:latin typeface="Arial Narrow" panose="020B0606020202030204" pitchFamily="34" charset="0"/>
              </a:rPr>
              <a:t> “new” </a:t>
            </a:r>
            <a:r>
              <a:rPr lang="es-ES" sz="2500" dirty="0" err="1" smtClean="0">
                <a:latin typeface="Arial Narrow" panose="020B0606020202030204" pitchFamily="34" charset="0"/>
              </a:rPr>
              <a:t>African</a:t>
            </a:r>
            <a:r>
              <a:rPr lang="es-ES" sz="2500" dirty="0" smtClean="0">
                <a:latin typeface="Arial Narrow" panose="020B0606020202030204" pitchFamily="34" charset="0"/>
              </a:rPr>
              <a:t> </a:t>
            </a:r>
            <a:r>
              <a:rPr lang="es-ES" sz="2500" dirty="0" err="1" smtClean="0">
                <a:latin typeface="Arial Narrow" panose="020B0606020202030204" pitchFamily="34" charset="0"/>
              </a:rPr>
              <a:t>surroundings</a:t>
            </a:r>
            <a:r>
              <a:rPr lang="es-ES" sz="2500" dirty="0" smtClean="0">
                <a:latin typeface="Arial Narrow" panose="020B0606020202030204" pitchFamily="34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s-ES" sz="2500" dirty="0" smtClean="0">
                <a:latin typeface="Arial Narrow" panose="020B0606020202030204" pitchFamily="34" charset="0"/>
              </a:rPr>
              <a:t>In </a:t>
            </a:r>
            <a:r>
              <a:rPr lang="es-ES" sz="2500" dirty="0" err="1" smtClean="0">
                <a:latin typeface="Arial Narrow" panose="020B0606020202030204" pitchFamily="34" charset="0"/>
              </a:rPr>
              <a:t>what</a:t>
            </a:r>
            <a:r>
              <a:rPr lang="es-ES" sz="2500" dirty="0" smtClean="0">
                <a:latin typeface="Arial Narrow" panose="020B0606020202030204" pitchFamily="34" charset="0"/>
              </a:rPr>
              <a:t> </a:t>
            </a:r>
            <a:r>
              <a:rPr lang="es-ES" sz="2500" dirty="0" err="1" smtClean="0">
                <a:latin typeface="Arial Narrow" panose="020B0606020202030204" pitchFamily="34" charset="0"/>
              </a:rPr>
              <a:t>sense</a:t>
            </a:r>
            <a:r>
              <a:rPr lang="es-ES" sz="2500" dirty="0" smtClean="0">
                <a:latin typeface="Arial Narrow" panose="020B0606020202030204" pitchFamily="34" charset="0"/>
              </a:rPr>
              <a:t> </a:t>
            </a:r>
            <a:r>
              <a:rPr lang="es-ES" sz="2500" dirty="0" err="1" smtClean="0">
                <a:latin typeface="Arial Narrow" panose="020B0606020202030204" pitchFamily="34" charset="0"/>
              </a:rPr>
              <a:t>would</a:t>
            </a:r>
            <a:r>
              <a:rPr lang="es-ES" sz="2500" dirty="0" smtClean="0">
                <a:latin typeface="Arial Narrow" panose="020B0606020202030204" pitchFamily="34" charset="0"/>
              </a:rPr>
              <a:t> English </a:t>
            </a:r>
            <a:r>
              <a:rPr lang="es-ES" sz="2500" dirty="0" err="1" smtClean="0">
                <a:latin typeface="Arial Narrow" panose="020B0606020202030204" pitchFamily="34" charset="0"/>
              </a:rPr>
              <a:t>have</a:t>
            </a:r>
            <a:r>
              <a:rPr lang="es-ES" sz="2500" dirty="0" smtClean="0">
                <a:latin typeface="Arial Narrow" panose="020B0606020202030204" pitchFamily="34" charset="0"/>
              </a:rPr>
              <a:t> to be </a:t>
            </a:r>
            <a:r>
              <a:rPr lang="es-ES" sz="2500" dirty="0" err="1" smtClean="0">
                <a:latin typeface="Arial Narrow" panose="020B0606020202030204" pitchFamily="34" charset="0"/>
              </a:rPr>
              <a:t>altered</a:t>
            </a:r>
            <a:r>
              <a:rPr lang="es-ES" sz="2500" dirty="0" smtClean="0">
                <a:latin typeface="Arial Narrow" panose="020B0606020202030204" pitchFamily="34" charset="0"/>
              </a:rPr>
              <a:t> to “</a:t>
            </a:r>
            <a:r>
              <a:rPr lang="es-ES" sz="2500" dirty="0" err="1" smtClean="0">
                <a:latin typeface="Arial Narrow" panose="020B0606020202030204" pitchFamily="34" charset="0"/>
              </a:rPr>
              <a:t>suit</a:t>
            </a:r>
            <a:r>
              <a:rPr lang="es-ES" sz="2500" dirty="0" smtClean="0">
                <a:latin typeface="Arial Narrow" panose="020B0606020202030204" pitchFamily="34" charset="0"/>
              </a:rPr>
              <a:t>” </a:t>
            </a:r>
            <a:r>
              <a:rPr lang="es-ES" sz="2500" dirty="0" err="1" smtClean="0">
                <a:latin typeface="Arial Narrow" panose="020B0606020202030204" pitchFamily="34" charset="0"/>
              </a:rPr>
              <a:t>his</a:t>
            </a:r>
            <a:r>
              <a:rPr lang="es-ES" sz="2500" dirty="0" smtClean="0">
                <a:latin typeface="Arial Narrow" panose="020B0606020202030204" pitchFamily="34" charset="0"/>
              </a:rPr>
              <a:t> </a:t>
            </a:r>
            <a:r>
              <a:rPr lang="es-ES" sz="2500" dirty="0" err="1" smtClean="0">
                <a:latin typeface="Arial Narrow" panose="020B0606020202030204" pitchFamily="34" charset="0"/>
              </a:rPr>
              <a:t>surroundings</a:t>
            </a:r>
            <a:r>
              <a:rPr lang="es-ES" sz="2500" dirty="0" smtClean="0">
                <a:latin typeface="Arial Narrow" panose="020B0606020202030204" pitchFamily="34" charset="0"/>
              </a:rPr>
              <a:t>?</a:t>
            </a:r>
            <a:endParaRPr lang="es-ES" sz="2500" dirty="0">
              <a:latin typeface="Arial Narrow" panose="020B0606020202030204" pitchFamily="34" charset="0"/>
            </a:endParaRPr>
          </a:p>
          <a:p>
            <a:r>
              <a:rPr lang="es-ES" sz="2500" dirty="0" smtClean="0">
                <a:latin typeface="Arial Narrow" panose="020B0606020202030204" pitchFamily="34" charset="0"/>
              </a:rPr>
              <a:t>									(p.58)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201" y="3667535"/>
            <a:ext cx="2112745" cy="2112745"/>
          </a:xfrm>
          <a:prstGeom prst="rect">
            <a:avLst/>
          </a:prstGeom>
        </p:spPr>
      </p:pic>
      <p:pic>
        <p:nvPicPr>
          <p:cNvPr id="1026" name="Picture 2" descr="Group Work:Amazon.es:Appstore for Andro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981" y="3829544"/>
            <a:ext cx="1519220" cy="15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9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3000" dirty="0" err="1" smtClean="0">
                <a:latin typeface="Baskerville Old Face" panose="02020602080505020303" pitchFamily="18" charset="0"/>
              </a:rPr>
              <a:t>What</a:t>
            </a:r>
            <a:r>
              <a:rPr lang="es-AR" sz="3000" dirty="0" smtClean="0">
                <a:latin typeface="Baskerville Old Face" panose="02020602080505020303" pitchFamily="18" charset="0"/>
              </a:rPr>
              <a:t> </a:t>
            </a:r>
            <a:r>
              <a:rPr lang="es-AR" sz="3000" dirty="0" err="1" smtClean="0">
                <a:latin typeface="Baskerville Old Face" panose="02020602080505020303" pitchFamily="18" charset="0"/>
              </a:rPr>
              <a:t>connections</a:t>
            </a:r>
            <a:r>
              <a:rPr lang="es-AR" sz="3000" dirty="0" smtClean="0">
                <a:latin typeface="Baskerville Old Face" panose="02020602080505020303" pitchFamily="18" charset="0"/>
              </a:rPr>
              <a:t> are </a:t>
            </a:r>
            <a:r>
              <a:rPr lang="es-AR" sz="3000" dirty="0" err="1" smtClean="0">
                <a:latin typeface="Baskerville Old Face" panose="02020602080505020303" pitchFamily="18" charset="0"/>
              </a:rPr>
              <a:t>there</a:t>
            </a:r>
            <a:r>
              <a:rPr lang="es-AR" sz="3000" dirty="0" smtClean="0">
                <a:latin typeface="Baskerville Old Face" panose="02020602080505020303" pitchFamily="18" charset="0"/>
              </a:rPr>
              <a:t> </a:t>
            </a:r>
            <a:r>
              <a:rPr lang="es-AR" sz="3000" dirty="0" err="1" smtClean="0">
                <a:latin typeface="Baskerville Old Face" panose="02020602080505020303" pitchFamily="18" charset="0"/>
              </a:rPr>
              <a:t>between</a:t>
            </a:r>
            <a:r>
              <a:rPr lang="es-AR" sz="3000" dirty="0" smtClean="0">
                <a:latin typeface="Baskerville Old Face" panose="02020602080505020303" pitchFamily="18" charset="0"/>
              </a:rPr>
              <a:t> </a:t>
            </a:r>
            <a:r>
              <a:rPr lang="es-AR" sz="3000" dirty="0" err="1" smtClean="0">
                <a:latin typeface="Baskerville Old Face" panose="02020602080505020303" pitchFamily="18" charset="0"/>
              </a:rPr>
              <a:t>Chinua</a:t>
            </a:r>
            <a:r>
              <a:rPr lang="es-AR" sz="3000" dirty="0" smtClean="0">
                <a:latin typeface="Baskerville Old Face" panose="02020602080505020303" pitchFamily="18" charset="0"/>
              </a:rPr>
              <a:t> </a:t>
            </a:r>
            <a:r>
              <a:rPr lang="es-AR" sz="3000" dirty="0" err="1" smtClean="0">
                <a:latin typeface="Baskerville Old Face" panose="02020602080505020303" pitchFamily="18" charset="0"/>
              </a:rPr>
              <a:t>Achebe</a:t>
            </a:r>
            <a:r>
              <a:rPr lang="es-AR" sz="3000" dirty="0" smtClean="0">
                <a:latin typeface="Baskerville Old Face" panose="02020602080505020303" pitchFamily="18" charset="0"/>
              </a:rPr>
              <a:t> and </a:t>
            </a:r>
            <a:r>
              <a:rPr lang="es-AR" sz="3000" dirty="0" err="1" smtClean="0">
                <a:latin typeface="Baskerville Old Face" panose="02020602080505020303" pitchFamily="18" charset="0"/>
              </a:rPr>
              <a:t>Chimamanda</a:t>
            </a:r>
            <a:r>
              <a:rPr lang="es-AR" sz="3000" dirty="0" smtClean="0">
                <a:latin typeface="Baskerville Old Face" panose="02020602080505020303" pitchFamily="18" charset="0"/>
              </a:rPr>
              <a:t> </a:t>
            </a:r>
            <a:r>
              <a:rPr lang="es-AR" sz="3000" dirty="0" err="1" smtClean="0">
                <a:latin typeface="Baskerville Old Face" panose="02020602080505020303" pitchFamily="18" charset="0"/>
              </a:rPr>
              <a:t>Adichie</a:t>
            </a:r>
            <a:r>
              <a:rPr lang="es-AR" sz="3000" dirty="0" smtClean="0">
                <a:latin typeface="Baskerville Old Face" panose="02020602080505020303" pitchFamily="18" charset="0"/>
              </a:rPr>
              <a:t>?</a:t>
            </a:r>
            <a:endParaRPr lang="es-AR" sz="3000" dirty="0">
              <a:latin typeface="Baskerville Old Face" panose="02020602080505020303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2" y="2043538"/>
            <a:ext cx="3255822" cy="2171633"/>
          </a:xfrm>
        </p:spPr>
      </p:pic>
      <p:pic>
        <p:nvPicPr>
          <p:cNvPr id="2050" name="Picture 2" descr="Chimamanda Ngozi Adichie, escritora nigeriana: “Sí importan la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118" y="2043538"/>
            <a:ext cx="4712639" cy="23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ravel B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49" y="4399858"/>
            <a:ext cx="1596223" cy="22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4827" y="596766"/>
            <a:ext cx="10515600" cy="5686075"/>
          </a:xfrm>
        </p:spPr>
        <p:txBody>
          <a:bodyPr/>
          <a:lstStyle/>
          <a:p>
            <a:pPr marL="0" indent="0">
              <a:buNone/>
            </a:pPr>
            <a:r>
              <a:rPr lang="es-ES" dirty="0" err="1" smtClean="0"/>
              <a:t>The</a:t>
            </a:r>
            <a:r>
              <a:rPr lang="es-ES" dirty="0" smtClean="0"/>
              <a:t> British </a:t>
            </a:r>
            <a:r>
              <a:rPr lang="es-ES" dirty="0" err="1" smtClean="0"/>
              <a:t>stories</a:t>
            </a:r>
            <a:r>
              <a:rPr lang="es-ES" dirty="0" smtClean="0"/>
              <a:t> </a:t>
            </a:r>
            <a:r>
              <a:rPr lang="es-ES" dirty="0" err="1" smtClean="0"/>
              <a:t>Chimamanda</a:t>
            </a:r>
            <a:r>
              <a:rPr lang="es-ES" dirty="0" smtClean="0"/>
              <a:t> </a:t>
            </a:r>
            <a:r>
              <a:rPr lang="es-ES" i="1" dirty="0" err="1" smtClean="0"/>
              <a:t>read</a:t>
            </a:r>
            <a:r>
              <a:rPr lang="es-ES" dirty="0" smtClean="0"/>
              <a:t> as a </a:t>
            </a:r>
            <a:r>
              <a:rPr lang="es-ES" dirty="0" err="1" smtClean="0"/>
              <a:t>child</a:t>
            </a:r>
            <a:r>
              <a:rPr lang="es-ES" dirty="0" smtClean="0"/>
              <a:t> </a:t>
            </a:r>
            <a:r>
              <a:rPr lang="es-ES" dirty="0" err="1" smtClean="0"/>
              <a:t>determined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stories</a:t>
            </a:r>
            <a:r>
              <a:rPr lang="es-ES" dirty="0" smtClean="0"/>
              <a:t> </a:t>
            </a:r>
            <a:r>
              <a:rPr lang="es-ES" dirty="0" err="1" smtClean="0"/>
              <a:t>she</a:t>
            </a:r>
            <a:r>
              <a:rPr lang="es-ES" dirty="0" smtClean="0"/>
              <a:t> </a:t>
            </a:r>
            <a:r>
              <a:rPr lang="es-ES" i="1" dirty="0" err="1" smtClean="0"/>
              <a:t>wrote</a:t>
            </a:r>
            <a:r>
              <a:rPr lang="es-ES" dirty="0" smtClean="0"/>
              <a:t> as a </a:t>
            </a:r>
            <a:r>
              <a:rPr lang="es-ES" dirty="0" err="1" smtClean="0"/>
              <a:t>child</a:t>
            </a:r>
            <a:r>
              <a:rPr lang="es-ES" dirty="0" smtClean="0"/>
              <a:t>.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she</a:t>
            </a:r>
            <a:r>
              <a:rPr lang="es-ES" dirty="0" smtClean="0"/>
              <a:t> </a:t>
            </a:r>
            <a:r>
              <a:rPr lang="es-ES" dirty="0" err="1" smtClean="0"/>
              <a:t>didn’t</a:t>
            </a:r>
            <a:r>
              <a:rPr lang="es-ES" dirty="0" smtClean="0"/>
              <a:t> </a:t>
            </a:r>
            <a:r>
              <a:rPr lang="es-ES" dirty="0" err="1" smtClean="0"/>
              <a:t>feel</a:t>
            </a:r>
            <a:r>
              <a:rPr lang="es-ES" dirty="0" smtClean="0"/>
              <a:t> </a:t>
            </a:r>
            <a:r>
              <a:rPr lang="es-ES" i="1" dirty="0" err="1" smtClean="0"/>
              <a:t>identified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stories</a:t>
            </a:r>
            <a:r>
              <a:rPr lang="es-ES" dirty="0" smtClean="0"/>
              <a:t>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err="1" smtClean="0"/>
              <a:t>Why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?		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err="1" smtClean="0"/>
              <a:t>Watch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video </a:t>
            </a:r>
            <a:r>
              <a:rPr lang="es-ES" dirty="0" err="1" smtClean="0"/>
              <a:t>again</a:t>
            </a:r>
            <a:r>
              <a:rPr lang="es-ES" dirty="0" smtClean="0"/>
              <a:t> and </a:t>
            </a:r>
            <a:r>
              <a:rPr lang="es-ES" dirty="0" err="1" smtClean="0"/>
              <a:t>make</a:t>
            </a:r>
            <a:r>
              <a:rPr lang="es-ES" dirty="0" smtClean="0"/>
              <a:t> notes to compare: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Picture 2" descr="Travel Be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06" y="4368376"/>
            <a:ext cx="903973" cy="125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1434164" y="4090737"/>
            <a:ext cx="3222858" cy="1761423"/>
          </a:xfrm>
          <a:prstGeom prst="ellipse">
            <a:avLst/>
          </a:prstGeom>
          <a:solidFill>
            <a:srgbClr val="EA5A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The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stories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she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read</a:t>
            </a:r>
            <a:r>
              <a:rPr lang="es-ES" sz="2000" b="1" dirty="0" smtClean="0"/>
              <a:t> and </a:t>
            </a:r>
            <a:r>
              <a:rPr lang="es-ES" sz="2000" b="1" dirty="0" err="1" smtClean="0"/>
              <a:t>wrote</a:t>
            </a:r>
            <a:endParaRPr lang="es-AR" sz="2000" b="1" dirty="0"/>
          </a:p>
        </p:txBody>
      </p:sp>
      <p:sp>
        <p:nvSpPr>
          <p:cNvPr id="7" name="Elipse 6"/>
          <p:cNvSpPr/>
          <p:nvPr/>
        </p:nvSpPr>
        <p:spPr>
          <a:xfrm>
            <a:off x="4657022" y="4156620"/>
            <a:ext cx="3327136" cy="158966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Her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surroundings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215703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6791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algn="ctr"/>
            <a:r>
              <a:rPr lang="es-ES" b="1" dirty="0" smtClean="0"/>
              <a:t>SINGLE STORIES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26669"/>
            <a:ext cx="4609699" cy="126091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s-ES" dirty="0" err="1" smtClean="0"/>
              <a:t>Fide’s</a:t>
            </a:r>
            <a:r>
              <a:rPr lang="es-ES" dirty="0" smtClean="0"/>
              <a:t> </a:t>
            </a:r>
            <a:r>
              <a:rPr lang="es-ES" dirty="0" err="1" smtClean="0"/>
              <a:t>story</a:t>
            </a:r>
            <a:endParaRPr lang="es-AR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505877" y="1626669"/>
            <a:ext cx="4609699" cy="12609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dirty="0" err="1" smtClean="0"/>
              <a:t>Her</a:t>
            </a:r>
            <a:r>
              <a:rPr lang="es-ES" dirty="0" smtClean="0"/>
              <a:t> American </a:t>
            </a:r>
            <a:r>
              <a:rPr lang="es-ES" dirty="0" err="1" smtClean="0"/>
              <a:t>roommate’s</a:t>
            </a:r>
            <a:r>
              <a:rPr lang="es-ES" dirty="0" smtClean="0"/>
              <a:t> </a:t>
            </a:r>
            <a:r>
              <a:rPr lang="es-ES" dirty="0" err="1" smtClean="0"/>
              <a:t>story</a:t>
            </a:r>
            <a:endParaRPr lang="es-AR" dirty="0"/>
          </a:p>
        </p:txBody>
      </p:sp>
      <p:sp>
        <p:nvSpPr>
          <p:cNvPr id="7" name="Flecha izquierda, derecha y arriba 6"/>
          <p:cNvSpPr/>
          <p:nvPr/>
        </p:nvSpPr>
        <p:spPr>
          <a:xfrm flipV="1">
            <a:off x="4737836" y="2350970"/>
            <a:ext cx="2478105" cy="1342723"/>
          </a:xfrm>
          <a:prstGeom prst="leftRight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redondeado 7"/>
          <p:cNvSpPr/>
          <p:nvPr/>
        </p:nvSpPr>
        <p:spPr>
          <a:xfrm>
            <a:off x="3407644" y="3840481"/>
            <a:ext cx="5403082" cy="15592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</a:t>
            </a:r>
            <a:r>
              <a:rPr lang="es-ES" sz="25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</a:t>
            </a:r>
            <a:r>
              <a:rPr lang="es-E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5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way</a:t>
            </a:r>
            <a:r>
              <a:rPr lang="es-E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(s) are </a:t>
            </a:r>
            <a:r>
              <a:rPr lang="es-ES" sz="25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these</a:t>
            </a:r>
            <a:r>
              <a:rPr lang="es-E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SINGLE STORIES?</a:t>
            </a:r>
            <a:endParaRPr lang="es-AR" sz="2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2" descr="Travel Be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32" y="3993372"/>
            <a:ext cx="903973" cy="125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0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58265"/>
            <a:ext cx="10515600" cy="5618698"/>
          </a:xfrm>
        </p:spPr>
        <p:txBody>
          <a:bodyPr/>
          <a:lstStyle/>
          <a:p>
            <a:pPr marL="0" indent="0">
              <a:buNone/>
            </a:pPr>
            <a:r>
              <a:rPr lang="es-AR" dirty="0" err="1" smtClean="0"/>
              <a:t>Chimamanda</a:t>
            </a:r>
            <a:r>
              <a:rPr lang="es-AR" dirty="0" smtClean="0"/>
              <a:t> </a:t>
            </a:r>
            <a:r>
              <a:rPr lang="es-AR" dirty="0" err="1" smtClean="0"/>
              <a:t>says</a:t>
            </a:r>
            <a:r>
              <a:rPr lang="es-AR" dirty="0" smtClean="0"/>
              <a:t> </a:t>
            </a:r>
            <a:r>
              <a:rPr lang="es-AR" dirty="0" err="1" smtClean="0"/>
              <a:t>that</a:t>
            </a:r>
            <a:r>
              <a:rPr lang="es-AR" dirty="0" smtClean="0"/>
              <a:t> </a:t>
            </a:r>
            <a:r>
              <a:rPr lang="es-AR" dirty="0" err="1" smtClean="0"/>
              <a:t>she’s</a:t>
            </a:r>
            <a:r>
              <a:rPr lang="es-AR" dirty="0" smtClean="0"/>
              <a:t> </a:t>
            </a:r>
            <a:r>
              <a:rPr lang="es-AR" dirty="0" err="1" smtClean="0"/>
              <a:t>guilty</a:t>
            </a:r>
            <a:r>
              <a:rPr lang="es-AR" dirty="0" smtClean="0"/>
              <a:t> </a:t>
            </a:r>
            <a:r>
              <a:rPr lang="es-AR" dirty="0" err="1" smtClean="0"/>
              <a:t>because</a:t>
            </a:r>
            <a:r>
              <a:rPr lang="es-AR" dirty="0" smtClean="0"/>
              <a:t> </a:t>
            </a:r>
            <a:r>
              <a:rPr lang="es-AR" dirty="0" err="1" smtClean="0"/>
              <a:t>she</a:t>
            </a:r>
            <a:r>
              <a:rPr lang="es-AR" dirty="0" smtClean="0"/>
              <a:t> </a:t>
            </a:r>
            <a:r>
              <a:rPr lang="es-AR" dirty="0" err="1" smtClean="0"/>
              <a:t>also</a:t>
            </a:r>
            <a:r>
              <a:rPr lang="es-AR" dirty="0" smtClean="0"/>
              <a:t> </a:t>
            </a:r>
            <a:r>
              <a:rPr lang="es-AR" dirty="0" err="1" smtClean="0"/>
              <a:t>believed</a:t>
            </a:r>
            <a:r>
              <a:rPr lang="es-AR" dirty="0" smtClean="0"/>
              <a:t> in </a:t>
            </a:r>
            <a:r>
              <a:rPr lang="es-AR" dirty="0" err="1" smtClean="0"/>
              <a:t>the</a:t>
            </a:r>
            <a:r>
              <a:rPr lang="es-AR" dirty="0" smtClean="0"/>
              <a:t> single </a:t>
            </a:r>
            <a:r>
              <a:rPr lang="es-AR" dirty="0" err="1" smtClean="0"/>
              <a:t>story</a:t>
            </a:r>
            <a:r>
              <a:rPr lang="es-AR" dirty="0" smtClean="0"/>
              <a:t> of </a:t>
            </a:r>
            <a:r>
              <a:rPr lang="es-AR" dirty="0" err="1" smtClean="0"/>
              <a:t>Mexicans</a:t>
            </a:r>
            <a:r>
              <a:rPr lang="es-AR" dirty="0" smtClean="0"/>
              <a:t>: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 err="1" smtClean="0"/>
              <a:t>What</a:t>
            </a:r>
            <a:r>
              <a:rPr lang="es-AR" dirty="0" smtClean="0"/>
              <a:t> single </a:t>
            </a:r>
            <a:r>
              <a:rPr lang="es-AR" dirty="0" err="1" smtClean="0"/>
              <a:t>story</a:t>
            </a:r>
            <a:r>
              <a:rPr lang="es-AR" dirty="0" smtClean="0"/>
              <a:t> </a:t>
            </a:r>
            <a:r>
              <a:rPr lang="es-AR" dirty="0" err="1" smtClean="0"/>
              <a:t>did</a:t>
            </a:r>
            <a:r>
              <a:rPr lang="es-AR" dirty="0" smtClean="0"/>
              <a:t> he </a:t>
            </a:r>
            <a:r>
              <a:rPr lang="es-AR" dirty="0" err="1" smtClean="0"/>
              <a:t>hear</a:t>
            </a:r>
            <a:r>
              <a:rPr lang="es-AR" dirty="0" smtClean="0"/>
              <a:t> </a:t>
            </a:r>
            <a:r>
              <a:rPr lang="es-AR" dirty="0" err="1" smtClean="0"/>
              <a:t>about</a:t>
            </a:r>
            <a:r>
              <a:rPr lang="es-AR" dirty="0" smtClean="0"/>
              <a:t> </a:t>
            </a:r>
            <a:r>
              <a:rPr lang="es-AR" dirty="0" err="1" smtClean="0"/>
              <a:t>Mexicans</a:t>
            </a:r>
            <a:r>
              <a:rPr lang="es-AR" dirty="0" smtClean="0"/>
              <a:t>?</a:t>
            </a:r>
          </a:p>
          <a:p>
            <a:endParaRPr lang="es-AR" dirty="0" smtClean="0"/>
          </a:p>
          <a:p>
            <a:endParaRPr lang="es-AR" dirty="0"/>
          </a:p>
          <a:p>
            <a:r>
              <a:rPr lang="es-AR" dirty="0" err="1" smtClean="0"/>
              <a:t>When</a:t>
            </a:r>
            <a:r>
              <a:rPr lang="es-AR" dirty="0" smtClean="0"/>
              <a:t> and </a:t>
            </a:r>
            <a:r>
              <a:rPr lang="es-AR" dirty="0" err="1" smtClean="0"/>
              <a:t>how</a:t>
            </a:r>
            <a:r>
              <a:rPr lang="es-AR" dirty="0" smtClean="0"/>
              <a:t> </a:t>
            </a:r>
            <a:r>
              <a:rPr lang="es-AR" dirty="0" err="1" smtClean="0"/>
              <a:t>did</a:t>
            </a:r>
            <a:r>
              <a:rPr lang="es-AR" dirty="0" smtClean="0"/>
              <a:t> </a:t>
            </a:r>
            <a:r>
              <a:rPr lang="es-AR" dirty="0" err="1" smtClean="0"/>
              <a:t>she</a:t>
            </a:r>
            <a:r>
              <a:rPr lang="es-AR" dirty="0" smtClean="0"/>
              <a:t> </a:t>
            </a:r>
            <a:r>
              <a:rPr lang="es-AR" dirty="0" err="1" smtClean="0"/>
              <a:t>realize</a:t>
            </a:r>
            <a:r>
              <a:rPr lang="es-AR" dirty="0" smtClean="0"/>
              <a:t> </a:t>
            </a:r>
            <a:r>
              <a:rPr lang="es-AR" dirty="0" err="1" smtClean="0"/>
              <a:t>it</a:t>
            </a:r>
            <a:r>
              <a:rPr lang="es-AR" dirty="0" smtClean="0"/>
              <a:t> </a:t>
            </a:r>
            <a:r>
              <a:rPr lang="es-AR" dirty="0" err="1" smtClean="0"/>
              <a:t>wasn’t</a:t>
            </a:r>
            <a:r>
              <a:rPr lang="es-AR" dirty="0" smtClean="0"/>
              <a:t> </a:t>
            </a:r>
            <a:r>
              <a:rPr lang="es-AR" dirty="0" err="1" smtClean="0"/>
              <a:t>truthful</a:t>
            </a:r>
            <a:r>
              <a:rPr lang="es-AR" dirty="0" smtClean="0"/>
              <a:t>?</a:t>
            </a:r>
          </a:p>
          <a:p>
            <a:endParaRPr lang="es-AR" dirty="0" smtClean="0"/>
          </a:p>
          <a:p>
            <a:endParaRPr lang="es-AR" dirty="0"/>
          </a:p>
          <a:p>
            <a:r>
              <a:rPr lang="es-AR" dirty="0" err="1" smtClean="0"/>
              <a:t>Who</a:t>
            </a:r>
            <a:r>
              <a:rPr lang="es-AR" dirty="0" smtClean="0"/>
              <a:t> </a:t>
            </a:r>
            <a:r>
              <a:rPr lang="es-AR" dirty="0" err="1" smtClean="0"/>
              <a:t>does</a:t>
            </a:r>
            <a:r>
              <a:rPr lang="es-AR" dirty="0" smtClean="0"/>
              <a:t> </a:t>
            </a:r>
            <a:r>
              <a:rPr lang="es-AR" dirty="0" err="1" smtClean="0"/>
              <a:t>she</a:t>
            </a:r>
            <a:r>
              <a:rPr lang="es-AR" dirty="0" smtClean="0"/>
              <a:t> </a:t>
            </a:r>
            <a:r>
              <a:rPr lang="es-AR" dirty="0" err="1" smtClean="0"/>
              <a:t>blame</a:t>
            </a:r>
            <a:r>
              <a:rPr lang="es-AR" dirty="0" smtClean="0"/>
              <a:t> </a:t>
            </a:r>
            <a:r>
              <a:rPr lang="es-AR" dirty="0" err="1" smtClean="0"/>
              <a:t>for</a:t>
            </a:r>
            <a:r>
              <a:rPr lang="es-AR" dirty="0" smtClean="0"/>
              <a:t> </a:t>
            </a:r>
            <a:r>
              <a:rPr lang="es-AR" dirty="0" err="1" smtClean="0"/>
              <a:t>having</a:t>
            </a:r>
            <a:r>
              <a:rPr lang="es-AR" dirty="0" smtClean="0"/>
              <a:t> a single </a:t>
            </a:r>
            <a:r>
              <a:rPr lang="es-AR" dirty="0" err="1" smtClean="0"/>
              <a:t>story</a:t>
            </a:r>
            <a:r>
              <a:rPr lang="es-AR" dirty="0" smtClean="0"/>
              <a:t> of </a:t>
            </a:r>
            <a:r>
              <a:rPr lang="es-AR" dirty="0" err="1" smtClean="0"/>
              <a:t>Mexico</a:t>
            </a:r>
            <a:r>
              <a:rPr lang="es-AR" dirty="0" smtClean="0"/>
              <a:t>?</a:t>
            </a:r>
          </a:p>
          <a:p>
            <a:pPr marL="0" indent="0">
              <a:buNone/>
            </a:pPr>
            <a:endParaRPr lang="es-AR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219" y="1111167"/>
            <a:ext cx="2494848" cy="3115928"/>
          </a:xfrm>
          <a:prstGeom prst="rect">
            <a:avLst/>
          </a:prstGeom>
        </p:spPr>
      </p:pic>
      <p:pic>
        <p:nvPicPr>
          <p:cNvPr id="5" name="Picture 2" descr="Travel Better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656" y="4575274"/>
            <a:ext cx="903973" cy="125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e Danger of a Single Story - Prince of Peace Lutheran Churc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3" y="722313"/>
            <a:ext cx="5551171" cy="392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801853" y="847022"/>
            <a:ext cx="4498206" cy="2677656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s-AR" sz="3000" dirty="0" err="1" smtClean="0"/>
              <a:t>Which</a:t>
            </a:r>
            <a:r>
              <a:rPr lang="es-AR" sz="3000" dirty="0" smtClean="0"/>
              <a:t> </a:t>
            </a:r>
            <a:r>
              <a:rPr lang="es-AR" sz="3000" dirty="0"/>
              <a:t>single </a:t>
            </a:r>
            <a:r>
              <a:rPr lang="es-AR" sz="3000" dirty="0" err="1"/>
              <a:t>stories</a:t>
            </a:r>
            <a:r>
              <a:rPr lang="es-AR" sz="3000" dirty="0"/>
              <a:t> </a:t>
            </a:r>
            <a:r>
              <a:rPr lang="es-AR" sz="3000" dirty="0" err="1"/>
              <a:t>have</a:t>
            </a:r>
            <a:endParaRPr lang="es-AR" sz="3000" dirty="0"/>
          </a:p>
          <a:p>
            <a:r>
              <a:rPr lang="es-AR" sz="3000" dirty="0" err="1"/>
              <a:t>you</a:t>
            </a:r>
            <a:r>
              <a:rPr lang="es-AR" sz="3000" dirty="0"/>
              <a:t> </a:t>
            </a:r>
            <a:r>
              <a:rPr lang="es-AR" sz="3000" b="1" dirty="0" err="1"/>
              <a:t>listened</a:t>
            </a:r>
            <a:r>
              <a:rPr lang="es-AR" sz="3000" b="1" dirty="0"/>
              <a:t> </a:t>
            </a:r>
            <a:r>
              <a:rPr lang="es-AR" sz="3000" dirty="0"/>
              <a:t>to</a:t>
            </a:r>
            <a:r>
              <a:rPr lang="es-AR" sz="3000" dirty="0" smtClean="0"/>
              <a:t>?</a:t>
            </a:r>
          </a:p>
          <a:p>
            <a:endParaRPr lang="es-AR" sz="3000" dirty="0"/>
          </a:p>
          <a:p>
            <a:r>
              <a:rPr lang="es-AR" sz="3000" dirty="0" err="1"/>
              <a:t>Which</a:t>
            </a:r>
            <a:r>
              <a:rPr lang="es-AR" sz="3000" dirty="0"/>
              <a:t> </a:t>
            </a:r>
            <a:r>
              <a:rPr lang="es-AR" sz="3000" dirty="0" err="1"/>
              <a:t>stories</a:t>
            </a:r>
            <a:r>
              <a:rPr lang="es-AR" sz="3000" dirty="0"/>
              <a:t> </a:t>
            </a:r>
            <a:r>
              <a:rPr lang="es-AR" sz="3000" dirty="0" err="1"/>
              <a:t>have</a:t>
            </a:r>
            <a:r>
              <a:rPr lang="es-AR" sz="3000" dirty="0"/>
              <a:t> </a:t>
            </a:r>
            <a:r>
              <a:rPr lang="es-AR" sz="3000" dirty="0" err="1"/>
              <a:t>made</a:t>
            </a:r>
            <a:endParaRPr lang="es-AR" sz="3000" dirty="0"/>
          </a:p>
          <a:p>
            <a:r>
              <a:rPr lang="es-AR" sz="3000" b="1" dirty="0" err="1"/>
              <a:t>you</a:t>
            </a:r>
            <a:r>
              <a:rPr lang="es-AR" sz="3000" dirty="0"/>
              <a:t> </a:t>
            </a:r>
            <a:r>
              <a:rPr lang="es-AR" sz="3000" dirty="0" err="1"/>
              <a:t>who</a:t>
            </a:r>
            <a:r>
              <a:rPr lang="es-AR" sz="3000" dirty="0"/>
              <a:t> </a:t>
            </a:r>
            <a:r>
              <a:rPr lang="es-AR" sz="3000" dirty="0" err="1"/>
              <a:t>you</a:t>
            </a:r>
            <a:r>
              <a:rPr lang="es-AR" sz="3000" dirty="0"/>
              <a:t> are</a:t>
            </a:r>
            <a:r>
              <a:rPr lang="es-AR" sz="3000" dirty="0" smtClean="0"/>
              <a:t>?</a:t>
            </a:r>
          </a:p>
          <a:p>
            <a:endParaRPr lang="es-AR" dirty="0"/>
          </a:p>
        </p:txBody>
      </p:sp>
      <p:pic>
        <p:nvPicPr>
          <p:cNvPr id="9" name="Picture 2" descr="Group Work:Amazon.es:Appstore for Andro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71" y="3884604"/>
            <a:ext cx="1519220" cy="15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925" y="3884604"/>
            <a:ext cx="2112745" cy="21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25642"/>
            <a:ext cx="10515600" cy="555132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TRABAJO PRÁCTICO 3</a:t>
            </a:r>
          </a:p>
          <a:p>
            <a:pPr marL="0" indent="0">
              <a:buNone/>
            </a:pPr>
            <a:r>
              <a:rPr lang="es-ES" sz="1800" dirty="0" err="1" smtClean="0"/>
              <a:t>You</a:t>
            </a:r>
            <a:r>
              <a:rPr lang="es-ES" sz="1800" dirty="0" smtClean="0"/>
              <a:t> </a:t>
            </a:r>
            <a:r>
              <a:rPr lang="es-ES" sz="1800" dirty="0" err="1" smtClean="0"/>
              <a:t>find</a:t>
            </a:r>
            <a:r>
              <a:rPr lang="es-ES" sz="1800" dirty="0" smtClean="0"/>
              <a:t> a </a:t>
            </a:r>
            <a:r>
              <a:rPr lang="es-ES" sz="1800" dirty="0" err="1" smtClean="0"/>
              <a:t>forum</a:t>
            </a:r>
            <a:r>
              <a:rPr lang="es-ES" sz="1800" dirty="0" smtClean="0"/>
              <a:t> </a:t>
            </a:r>
            <a:r>
              <a:rPr lang="es-ES" sz="1800" dirty="0" err="1" smtClean="0"/>
              <a:t>with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following</a:t>
            </a:r>
            <a:r>
              <a:rPr lang="es-ES" sz="1800" dirty="0" smtClean="0"/>
              <a:t> </a:t>
            </a:r>
            <a:r>
              <a:rPr lang="es-ES" sz="1800" dirty="0" err="1" smtClean="0"/>
              <a:t>thread</a:t>
            </a:r>
            <a:r>
              <a:rPr lang="es-ES" sz="1800" dirty="0" smtClean="0"/>
              <a:t> and decide to </a:t>
            </a:r>
            <a:r>
              <a:rPr lang="es-ES" sz="1800" dirty="0" err="1" smtClean="0"/>
              <a:t>participate</a:t>
            </a:r>
            <a:r>
              <a:rPr lang="es-ES" sz="1800" dirty="0"/>
              <a:t>.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1800" dirty="0" err="1" smtClean="0"/>
              <a:t>These</a:t>
            </a:r>
            <a:r>
              <a:rPr lang="es-ES" sz="1800" dirty="0" smtClean="0"/>
              <a:t> are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conditions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your</a:t>
            </a:r>
            <a:r>
              <a:rPr lang="es-ES" sz="1800" dirty="0" smtClean="0"/>
              <a:t> post yo </a:t>
            </a:r>
            <a:r>
              <a:rPr lang="es-ES" sz="1800" dirty="0" err="1" smtClean="0"/>
              <a:t>get</a:t>
            </a:r>
            <a:r>
              <a:rPr lang="es-ES" sz="1800" dirty="0" smtClean="0"/>
              <a:t> </a:t>
            </a:r>
            <a:r>
              <a:rPr lang="es-ES" sz="1800" dirty="0" err="1" smtClean="0"/>
              <a:t>published</a:t>
            </a:r>
            <a:r>
              <a:rPr lang="es-ES" sz="1800" dirty="0" smtClean="0"/>
              <a:t>:</a:t>
            </a:r>
          </a:p>
          <a:p>
            <a:pPr marL="342900" indent="-342900">
              <a:buAutoNum type="arabicParenR"/>
            </a:pPr>
            <a:r>
              <a:rPr lang="es-ES" sz="1800" dirty="0" err="1" smtClean="0"/>
              <a:t>You</a:t>
            </a:r>
            <a:r>
              <a:rPr lang="es-ES" sz="1800" dirty="0" smtClean="0"/>
              <a:t> </a:t>
            </a:r>
            <a:r>
              <a:rPr lang="es-ES" sz="1800" dirty="0" err="1" smtClean="0"/>
              <a:t>should</a:t>
            </a:r>
            <a:r>
              <a:rPr lang="es-ES" sz="1800" dirty="0" smtClean="0"/>
              <a:t> </a:t>
            </a:r>
            <a:r>
              <a:rPr lang="es-ES" sz="1800" dirty="0" err="1" smtClean="0"/>
              <a:t>write</a:t>
            </a:r>
            <a:r>
              <a:rPr lang="es-ES" sz="1800" dirty="0" smtClean="0"/>
              <a:t> </a:t>
            </a:r>
            <a:r>
              <a:rPr lang="es-ES" sz="1800" dirty="0" err="1" smtClean="0"/>
              <a:t>between</a:t>
            </a:r>
            <a:r>
              <a:rPr lang="es-ES" sz="1800" dirty="0" smtClean="0"/>
              <a:t> 50 and 80 </a:t>
            </a:r>
            <a:r>
              <a:rPr lang="es-ES" sz="1800" dirty="0" err="1" smtClean="0"/>
              <a:t>words</a:t>
            </a:r>
            <a:r>
              <a:rPr lang="es-ES" sz="1800" dirty="0" smtClean="0"/>
              <a:t>.</a:t>
            </a:r>
          </a:p>
          <a:p>
            <a:pPr marL="342900" indent="-342900">
              <a:buAutoNum type="arabicParenR"/>
            </a:pPr>
            <a:r>
              <a:rPr lang="es-ES" sz="1800" dirty="0" err="1" smtClean="0"/>
              <a:t>You</a:t>
            </a:r>
            <a:r>
              <a:rPr lang="es-ES" sz="1800" dirty="0" smtClean="0"/>
              <a:t> </a:t>
            </a:r>
            <a:r>
              <a:rPr lang="es-ES" sz="1800" dirty="0" err="1" smtClean="0"/>
              <a:t>must</a:t>
            </a:r>
            <a:r>
              <a:rPr lang="es-ES" sz="1800" dirty="0" smtClean="0"/>
              <a:t> </a:t>
            </a:r>
            <a:r>
              <a:rPr lang="es-ES" sz="1800" dirty="0" err="1" smtClean="0"/>
              <a:t>write</a:t>
            </a:r>
            <a:r>
              <a:rPr lang="es-ES" sz="1800" dirty="0" smtClean="0"/>
              <a:t> ONE </a:t>
            </a:r>
            <a:r>
              <a:rPr lang="es-ES" sz="1800" dirty="0" err="1" smtClean="0"/>
              <a:t>paragraph</a:t>
            </a:r>
            <a:r>
              <a:rPr lang="es-ES" sz="1800" dirty="0" smtClean="0"/>
              <a:t>.</a:t>
            </a:r>
          </a:p>
          <a:p>
            <a:pPr marL="342900" indent="-342900">
              <a:buAutoNum type="arabicParenR"/>
            </a:pPr>
            <a:r>
              <a:rPr lang="es-ES" sz="1800" dirty="0" err="1" smtClean="0"/>
              <a:t>You</a:t>
            </a:r>
            <a:r>
              <a:rPr lang="es-ES" sz="1800" dirty="0" smtClean="0"/>
              <a:t> can </a:t>
            </a:r>
            <a:r>
              <a:rPr lang="es-ES" sz="1800" dirty="0" err="1" smtClean="0"/>
              <a:t>include</a:t>
            </a:r>
            <a:r>
              <a:rPr lang="es-ES" sz="1800" dirty="0" smtClean="0"/>
              <a:t> a </a:t>
            </a:r>
            <a:r>
              <a:rPr lang="es-ES" sz="1800" dirty="0" err="1" smtClean="0"/>
              <a:t>photo</a:t>
            </a:r>
            <a:r>
              <a:rPr lang="es-ES" sz="1800" dirty="0"/>
              <a:t> </a:t>
            </a:r>
            <a:r>
              <a:rPr lang="es-ES" sz="1800" dirty="0" err="1" smtClean="0"/>
              <a:t>if</a:t>
            </a:r>
            <a:r>
              <a:rPr lang="es-ES" sz="1800" dirty="0" smtClean="0"/>
              <a:t> </a:t>
            </a:r>
            <a:r>
              <a:rPr lang="es-ES" sz="1800" dirty="0" err="1" smtClean="0"/>
              <a:t>you’d</a:t>
            </a:r>
            <a:r>
              <a:rPr lang="es-ES" sz="1800" dirty="0" smtClean="0"/>
              <a:t> </a:t>
            </a:r>
            <a:r>
              <a:rPr lang="es-ES" sz="1800" dirty="0" err="1" smtClean="0"/>
              <a:t>like</a:t>
            </a:r>
            <a:r>
              <a:rPr lang="es-ES" sz="1800" dirty="0" smtClean="0"/>
              <a:t> to.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sz="1800" dirty="0" err="1" smtClean="0"/>
              <a:t>Find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FORO in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tab</a:t>
            </a:r>
            <a:r>
              <a:rPr lang="es-ES" sz="1800" dirty="0" smtClean="0"/>
              <a:t> </a:t>
            </a:r>
            <a:r>
              <a:rPr lang="es-ES" sz="1800" dirty="0" err="1" smtClean="0"/>
              <a:t>corresponding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your</a:t>
            </a:r>
            <a:r>
              <a:rPr lang="es-ES" sz="1800" dirty="0" smtClean="0"/>
              <a:t> TALLER.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22947" y="1913820"/>
            <a:ext cx="9445592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Which stories have made </a:t>
            </a:r>
            <a:r>
              <a:rPr lang="en-US" sz="3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us - Argentinians -  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who </a:t>
            </a:r>
            <a:r>
              <a:rPr lang="en-US" sz="3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we are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es-AR" sz="3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8928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348</Words>
  <Application>Microsoft Office PowerPoint</Application>
  <PresentationFormat>Panorámica</PresentationFormat>
  <Paragraphs>59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Baskerville Old Face</vt:lpstr>
      <vt:lpstr>Calibri</vt:lpstr>
      <vt:lpstr>Calibri Light</vt:lpstr>
      <vt:lpstr>Tema de Office</vt:lpstr>
      <vt:lpstr>Presentación de PowerPoint</vt:lpstr>
      <vt:lpstr>Presentación de PowerPoint</vt:lpstr>
      <vt:lpstr>What connections are there between Chinua Achebe and Chimamanda Adichie?</vt:lpstr>
      <vt:lpstr>Presentación de PowerPoint</vt:lpstr>
      <vt:lpstr>SINGLE STORIES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Paola R</cp:lastModifiedBy>
  <cp:revision>17</cp:revision>
  <dcterms:created xsi:type="dcterms:W3CDTF">2020-05-26T12:39:18Z</dcterms:created>
  <dcterms:modified xsi:type="dcterms:W3CDTF">2022-06-28T12:46:36Z</dcterms:modified>
</cp:coreProperties>
</file>