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1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3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63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7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7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9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8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3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E1603-B35F-4C59-A358-18DD4579E6CF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7FF64-15E0-4A82-BFFD-EC076BF7682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7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782" y="184727"/>
            <a:ext cx="10880435" cy="660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875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Fatima</dc:creator>
  <cp:lastModifiedBy>Fatima</cp:lastModifiedBy>
  <cp:revision>2</cp:revision>
  <dcterms:created xsi:type="dcterms:W3CDTF">2023-08-24T13:02:52Z</dcterms:created>
  <dcterms:modified xsi:type="dcterms:W3CDTF">2023-08-24T13:05:06Z</dcterms:modified>
</cp:coreProperties>
</file>